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9" autoAdjust="0"/>
    <p:restoredTop sz="94638" autoAdjust="0"/>
  </p:normalViewPr>
  <p:slideViewPr>
    <p:cSldViewPr>
      <p:cViewPr>
        <p:scale>
          <a:sx n="80" d="100"/>
          <a:sy n="80" d="100"/>
        </p:scale>
        <p:origin x="-2748" y="-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19FF0E-AFEE-4DB5-A610-3628E7FF11EC}" type="doc">
      <dgm:prSet loTypeId="urn:microsoft.com/office/officeart/2005/8/layout/orgChart1" loCatId="hierarchy" qsTypeId="urn:microsoft.com/office/officeart/2005/8/quickstyle/3d2" qsCatId="3D" csTypeId="urn:microsoft.com/office/officeart/2005/8/colors/accent2_2" csCatId="accent2" phldr="1"/>
      <dgm:spPr/>
    </dgm:pt>
    <dgm:pt modelId="{504E8A68-92C5-4AAF-A821-1D1784700AAA}">
      <dgm:prSet/>
      <dgm:spPr/>
      <dgm:t>
        <a:bodyPr/>
        <a:lstStyle/>
        <a:p>
          <a:pPr rtl="0" eaLnBrk="1" latinLnBrk="0"/>
          <a:r>
            <a:rPr lang="en-US" smtClean="0"/>
            <a:t>CONCEJO MUNICIPAL</a:t>
          </a:r>
          <a:endParaRPr lang="en-US" dirty="0" smtClean="0"/>
        </a:p>
      </dgm:t>
    </dgm:pt>
    <dgm:pt modelId="{EDBF11A0-8B56-4442-884A-613A6DD5A3CB}" type="parTrans" cxnId="{48F5FB17-E40D-4CC0-84AA-0FF3BDF7DFAD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9CDE534B-45DB-4B66-BC40-15363FF880C0}" type="sibTrans" cxnId="{48F5FB17-E40D-4CC0-84AA-0FF3BDF7DFAD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9A5A7F8A-5DDB-477B-82B8-7A087136AE49}" type="asst">
      <dgm:prSet/>
      <dgm:spPr/>
      <dgm:t>
        <a:bodyPr/>
        <a:lstStyle/>
        <a:p>
          <a:pPr rtl="0" eaLnBrk="1" latinLnBrk="0"/>
          <a:r>
            <a:rPr lang="en-US" smtClean="0"/>
            <a:t>SINDICATURA</a:t>
          </a:r>
          <a:endParaRPr lang="en-US" dirty="0" smtClean="0"/>
        </a:p>
      </dgm:t>
    </dgm:pt>
    <dgm:pt modelId="{5F39ACE4-89A0-4759-977A-35DDB0B70599}" type="parTrans" cxnId="{70444A42-6F03-42FD-9BA4-B4B69CECC574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897B9E3D-0159-4247-8918-8FB190864840}" type="sibTrans" cxnId="{70444A42-6F03-42FD-9BA4-B4B69CECC574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092686FF-948A-45A0-BE17-F360DA50071A}" type="asst">
      <dgm:prSet/>
      <dgm:spPr/>
      <dgm:t>
        <a:bodyPr/>
        <a:lstStyle/>
        <a:p>
          <a:pPr rtl="0" eaLnBrk="1" latinLnBrk="0"/>
          <a:r>
            <a:rPr lang="en-US" smtClean="0"/>
            <a:t>COMISIONES </a:t>
          </a:r>
        </a:p>
        <a:p>
          <a:pPr rtl="0" eaLnBrk="1" latinLnBrk="0"/>
          <a:r>
            <a:rPr lang="en-US" smtClean="0"/>
            <a:t>MUNICIPALES</a:t>
          </a:r>
          <a:endParaRPr lang="en-US" dirty="0" smtClean="0"/>
        </a:p>
      </dgm:t>
    </dgm:pt>
    <dgm:pt modelId="{9A6476C5-8BB8-4460-88EE-4488D0B3A21C}" type="parTrans" cxnId="{B2DAB0D1-1B04-436C-A900-DFA63F1C5F4D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6D693846-7225-46BD-9258-DAD19A7C6D4C}" type="sibTrans" cxnId="{B2DAB0D1-1B04-436C-A900-DFA63F1C5F4D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B6B45B83-DDDE-4B6A-A289-3AF641530D7A}" type="asst">
      <dgm:prSet/>
      <dgm:spPr/>
      <dgm:t>
        <a:bodyPr/>
        <a:lstStyle/>
        <a:p>
          <a:pPr rtl="0" eaLnBrk="1" latinLnBrk="0"/>
          <a:r>
            <a:rPr lang="en-US" smtClean="0"/>
            <a:t>COMISION DE LA  CARRERA ADMINISTRATIVA</a:t>
          </a:r>
          <a:endParaRPr lang="en-US" dirty="0" smtClean="0"/>
        </a:p>
      </dgm:t>
    </dgm:pt>
    <dgm:pt modelId="{20FD016A-0DBE-4588-9AE7-1402AF88CC0A}" type="parTrans" cxnId="{5355EA13-871F-4D48-88F9-D8453B32AC3B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A2D8870E-0110-456D-B73D-B4F33B560C46}" type="sibTrans" cxnId="{5355EA13-871F-4D48-88F9-D8453B32AC3B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C3285473-01ED-406B-B512-58221E2CEE9E}" type="asst">
      <dgm:prSet/>
      <dgm:spPr/>
      <dgm:t>
        <a:bodyPr/>
        <a:lstStyle/>
        <a:p>
          <a:pPr rtl="0" eaLnBrk="1" latinLnBrk="0"/>
          <a:r>
            <a:rPr lang="en-US" smtClean="0"/>
            <a:t>SECRETARIA MUNICIPAL</a:t>
          </a:r>
          <a:endParaRPr lang="en-US" dirty="0" smtClean="0"/>
        </a:p>
      </dgm:t>
    </dgm:pt>
    <dgm:pt modelId="{7C7A56AA-D684-4C95-A9AD-2A802B35C047}" type="parTrans" cxnId="{36DA4F8D-E4DE-4E29-A26F-06DCD1EB2902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003B67D2-8B99-49F4-8722-CC21A3F6025E}" type="sibTrans" cxnId="{36DA4F8D-E4DE-4E29-A26F-06DCD1EB2902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242FD1B9-7856-4DBE-A2DE-492B04963D19}">
      <dgm:prSet/>
      <dgm:spPr/>
      <dgm:t>
        <a:bodyPr/>
        <a:lstStyle/>
        <a:p>
          <a:pPr rtl="0" eaLnBrk="1" latinLnBrk="0"/>
          <a:r>
            <a:rPr lang="en-US" smtClean="0"/>
            <a:t>DESPACHO </a:t>
          </a:r>
        </a:p>
        <a:p>
          <a:pPr rtl="0" eaLnBrk="1" latinLnBrk="0"/>
          <a:r>
            <a:rPr lang="en-US" smtClean="0"/>
            <a:t>ALCALDE</a:t>
          </a:r>
          <a:endParaRPr lang="en-US" dirty="0" smtClean="0"/>
        </a:p>
      </dgm:t>
    </dgm:pt>
    <dgm:pt modelId="{1B9CF98D-E377-499C-AEAB-48572C93BEC3}" type="parTrans" cxnId="{5C6ED012-278D-4417-8F61-9E0575944C58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E42E01EF-F15F-4217-AA67-EC42CBB2F203}" type="sibTrans" cxnId="{5C6ED012-278D-4417-8F61-9E0575944C58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F6E0711E-56B2-4E41-BC8F-990148973676}" type="asst">
      <dgm:prSet/>
      <dgm:spPr/>
      <dgm:t>
        <a:bodyPr/>
        <a:lstStyle/>
        <a:p>
          <a:pPr rtl="0" eaLnBrk="1" latinLnBrk="0"/>
          <a:r>
            <a:rPr lang="en-US" dirty="0" smtClean="0"/>
            <a:t>MUJER NINEZ JUVENTUID Y ADOLESCENCIA</a:t>
          </a:r>
        </a:p>
      </dgm:t>
    </dgm:pt>
    <dgm:pt modelId="{3C85214C-5438-4144-B28D-3FB8FC826884}" type="parTrans" cxnId="{311820F6-32EC-444C-919D-292313EE155E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9DABEBC6-C7BB-4C1F-8435-C22BCD718ECB}" type="sibTrans" cxnId="{311820F6-32EC-444C-919D-292313EE155E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D7FD56C6-E594-4A73-A4BC-2ECC93AA99F3}" type="asst">
      <dgm:prSet/>
      <dgm:spPr/>
      <dgm:t>
        <a:bodyPr/>
        <a:lstStyle/>
        <a:p>
          <a:pPr rtl="0" eaLnBrk="1" latinLnBrk="0"/>
          <a:r>
            <a:rPr lang="en-US" smtClean="0"/>
            <a:t>MEDIACION</a:t>
          </a:r>
          <a:endParaRPr lang="en-US" dirty="0" smtClean="0"/>
        </a:p>
      </dgm:t>
    </dgm:pt>
    <dgm:pt modelId="{BFA78DA1-D168-4340-8606-2D4BF82F0BC0}" type="parTrans" cxnId="{BC16B5BD-8F99-4B5B-BC5B-5431F6634345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EE8BFDCF-2D6C-4DAB-8A68-49ED9D01D363}" type="sibTrans" cxnId="{BC16B5BD-8F99-4B5B-BC5B-5431F6634345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5F0964D4-7227-48CA-86F6-E6B9060BAD8A}" type="asst">
      <dgm:prSet/>
      <dgm:spPr/>
      <dgm:t>
        <a:bodyPr/>
        <a:lstStyle/>
        <a:p>
          <a:pPr rtl="0" eaLnBrk="1" latinLnBrk="0"/>
          <a:r>
            <a:rPr lang="en-US" dirty="0" smtClean="0"/>
            <a:t>ACCESO A LA INFORMACION PUBLICA</a:t>
          </a:r>
        </a:p>
      </dgm:t>
    </dgm:pt>
    <dgm:pt modelId="{B76F90BD-EA19-4F54-ABD9-0F493688A9C9}" type="parTrans" cxnId="{A692687E-0C80-4FCA-B406-0226A12BC911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21826FEC-E148-49EB-B8BB-9964BBDCEE44}" type="sibTrans" cxnId="{A692687E-0C80-4FCA-B406-0226A12BC911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C53D6DE2-BF5F-4288-BED2-4BD4E6731456}">
      <dgm:prSet/>
      <dgm:spPr/>
      <dgm:t>
        <a:bodyPr/>
        <a:lstStyle/>
        <a:p>
          <a:pPr rtl="0" eaLnBrk="1" latinLnBrk="0"/>
          <a:r>
            <a:rPr lang="en-US" smtClean="0"/>
            <a:t>TESORERIA</a:t>
          </a:r>
          <a:endParaRPr lang="en-US" dirty="0" smtClean="0"/>
        </a:p>
      </dgm:t>
    </dgm:pt>
    <dgm:pt modelId="{1E3E4A76-A2A7-4F4C-B674-95B966AB7DFF}" type="parTrans" cxnId="{CF5671FC-246D-4668-901F-5B87E5A97899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8D918526-5287-41D5-82D0-B089914BE663}" type="sibTrans" cxnId="{CF5671FC-246D-4668-901F-5B87E5A97899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B22B50CA-9D7D-46A4-BC5D-B5EEB23305A0}">
      <dgm:prSet/>
      <dgm:spPr/>
      <dgm:t>
        <a:bodyPr/>
        <a:lstStyle/>
        <a:p>
          <a:pPr rtl="0" eaLnBrk="1" latinLnBrk="0"/>
          <a:r>
            <a:rPr lang="en-US" smtClean="0"/>
            <a:t>CONTABILIDAD</a:t>
          </a:r>
          <a:endParaRPr lang="en-US" dirty="0" smtClean="0"/>
        </a:p>
      </dgm:t>
    </dgm:pt>
    <dgm:pt modelId="{B752C7EB-F9FB-4DFA-AC84-54C3012D671C}" type="parTrans" cxnId="{7252D662-A0EE-4621-BE3C-29F2E6ECED72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06083676-CBA5-415C-8AD4-78FA7DD9AABD}" type="sibTrans" cxnId="{7252D662-A0EE-4621-BE3C-29F2E6ECED72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AE78B1DA-79B2-4779-BF2B-54C30602902A}">
      <dgm:prSet/>
      <dgm:spPr/>
      <dgm:t>
        <a:bodyPr/>
        <a:lstStyle/>
        <a:p>
          <a:pPr rtl="0" eaLnBrk="1" latinLnBrk="0"/>
          <a:r>
            <a:rPr lang="en-US" smtClean="0"/>
            <a:t>ADQUISICIONES Y CONTRATACIONES</a:t>
          </a:r>
          <a:endParaRPr lang="en-US" dirty="0" smtClean="0"/>
        </a:p>
      </dgm:t>
    </dgm:pt>
    <dgm:pt modelId="{98B9D1E9-F256-478B-BDFA-5761AD5CA228}" type="parTrans" cxnId="{39494654-8493-48B9-887B-DD2FA7069C20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003B9D4D-15BD-4F83-8237-049B8DB857EF}" type="sibTrans" cxnId="{39494654-8493-48B9-887B-DD2FA7069C20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824D303C-BA1D-4921-9E6E-583F5C22D24F}">
      <dgm:prSet/>
      <dgm:spPr/>
      <dgm:t>
        <a:bodyPr/>
        <a:lstStyle/>
        <a:p>
          <a:pPr rtl="0" eaLnBrk="1" latinLnBrk="0"/>
          <a:r>
            <a:rPr lang="en-US" smtClean="0"/>
            <a:t>REGISTRO DEL ESTADO FAMILIAR</a:t>
          </a:r>
          <a:endParaRPr lang="en-US" dirty="0" smtClean="0"/>
        </a:p>
      </dgm:t>
    </dgm:pt>
    <dgm:pt modelId="{CCC90083-CBEA-4974-BA08-B9E1B28014AC}" type="parTrans" cxnId="{30DF8540-C2AE-4675-97C6-71424CF91922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583FA553-7591-4E0D-9425-DA0483171565}" type="sibTrans" cxnId="{30DF8540-C2AE-4675-97C6-71424CF91922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4CFC5A29-58C9-4CDC-9D29-BA89BA52485A}">
      <dgm:prSet/>
      <dgm:spPr/>
      <dgm:t>
        <a:bodyPr/>
        <a:lstStyle/>
        <a:p>
          <a:pPr rtl="0" eaLnBrk="1" latinLnBrk="0"/>
          <a:r>
            <a:rPr lang="en-US" smtClean="0"/>
            <a:t>SERVICIOS</a:t>
          </a:r>
        </a:p>
        <a:p>
          <a:pPr rtl="0" eaLnBrk="1" latinLnBrk="0"/>
          <a:r>
            <a:rPr lang="en-US" smtClean="0"/>
            <a:t>MUNICIPALES</a:t>
          </a:r>
          <a:endParaRPr lang="en-US" dirty="0" smtClean="0"/>
        </a:p>
      </dgm:t>
    </dgm:pt>
    <dgm:pt modelId="{99B8A033-1EE1-4407-90FF-4AACE530D977}" type="parTrans" cxnId="{003FCBD3-2FA8-41BB-81E8-2D67289B9FFD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C0C5C14E-9970-4E66-9834-CEF2C164C109}" type="sibTrans" cxnId="{003FCBD3-2FA8-41BB-81E8-2D67289B9FFD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A0A28E2E-EDA6-46AE-8052-6A2604087B71}">
      <dgm:prSet/>
      <dgm:spPr/>
      <dgm:t>
        <a:bodyPr/>
        <a:lstStyle/>
        <a:p>
          <a:pPr rtl="0" eaLnBrk="1" latinLnBrk="0"/>
          <a:r>
            <a:rPr lang="en-US" smtClean="0"/>
            <a:t>ALUMBRADO</a:t>
          </a:r>
        </a:p>
        <a:p>
          <a:pPr rtl="0" eaLnBrk="1" latinLnBrk="0"/>
          <a:r>
            <a:rPr lang="en-US" smtClean="0"/>
            <a:t>PUBLICO</a:t>
          </a:r>
          <a:endParaRPr lang="en-US" dirty="0" smtClean="0"/>
        </a:p>
      </dgm:t>
    </dgm:pt>
    <dgm:pt modelId="{608D4C26-22D4-4498-BAA5-D5C36A731916}" type="parTrans" cxnId="{79D8D6FC-2BF5-408A-9B0D-0FC5C48DDB15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7ADC4E5E-6ABD-48AF-9272-58864E225671}" type="sibTrans" cxnId="{79D8D6FC-2BF5-408A-9B0D-0FC5C48DDB15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AF6B306A-F904-46B3-A09E-FB3A22255B07}">
      <dgm:prSet/>
      <dgm:spPr/>
      <dgm:t>
        <a:bodyPr/>
        <a:lstStyle/>
        <a:p>
          <a:pPr rtl="0" eaLnBrk="1" latinLnBrk="0"/>
          <a:r>
            <a:rPr lang="en-US" smtClean="0"/>
            <a:t>PAVIMENTACION</a:t>
          </a:r>
          <a:endParaRPr lang="en-US" dirty="0" smtClean="0"/>
        </a:p>
      </dgm:t>
    </dgm:pt>
    <dgm:pt modelId="{DA418944-DDAD-4B60-8BFC-E8B229641D8B}" type="parTrans" cxnId="{CEF74092-894C-4764-A6F0-FFEE8067A1BD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81CE53F4-49D4-463D-B358-CED3153B0848}" type="sibTrans" cxnId="{CEF74092-894C-4764-A6F0-FFEE8067A1BD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C32B7125-6DC6-448D-9566-09421A8E28DB}">
      <dgm:prSet/>
      <dgm:spPr/>
      <dgm:t>
        <a:bodyPr/>
        <a:lstStyle/>
        <a:p>
          <a:pPr rtl="0" eaLnBrk="1" latinLnBrk="0"/>
          <a:r>
            <a:rPr lang="en-US" smtClean="0"/>
            <a:t>TIANGUE</a:t>
          </a:r>
          <a:endParaRPr lang="en-US" dirty="0" smtClean="0"/>
        </a:p>
      </dgm:t>
    </dgm:pt>
    <dgm:pt modelId="{942483C5-2628-4E94-BC63-AC5B5E4E3A2C}" type="parTrans" cxnId="{BE249F77-9BA4-4F82-84E4-9184B55B93BF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9D3048E2-EB4A-4787-AB6A-629934A20549}" type="sibTrans" cxnId="{BE249F77-9BA4-4F82-84E4-9184B55B93BF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A8E2098F-B9CC-432A-8CDA-B215493B8B2D}">
      <dgm:prSet/>
      <dgm:spPr/>
      <dgm:t>
        <a:bodyPr/>
        <a:lstStyle/>
        <a:p>
          <a:pPr rtl="0" eaLnBrk="1" latinLnBrk="0"/>
          <a:r>
            <a:rPr lang="en-US" smtClean="0"/>
            <a:t>PARQUES Y CANCHAS</a:t>
          </a:r>
          <a:endParaRPr lang="en-US" dirty="0" smtClean="0"/>
        </a:p>
      </dgm:t>
    </dgm:pt>
    <dgm:pt modelId="{95B81BF2-3C71-43B0-B078-69CE5148D920}" type="parTrans" cxnId="{3313063F-B17C-4658-B67E-0AE1E671ACA9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D48D8687-EA46-4BA1-9A94-B087F1AAA462}" type="sibTrans" cxnId="{3313063F-B17C-4658-B67E-0AE1E671ACA9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6E3BF9B3-FDD3-49F7-8669-F79BBCFCE127}">
      <dgm:prSet/>
      <dgm:spPr/>
      <dgm:t>
        <a:bodyPr/>
        <a:lstStyle/>
        <a:p>
          <a:pPr rtl="0" eaLnBrk="1" latinLnBrk="0"/>
          <a:r>
            <a:rPr lang="en-US" dirty="0" smtClean="0"/>
            <a:t>CATASTRO</a:t>
          </a:r>
        </a:p>
      </dgm:t>
    </dgm:pt>
    <dgm:pt modelId="{6DE143EC-AA11-47EB-ACED-DEE3E6A66A6E}" type="parTrans" cxnId="{FECE5ACB-760E-4928-8AC9-5EA444F27F67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097B5E5E-AB3C-4959-838A-DB77C729CE15}" type="sibTrans" cxnId="{FECE5ACB-760E-4928-8AC9-5EA444F27F67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D3BAB797-F10E-4434-9988-086955CA220D}" type="asst">
      <dgm:prSet/>
      <dgm:spPr/>
      <dgm:t>
        <a:bodyPr/>
        <a:lstStyle/>
        <a:p>
          <a:r>
            <a:rPr lang="en-US" smtClean="0"/>
            <a:t>AUDITORIA INTERNA</a:t>
          </a:r>
          <a:endParaRPr lang="es-ES" dirty="0"/>
        </a:p>
      </dgm:t>
    </dgm:pt>
    <dgm:pt modelId="{94C788E0-2E6D-453F-B3C6-AED3AE2B5065}" type="parTrans" cxnId="{EC510D9D-D32D-49B2-93AC-080EA56073C4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C9AA8560-5856-42E0-8C3B-4BAFB2CDBDB6}" type="sibTrans" cxnId="{EC510D9D-D32D-49B2-93AC-080EA56073C4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C29A6977-167F-4C68-AB04-3CB0092E9B68}" type="asst">
      <dgm:prSet/>
      <dgm:spPr/>
      <dgm:t>
        <a:bodyPr/>
        <a:lstStyle/>
        <a:p>
          <a:r>
            <a:rPr lang="en-US" smtClean="0"/>
            <a:t>CUERPO AGENTES MUNICIPALES</a:t>
          </a:r>
          <a:endParaRPr lang="es-ES" dirty="0"/>
        </a:p>
      </dgm:t>
    </dgm:pt>
    <dgm:pt modelId="{8A71642C-F2FC-418A-9E72-20FB91657848}" type="parTrans" cxnId="{8E1E6225-0450-4138-A844-6A786ED169E4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A5BE0173-9114-4733-B80D-F1B994BAA9C2}" type="sibTrans" cxnId="{8E1E6225-0450-4138-A844-6A786ED169E4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2894CB15-159C-43B2-B088-C674198F9FD1}">
      <dgm:prSet/>
      <dgm:spPr/>
      <dgm:t>
        <a:bodyPr/>
        <a:lstStyle/>
        <a:p>
          <a:r>
            <a:rPr lang="en-US" smtClean="0"/>
            <a:t>PROMOCION SOCIAL</a:t>
          </a:r>
          <a:endParaRPr lang="es-ES" dirty="0"/>
        </a:p>
      </dgm:t>
    </dgm:pt>
    <dgm:pt modelId="{6FFB1E5A-CAE8-43C9-8BF5-4C5D1CC858E2}" type="parTrans" cxnId="{3F3EDC54-A869-4CAB-A656-441D5F988BD4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81CCBBCF-E53C-41E0-AB98-5447752F3033}" type="sibTrans" cxnId="{3F3EDC54-A869-4CAB-A656-441D5F988BD4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9BA289CB-4DED-4C84-B971-40CF496388B0}">
      <dgm:prSet/>
      <dgm:spPr/>
      <dgm:t>
        <a:bodyPr/>
        <a:lstStyle/>
        <a:p>
          <a:r>
            <a:rPr lang="en-US" smtClean="0"/>
            <a:t>TURICENTRO</a:t>
          </a:r>
          <a:endParaRPr lang="es-ES" dirty="0"/>
        </a:p>
      </dgm:t>
    </dgm:pt>
    <dgm:pt modelId="{147B13E8-42A0-4227-AE7D-F2E0E05859F2}" type="parTrans" cxnId="{4E0431B7-66B8-41FC-81A3-BDE870063F61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6BF8723F-1F57-453D-917D-0FFF56C8204C}" type="sibTrans" cxnId="{4E0431B7-66B8-41FC-81A3-BDE870063F61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C7B5CAFE-77E0-49A0-9045-40997722EE43}">
      <dgm:prSet/>
      <dgm:spPr/>
      <dgm:t>
        <a:bodyPr/>
        <a:lstStyle/>
        <a:p>
          <a:r>
            <a:rPr lang="en-US" smtClean="0"/>
            <a:t>CLINICA</a:t>
          </a:r>
          <a:endParaRPr lang="es-ES" dirty="0"/>
        </a:p>
      </dgm:t>
    </dgm:pt>
    <dgm:pt modelId="{EB2E6C02-3027-45FA-BDE5-4A68934BB5F1}" type="parTrans" cxnId="{40BAD03C-7E46-4BAB-90A5-A1F733364D84}">
      <dgm:prSet/>
      <dgm:spPr/>
      <dgm:t>
        <a:bodyPr/>
        <a:lstStyle/>
        <a:p>
          <a:endParaRPr lang="es-ES"/>
        </a:p>
      </dgm:t>
    </dgm:pt>
    <dgm:pt modelId="{2805F035-5B1A-426E-A429-6F4C62028D7D}" type="sibTrans" cxnId="{40BAD03C-7E46-4BAB-90A5-A1F733364D84}">
      <dgm:prSet/>
      <dgm:spPr/>
      <dgm:t>
        <a:bodyPr/>
        <a:lstStyle/>
        <a:p>
          <a:endParaRPr lang="es-ES"/>
        </a:p>
      </dgm:t>
    </dgm:pt>
    <dgm:pt modelId="{113B6517-9B94-4737-ABE6-CC738D37B37A}">
      <dgm:prSet/>
      <dgm:spPr/>
      <dgm:t>
        <a:bodyPr/>
        <a:lstStyle/>
        <a:p>
          <a:r>
            <a:rPr lang="en-US" dirty="0" smtClean="0"/>
            <a:t>CUENTAS CORRIENTES</a:t>
          </a:r>
          <a:endParaRPr lang="es-ES" dirty="0"/>
        </a:p>
      </dgm:t>
    </dgm:pt>
    <dgm:pt modelId="{6F0AA508-A61A-49F7-BC49-3914019E2920}" type="parTrans" cxnId="{6AAA12FC-884E-4897-AD9D-4C22B26263F9}">
      <dgm:prSet/>
      <dgm:spPr/>
      <dgm:t>
        <a:bodyPr/>
        <a:lstStyle/>
        <a:p>
          <a:endParaRPr lang="es-ES"/>
        </a:p>
      </dgm:t>
    </dgm:pt>
    <dgm:pt modelId="{99A592F9-BB72-4A8A-85A8-48710FADD940}" type="sibTrans" cxnId="{6AAA12FC-884E-4897-AD9D-4C22B26263F9}">
      <dgm:prSet/>
      <dgm:spPr/>
      <dgm:t>
        <a:bodyPr/>
        <a:lstStyle/>
        <a:p>
          <a:endParaRPr lang="es-ES"/>
        </a:p>
      </dgm:t>
    </dgm:pt>
    <dgm:pt modelId="{1AF5E4B2-2B23-4522-B5C9-597C7D9833EF}">
      <dgm:prSet/>
      <dgm:spPr/>
      <dgm:t>
        <a:bodyPr/>
        <a:lstStyle/>
        <a:p>
          <a:r>
            <a:rPr lang="es-SV" smtClean="0"/>
            <a:t>MEDIO </a:t>
          </a:r>
        </a:p>
        <a:p>
          <a:r>
            <a:rPr lang="es-SV" smtClean="0"/>
            <a:t>AMBIENTE</a:t>
          </a:r>
          <a:endParaRPr lang="es-SV" dirty="0"/>
        </a:p>
      </dgm:t>
    </dgm:pt>
    <dgm:pt modelId="{BF984DF2-E1D9-4AF5-9874-FD74BFA165E4}" type="parTrans" cxnId="{B32FE09B-6979-48C7-AA8A-C207C9C72C79}">
      <dgm:prSet/>
      <dgm:spPr/>
      <dgm:t>
        <a:bodyPr/>
        <a:lstStyle/>
        <a:p>
          <a:endParaRPr lang="es-SV"/>
        </a:p>
      </dgm:t>
    </dgm:pt>
    <dgm:pt modelId="{F03D368B-2D04-43B1-8012-2540D13F3F22}" type="sibTrans" cxnId="{B32FE09B-6979-48C7-AA8A-C207C9C72C79}">
      <dgm:prSet/>
      <dgm:spPr/>
      <dgm:t>
        <a:bodyPr/>
        <a:lstStyle/>
        <a:p>
          <a:endParaRPr lang="es-SV"/>
        </a:p>
      </dgm:t>
    </dgm:pt>
    <dgm:pt modelId="{52C556C9-1001-4908-B038-4041013D277F}">
      <dgm:prSet/>
      <dgm:spPr/>
      <dgm:t>
        <a:bodyPr/>
        <a:lstStyle/>
        <a:p>
          <a:r>
            <a:rPr lang="es-SV" dirty="0" smtClean="0"/>
            <a:t>ASEO</a:t>
          </a:r>
          <a:endParaRPr lang="es-SV" dirty="0"/>
        </a:p>
      </dgm:t>
    </dgm:pt>
    <dgm:pt modelId="{17CB21B5-8073-477A-8479-FF5B11B82441}" type="parTrans" cxnId="{00155BE5-F887-4B09-92D4-4DAD6389E487}">
      <dgm:prSet/>
      <dgm:spPr/>
      <dgm:t>
        <a:bodyPr/>
        <a:lstStyle/>
        <a:p>
          <a:endParaRPr lang="es-SV"/>
        </a:p>
      </dgm:t>
    </dgm:pt>
    <dgm:pt modelId="{0E1D51E2-7E5D-4436-9129-229DB156AA99}" type="sibTrans" cxnId="{00155BE5-F887-4B09-92D4-4DAD6389E487}">
      <dgm:prSet/>
      <dgm:spPr/>
      <dgm:t>
        <a:bodyPr/>
        <a:lstStyle/>
        <a:p>
          <a:endParaRPr lang="es-SV"/>
        </a:p>
      </dgm:t>
    </dgm:pt>
    <dgm:pt modelId="{96A5FBBE-16D7-46D6-8C7A-E344EAD8CE23}">
      <dgm:prSet/>
      <dgm:spPr/>
      <dgm:t>
        <a:bodyPr/>
        <a:lstStyle/>
        <a:p>
          <a:r>
            <a:rPr lang="es-SV" dirty="0" smtClean="0"/>
            <a:t>DISPOSICION FINAL</a:t>
          </a:r>
          <a:endParaRPr lang="es-SV" dirty="0"/>
        </a:p>
      </dgm:t>
    </dgm:pt>
    <dgm:pt modelId="{1465098E-5822-460F-9548-6E052A88207E}" type="parTrans" cxnId="{CE308C33-6973-4479-9126-8C3F270AEBA6}">
      <dgm:prSet/>
      <dgm:spPr/>
      <dgm:t>
        <a:bodyPr/>
        <a:lstStyle/>
        <a:p>
          <a:endParaRPr lang="es-SV"/>
        </a:p>
      </dgm:t>
    </dgm:pt>
    <dgm:pt modelId="{ED479067-4C4E-4818-A330-4A0213B6CA79}" type="sibTrans" cxnId="{CE308C33-6973-4479-9126-8C3F270AEBA6}">
      <dgm:prSet/>
      <dgm:spPr/>
      <dgm:t>
        <a:bodyPr/>
        <a:lstStyle/>
        <a:p>
          <a:endParaRPr lang="es-SV"/>
        </a:p>
      </dgm:t>
    </dgm:pt>
    <dgm:pt modelId="{89E20731-196A-40F1-A1D6-5C0168699762}">
      <dgm:prSet/>
      <dgm:spPr/>
      <dgm:t>
        <a:bodyPr/>
        <a:lstStyle/>
        <a:p>
          <a:r>
            <a:rPr lang="es-SV" dirty="0" smtClean="0"/>
            <a:t>AGUA Y SANEAMIENTO</a:t>
          </a:r>
          <a:endParaRPr lang="es-SV" dirty="0"/>
        </a:p>
      </dgm:t>
    </dgm:pt>
    <dgm:pt modelId="{6BFBCB0E-3706-42E6-BC3D-8A64D11FF61D}" type="parTrans" cxnId="{A30D190B-0FFD-4239-9122-B2DB8F9DC19F}">
      <dgm:prSet/>
      <dgm:spPr/>
      <dgm:t>
        <a:bodyPr/>
        <a:lstStyle/>
        <a:p>
          <a:endParaRPr lang="es-SV"/>
        </a:p>
      </dgm:t>
    </dgm:pt>
    <dgm:pt modelId="{C7828FD2-CDD6-488E-A64C-1AE126FC74A4}" type="sibTrans" cxnId="{A30D190B-0FFD-4239-9122-B2DB8F9DC19F}">
      <dgm:prSet/>
      <dgm:spPr/>
      <dgm:t>
        <a:bodyPr/>
        <a:lstStyle/>
        <a:p>
          <a:endParaRPr lang="es-SV"/>
        </a:p>
      </dgm:t>
    </dgm:pt>
    <dgm:pt modelId="{BE86022C-5DE3-4D3B-9245-74B4653D4BFF}" type="asst">
      <dgm:prSet/>
      <dgm:spPr/>
      <dgm:t>
        <a:bodyPr/>
        <a:lstStyle/>
        <a:p>
          <a:r>
            <a:rPr lang="es-SV" dirty="0" smtClean="0"/>
            <a:t>PUESUPUESTO</a:t>
          </a:r>
          <a:endParaRPr lang="es-SV" dirty="0"/>
        </a:p>
      </dgm:t>
    </dgm:pt>
    <dgm:pt modelId="{E78E7174-A87F-486C-A3AD-B72B2742DF33}" type="parTrans" cxnId="{EB9A9600-544E-4FC2-8882-382DAF5AC225}">
      <dgm:prSet/>
      <dgm:spPr/>
      <dgm:t>
        <a:bodyPr/>
        <a:lstStyle/>
        <a:p>
          <a:endParaRPr lang="es-SV"/>
        </a:p>
      </dgm:t>
    </dgm:pt>
    <dgm:pt modelId="{67143506-86C4-440F-B76E-EFCFDDB204EB}" type="sibTrans" cxnId="{EB9A9600-544E-4FC2-8882-382DAF5AC225}">
      <dgm:prSet/>
      <dgm:spPr/>
      <dgm:t>
        <a:bodyPr/>
        <a:lstStyle/>
        <a:p>
          <a:endParaRPr lang="es-SV"/>
        </a:p>
      </dgm:t>
    </dgm:pt>
    <dgm:pt modelId="{479E5EC1-6012-4561-B894-4AF954091E8F}">
      <dgm:prSet/>
      <dgm:spPr/>
      <dgm:t>
        <a:bodyPr/>
        <a:lstStyle/>
        <a:p>
          <a:r>
            <a:rPr lang="es-SV" dirty="0" smtClean="0"/>
            <a:t>CEMENTERIO</a:t>
          </a:r>
          <a:endParaRPr lang="es-SV" dirty="0"/>
        </a:p>
      </dgm:t>
    </dgm:pt>
    <dgm:pt modelId="{7256F451-DEB6-4A8F-8F48-B50693CFBB43}" type="parTrans" cxnId="{E8469BD2-3A04-4B4A-A67E-D111C530AB91}">
      <dgm:prSet/>
      <dgm:spPr/>
      <dgm:t>
        <a:bodyPr/>
        <a:lstStyle/>
        <a:p>
          <a:endParaRPr lang="es-SV"/>
        </a:p>
      </dgm:t>
    </dgm:pt>
    <dgm:pt modelId="{9E09A598-A74A-4A9D-B73D-0A9FE5832543}" type="sibTrans" cxnId="{E8469BD2-3A04-4B4A-A67E-D111C530AB91}">
      <dgm:prSet/>
      <dgm:spPr/>
      <dgm:t>
        <a:bodyPr/>
        <a:lstStyle/>
        <a:p>
          <a:endParaRPr lang="es-SV"/>
        </a:p>
      </dgm:t>
    </dgm:pt>
    <dgm:pt modelId="{A0970DDE-5C1B-4CEC-B522-46849BA6D485}" type="pres">
      <dgm:prSet presAssocID="{7E19FF0E-AFEE-4DB5-A610-3628E7FF11E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BA03B22-B301-481F-B7E7-7A3441B38DA6}" type="pres">
      <dgm:prSet presAssocID="{504E8A68-92C5-4AAF-A821-1D1784700AAA}" presName="hierRoot1" presStyleCnt="0">
        <dgm:presLayoutVars>
          <dgm:hierBranch/>
        </dgm:presLayoutVars>
      </dgm:prSet>
      <dgm:spPr/>
    </dgm:pt>
    <dgm:pt modelId="{08FA31A8-85E2-4506-B7A9-D10C9A59D920}" type="pres">
      <dgm:prSet presAssocID="{504E8A68-92C5-4AAF-A821-1D1784700AAA}" presName="rootComposite1" presStyleCnt="0"/>
      <dgm:spPr/>
    </dgm:pt>
    <dgm:pt modelId="{749803C4-D1C5-4915-AB6B-18024FE8850A}" type="pres">
      <dgm:prSet presAssocID="{504E8A68-92C5-4AAF-A821-1D1784700AAA}" presName="rootText1" presStyleLbl="node0" presStyleIdx="0" presStyleCnt="1" custLinFactX="18972" custLinFactY="-62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E4736D6-7CDC-4CDF-B842-C94B141E6CE6}" type="pres">
      <dgm:prSet presAssocID="{504E8A68-92C5-4AAF-A821-1D1784700AAA}" presName="rootConnector1" presStyleLbl="node1" presStyleIdx="0" presStyleCnt="0"/>
      <dgm:spPr/>
      <dgm:t>
        <a:bodyPr/>
        <a:lstStyle/>
        <a:p>
          <a:endParaRPr lang="es-ES"/>
        </a:p>
      </dgm:t>
    </dgm:pt>
    <dgm:pt modelId="{A651CEEC-E655-42FF-A324-C7885C4E5509}" type="pres">
      <dgm:prSet presAssocID="{504E8A68-92C5-4AAF-A821-1D1784700AAA}" presName="hierChild2" presStyleCnt="0"/>
      <dgm:spPr/>
    </dgm:pt>
    <dgm:pt modelId="{8F458779-2B80-4387-AD17-C24DBA085EE7}" type="pres">
      <dgm:prSet presAssocID="{1B9CF98D-E377-499C-AEAB-48572C93BEC3}" presName="Name35" presStyleLbl="parChTrans1D2" presStyleIdx="0" presStyleCnt="6"/>
      <dgm:spPr/>
      <dgm:t>
        <a:bodyPr/>
        <a:lstStyle/>
        <a:p>
          <a:endParaRPr lang="es-ES"/>
        </a:p>
      </dgm:t>
    </dgm:pt>
    <dgm:pt modelId="{90EF775B-D2F1-4E1B-85A5-85EFE641B663}" type="pres">
      <dgm:prSet presAssocID="{242FD1B9-7856-4DBE-A2DE-492B04963D19}" presName="hierRoot2" presStyleCnt="0">
        <dgm:presLayoutVars>
          <dgm:hierBranch/>
        </dgm:presLayoutVars>
      </dgm:prSet>
      <dgm:spPr/>
    </dgm:pt>
    <dgm:pt modelId="{111E56A4-1701-4C3B-8AD9-14D64FC294CD}" type="pres">
      <dgm:prSet presAssocID="{242FD1B9-7856-4DBE-A2DE-492B04963D19}" presName="rootComposite" presStyleCnt="0"/>
      <dgm:spPr/>
    </dgm:pt>
    <dgm:pt modelId="{20DB800F-CE33-4628-99B6-9B4109E6BBA3}" type="pres">
      <dgm:prSet presAssocID="{242FD1B9-7856-4DBE-A2DE-492B04963D19}" presName="rootText" presStyleLbl="node2" presStyleIdx="0" presStyleCnt="1" custLinFactX="18972" custLinFactNeighborX="100000" custLinFactNeighborY="-505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FB94903-3793-4353-8251-1E4DB31B3807}" type="pres">
      <dgm:prSet presAssocID="{242FD1B9-7856-4DBE-A2DE-492B04963D19}" presName="rootConnector" presStyleLbl="node2" presStyleIdx="0" presStyleCnt="1"/>
      <dgm:spPr/>
      <dgm:t>
        <a:bodyPr/>
        <a:lstStyle/>
        <a:p>
          <a:endParaRPr lang="es-ES"/>
        </a:p>
      </dgm:t>
    </dgm:pt>
    <dgm:pt modelId="{CB119826-A880-43FF-BC03-BD1D62386C21}" type="pres">
      <dgm:prSet presAssocID="{242FD1B9-7856-4DBE-A2DE-492B04963D19}" presName="hierChild4" presStyleCnt="0"/>
      <dgm:spPr/>
    </dgm:pt>
    <dgm:pt modelId="{BDD2A5A9-6CEA-486A-B89C-8D902495F6F4}" type="pres">
      <dgm:prSet presAssocID="{1E3E4A76-A2A7-4F4C-B674-95B966AB7DFF}" presName="Name35" presStyleLbl="parChTrans1D3" presStyleIdx="0" presStyleCnt="14"/>
      <dgm:spPr/>
      <dgm:t>
        <a:bodyPr/>
        <a:lstStyle/>
        <a:p>
          <a:endParaRPr lang="es-ES"/>
        </a:p>
      </dgm:t>
    </dgm:pt>
    <dgm:pt modelId="{1AAEA366-7AE4-407D-9B0A-F28A7AF3CCC7}" type="pres">
      <dgm:prSet presAssocID="{C53D6DE2-BF5F-4288-BED2-4BD4E6731456}" presName="hierRoot2" presStyleCnt="0">
        <dgm:presLayoutVars>
          <dgm:hierBranch/>
        </dgm:presLayoutVars>
      </dgm:prSet>
      <dgm:spPr/>
    </dgm:pt>
    <dgm:pt modelId="{987A21B2-52D4-4BFF-A9FB-670B1DDD7B48}" type="pres">
      <dgm:prSet presAssocID="{C53D6DE2-BF5F-4288-BED2-4BD4E6731456}" presName="rootComposite" presStyleCnt="0"/>
      <dgm:spPr/>
    </dgm:pt>
    <dgm:pt modelId="{DE30EF80-DFC3-4B88-A494-341ACE56946E}" type="pres">
      <dgm:prSet presAssocID="{C53D6DE2-BF5F-4288-BED2-4BD4E6731456}" presName="rootText" presStyleLbl="node3" presStyleIdx="0" presStyleCnt="9" custLinFactX="73673" custLinFactNeighborX="100000" custLinFactNeighborY="-420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F8471DB-76FE-42D0-A121-2E2ABBC8EACB}" type="pres">
      <dgm:prSet presAssocID="{C53D6DE2-BF5F-4288-BED2-4BD4E6731456}" presName="rootConnector" presStyleLbl="node3" presStyleIdx="0" presStyleCnt="9"/>
      <dgm:spPr/>
      <dgm:t>
        <a:bodyPr/>
        <a:lstStyle/>
        <a:p>
          <a:endParaRPr lang="es-ES"/>
        </a:p>
      </dgm:t>
    </dgm:pt>
    <dgm:pt modelId="{72E93BF4-AC8B-4975-8500-9D92533732F6}" type="pres">
      <dgm:prSet presAssocID="{C53D6DE2-BF5F-4288-BED2-4BD4E6731456}" presName="hierChild4" presStyleCnt="0"/>
      <dgm:spPr/>
    </dgm:pt>
    <dgm:pt modelId="{BF2220C5-67FC-40EB-B0F2-AA29F7F0C2C2}" type="pres">
      <dgm:prSet presAssocID="{C53D6DE2-BF5F-4288-BED2-4BD4E6731456}" presName="hierChild5" presStyleCnt="0"/>
      <dgm:spPr/>
    </dgm:pt>
    <dgm:pt modelId="{5200DC6E-069C-4C4C-B5E2-A6C849B7C984}" type="pres">
      <dgm:prSet presAssocID="{B752C7EB-F9FB-4DFA-AC84-54C3012D671C}" presName="Name35" presStyleLbl="parChTrans1D3" presStyleIdx="1" presStyleCnt="14"/>
      <dgm:spPr/>
      <dgm:t>
        <a:bodyPr/>
        <a:lstStyle/>
        <a:p>
          <a:endParaRPr lang="es-ES"/>
        </a:p>
      </dgm:t>
    </dgm:pt>
    <dgm:pt modelId="{C8D4317C-9D5D-4B7D-B418-C349941FAD62}" type="pres">
      <dgm:prSet presAssocID="{B22B50CA-9D7D-46A4-BC5D-B5EEB23305A0}" presName="hierRoot2" presStyleCnt="0">
        <dgm:presLayoutVars>
          <dgm:hierBranch val="r"/>
        </dgm:presLayoutVars>
      </dgm:prSet>
      <dgm:spPr/>
    </dgm:pt>
    <dgm:pt modelId="{021F7D75-490C-407E-93CB-3472CC244BEA}" type="pres">
      <dgm:prSet presAssocID="{B22B50CA-9D7D-46A4-BC5D-B5EEB23305A0}" presName="rootComposite" presStyleCnt="0"/>
      <dgm:spPr/>
    </dgm:pt>
    <dgm:pt modelId="{4F7F3958-1231-45A8-84CA-DF9E978B9B66}" type="pres">
      <dgm:prSet presAssocID="{B22B50CA-9D7D-46A4-BC5D-B5EEB23305A0}" presName="rootText" presStyleLbl="node3" presStyleIdx="1" presStyleCnt="9" custLinFactX="61099" custLinFactNeighborX="100000" custLinFactNeighborY="-420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F761322-8981-4D74-87D9-A7C7739D19E8}" type="pres">
      <dgm:prSet presAssocID="{B22B50CA-9D7D-46A4-BC5D-B5EEB23305A0}" presName="rootConnector" presStyleLbl="node3" presStyleIdx="1" presStyleCnt="9"/>
      <dgm:spPr/>
      <dgm:t>
        <a:bodyPr/>
        <a:lstStyle/>
        <a:p>
          <a:endParaRPr lang="es-ES"/>
        </a:p>
      </dgm:t>
    </dgm:pt>
    <dgm:pt modelId="{5B1E2AB4-7D00-486C-8C42-7EDEA1D84468}" type="pres">
      <dgm:prSet presAssocID="{B22B50CA-9D7D-46A4-BC5D-B5EEB23305A0}" presName="hierChild4" presStyleCnt="0"/>
      <dgm:spPr/>
    </dgm:pt>
    <dgm:pt modelId="{E2FEDDEC-7DC5-4BD3-A151-1850A36122EA}" type="pres">
      <dgm:prSet presAssocID="{B22B50CA-9D7D-46A4-BC5D-B5EEB23305A0}" presName="hierChild5" presStyleCnt="0"/>
      <dgm:spPr/>
    </dgm:pt>
    <dgm:pt modelId="{0DC8CD98-0090-4901-9059-243AC4BEF644}" type="pres">
      <dgm:prSet presAssocID="{98B9D1E9-F256-478B-BDFA-5761AD5CA228}" presName="Name35" presStyleLbl="parChTrans1D3" presStyleIdx="2" presStyleCnt="14"/>
      <dgm:spPr/>
      <dgm:t>
        <a:bodyPr/>
        <a:lstStyle/>
        <a:p>
          <a:endParaRPr lang="es-ES"/>
        </a:p>
      </dgm:t>
    </dgm:pt>
    <dgm:pt modelId="{5E22F01B-15D2-4A0C-9AF1-449A381A0B56}" type="pres">
      <dgm:prSet presAssocID="{AE78B1DA-79B2-4779-BF2B-54C30602902A}" presName="hierRoot2" presStyleCnt="0">
        <dgm:presLayoutVars>
          <dgm:hierBranch val="r"/>
        </dgm:presLayoutVars>
      </dgm:prSet>
      <dgm:spPr/>
    </dgm:pt>
    <dgm:pt modelId="{85393587-AEC8-4957-A669-6CAC9916D483}" type="pres">
      <dgm:prSet presAssocID="{AE78B1DA-79B2-4779-BF2B-54C30602902A}" presName="rootComposite" presStyleCnt="0"/>
      <dgm:spPr/>
    </dgm:pt>
    <dgm:pt modelId="{FDDDA3E1-DDE7-4CA4-A38E-EC9E3F47D8FE}" type="pres">
      <dgm:prSet presAssocID="{AE78B1DA-79B2-4779-BF2B-54C30602902A}" presName="rootText" presStyleLbl="node3" presStyleIdx="2" presStyleCnt="9" custLinFactX="47198" custLinFactNeighborX="100000" custLinFactNeighborY="-420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5DD672E-6FAD-4F0A-B104-863E8AEDF11F}" type="pres">
      <dgm:prSet presAssocID="{AE78B1DA-79B2-4779-BF2B-54C30602902A}" presName="rootConnector" presStyleLbl="node3" presStyleIdx="2" presStyleCnt="9"/>
      <dgm:spPr/>
      <dgm:t>
        <a:bodyPr/>
        <a:lstStyle/>
        <a:p>
          <a:endParaRPr lang="es-ES"/>
        </a:p>
      </dgm:t>
    </dgm:pt>
    <dgm:pt modelId="{6F64C8B4-44D3-4F94-BB97-0199BCBF3380}" type="pres">
      <dgm:prSet presAssocID="{AE78B1DA-79B2-4779-BF2B-54C30602902A}" presName="hierChild4" presStyleCnt="0"/>
      <dgm:spPr/>
    </dgm:pt>
    <dgm:pt modelId="{04890655-04AA-48EB-8AA0-B36FC30D82A7}" type="pres">
      <dgm:prSet presAssocID="{AE78B1DA-79B2-4779-BF2B-54C30602902A}" presName="hierChild5" presStyleCnt="0"/>
      <dgm:spPr/>
    </dgm:pt>
    <dgm:pt modelId="{32399DE5-3725-442F-AACE-47AB09FCC1B5}" type="pres">
      <dgm:prSet presAssocID="{CCC90083-CBEA-4974-BA08-B9E1B28014AC}" presName="Name35" presStyleLbl="parChTrans1D3" presStyleIdx="3" presStyleCnt="14"/>
      <dgm:spPr/>
      <dgm:t>
        <a:bodyPr/>
        <a:lstStyle/>
        <a:p>
          <a:endParaRPr lang="es-ES"/>
        </a:p>
      </dgm:t>
    </dgm:pt>
    <dgm:pt modelId="{43F9B817-E0F0-4CD1-884D-6F092665B568}" type="pres">
      <dgm:prSet presAssocID="{824D303C-BA1D-4921-9E6E-583F5C22D24F}" presName="hierRoot2" presStyleCnt="0">
        <dgm:presLayoutVars>
          <dgm:hierBranch val="r"/>
        </dgm:presLayoutVars>
      </dgm:prSet>
      <dgm:spPr/>
    </dgm:pt>
    <dgm:pt modelId="{A7900E85-6CDF-4959-A6EC-FA1D356B8194}" type="pres">
      <dgm:prSet presAssocID="{824D303C-BA1D-4921-9E6E-583F5C22D24F}" presName="rootComposite" presStyleCnt="0"/>
      <dgm:spPr/>
    </dgm:pt>
    <dgm:pt modelId="{58168765-85D6-47F2-B09D-78A7FC2DF62A}" type="pres">
      <dgm:prSet presAssocID="{824D303C-BA1D-4921-9E6E-583F5C22D24F}" presName="rootText" presStyleLbl="node3" presStyleIdx="3" presStyleCnt="9" custLinFactX="100000" custLinFactNeighborX="140050" custLinFactNeighborY="-420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302F32D-B8AE-4F08-8F52-A030953F3B8E}" type="pres">
      <dgm:prSet presAssocID="{824D303C-BA1D-4921-9E6E-583F5C22D24F}" presName="rootConnector" presStyleLbl="node3" presStyleIdx="3" presStyleCnt="9"/>
      <dgm:spPr/>
      <dgm:t>
        <a:bodyPr/>
        <a:lstStyle/>
        <a:p>
          <a:endParaRPr lang="es-ES"/>
        </a:p>
      </dgm:t>
    </dgm:pt>
    <dgm:pt modelId="{93B3B56B-6317-49D5-9C3B-7FC010E09DAA}" type="pres">
      <dgm:prSet presAssocID="{824D303C-BA1D-4921-9E6E-583F5C22D24F}" presName="hierChild4" presStyleCnt="0"/>
      <dgm:spPr/>
    </dgm:pt>
    <dgm:pt modelId="{860B2B70-EAB0-4D5F-B5BD-0D08A2ACBC51}" type="pres">
      <dgm:prSet presAssocID="{824D303C-BA1D-4921-9E6E-583F5C22D24F}" presName="hierChild5" presStyleCnt="0"/>
      <dgm:spPr/>
    </dgm:pt>
    <dgm:pt modelId="{1B71D63E-5C20-47C5-B2D8-299B66993A73}" type="pres">
      <dgm:prSet presAssocID="{99B8A033-1EE1-4407-90FF-4AACE530D977}" presName="Name35" presStyleLbl="parChTrans1D3" presStyleIdx="4" presStyleCnt="14"/>
      <dgm:spPr/>
      <dgm:t>
        <a:bodyPr/>
        <a:lstStyle/>
        <a:p>
          <a:endParaRPr lang="es-ES"/>
        </a:p>
      </dgm:t>
    </dgm:pt>
    <dgm:pt modelId="{AC61A238-F301-43CA-A1EC-9E0C18FC66B6}" type="pres">
      <dgm:prSet presAssocID="{4CFC5A29-58C9-4CDC-9D29-BA89BA52485A}" presName="hierRoot2" presStyleCnt="0">
        <dgm:presLayoutVars>
          <dgm:hierBranch/>
        </dgm:presLayoutVars>
      </dgm:prSet>
      <dgm:spPr/>
    </dgm:pt>
    <dgm:pt modelId="{8FDD291C-1BF4-4E94-AC35-C87FA384AFED}" type="pres">
      <dgm:prSet presAssocID="{4CFC5A29-58C9-4CDC-9D29-BA89BA52485A}" presName="rootComposite" presStyleCnt="0"/>
      <dgm:spPr/>
    </dgm:pt>
    <dgm:pt modelId="{3EC7437F-D139-4709-A9CC-A2F7A9B03BB3}" type="pres">
      <dgm:prSet presAssocID="{4CFC5A29-58C9-4CDC-9D29-BA89BA52485A}" presName="rootText" presStyleLbl="node3" presStyleIdx="4" presStyleCnt="9" custLinFactX="100000" custLinFactNeighborX="135953" custLinFactNeighborY="-4102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DCE2D0E-44BD-4B72-A251-FAB5C5F725A0}" type="pres">
      <dgm:prSet presAssocID="{4CFC5A29-58C9-4CDC-9D29-BA89BA52485A}" presName="rootConnector" presStyleLbl="node3" presStyleIdx="4" presStyleCnt="9"/>
      <dgm:spPr/>
      <dgm:t>
        <a:bodyPr/>
        <a:lstStyle/>
        <a:p>
          <a:endParaRPr lang="es-ES"/>
        </a:p>
      </dgm:t>
    </dgm:pt>
    <dgm:pt modelId="{0B951170-60C3-4786-88F5-BEC32D46A292}" type="pres">
      <dgm:prSet presAssocID="{4CFC5A29-58C9-4CDC-9D29-BA89BA52485A}" presName="hierChild4" presStyleCnt="0"/>
      <dgm:spPr/>
    </dgm:pt>
    <dgm:pt modelId="{CE01DDC3-8CA5-4D20-92B4-17A2B5FFBD21}" type="pres">
      <dgm:prSet presAssocID="{608D4C26-22D4-4498-BAA5-D5C36A731916}" presName="Name35" presStyleLbl="parChTrans1D4" presStyleIdx="0" presStyleCnt="10"/>
      <dgm:spPr/>
      <dgm:t>
        <a:bodyPr/>
        <a:lstStyle/>
        <a:p>
          <a:endParaRPr lang="es-ES"/>
        </a:p>
      </dgm:t>
    </dgm:pt>
    <dgm:pt modelId="{8E019E96-0910-40C8-A575-2266C1165047}" type="pres">
      <dgm:prSet presAssocID="{A0A28E2E-EDA6-46AE-8052-6A2604087B71}" presName="hierRoot2" presStyleCnt="0">
        <dgm:presLayoutVars>
          <dgm:hierBranch val="r"/>
        </dgm:presLayoutVars>
      </dgm:prSet>
      <dgm:spPr/>
    </dgm:pt>
    <dgm:pt modelId="{99A6B338-968E-4641-AE5B-94FDE52660B9}" type="pres">
      <dgm:prSet presAssocID="{A0A28E2E-EDA6-46AE-8052-6A2604087B71}" presName="rootComposite" presStyleCnt="0"/>
      <dgm:spPr/>
    </dgm:pt>
    <dgm:pt modelId="{363B82D4-2901-4F99-9618-6EE712C515EC}" type="pres">
      <dgm:prSet presAssocID="{A0A28E2E-EDA6-46AE-8052-6A2604087B71}" presName="rootText" presStyleLbl="node4" presStyleIdx="0" presStyleCnt="10" custLinFactX="342011" custLinFactNeighborX="400000" custLinFactNeighborY="-163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B88CB8-7733-43C7-95BD-3E7C644A5C48}" type="pres">
      <dgm:prSet presAssocID="{A0A28E2E-EDA6-46AE-8052-6A2604087B71}" presName="rootConnector" presStyleLbl="node4" presStyleIdx="0" presStyleCnt="10"/>
      <dgm:spPr/>
      <dgm:t>
        <a:bodyPr/>
        <a:lstStyle/>
        <a:p>
          <a:endParaRPr lang="es-ES"/>
        </a:p>
      </dgm:t>
    </dgm:pt>
    <dgm:pt modelId="{B843DD96-2F51-4530-8D39-D73C857FBEB5}" type="pres">
      <dgm:prSet presAssocID="{A0A28E2E-EDA6-46AE-8052-6A2604087B71}" presName="hierChild4" presStyleCnt="0"/>
      <dgm:spPr/>
    </dgm:pt>
    <dgm:pt modelId="{C4EB509B-6891-436C-935F-7D049FD9EF2C}" type="pres">
      <dgm:prSet presAssocID="{A0A28E2E-EDA6-46AE-8052-6A2604087B71}" presName="hierChild5" presStyleCnt="0"/>
      <dgm:spPr/>
    </dgm:pt>
    <dgm:pt modelId="{A5D11F59-F877-4024-8D57-12D2DC2B0EF5}" type="pres">
      <dgm:prSet presAssocID="{DA418944-DDAD-4B60-8BFC-E8B229641D8B}" presName="Name35" presStyleLbl="parChTrans1D4" presStyleIdx="1" presStyleCnt="10"/>
      <dgm:spPr/>
      <dgm:t>
        <a:bodyPr/>
        <a:lstStyle/>
        <a:p>
          <a:endParaRPr lang="es-ES"/>
        </a:p>
      </dgm:t>
    </dgm:pt>
    <dgm:pt modelId="{2CF6AC18-C27B-4BBB-B190-C2821BA57C6B}" type="pres">
      <dgm:prSet presAssocID="{AF6B306A-F904-46B3-A09E-FB3A22255B07}" presName="hierRoot2" presStyleCnt="0">
        <dgm:presLayoutVars>
          <dgm:hierBranch val="r"/>
        </dgm:presLayoutVars>
      </dgm:prSet>
      <dgm:spPr/>
    </dgm:pt>
    <dgm:pt modelId="{EF63C731-88B4-4BC0-8B00-CE06C1897BD8}" type="pres">
      <dgm:prSet presAssocID="{AF6B306A-F904-46B3-A09E-FB3A22255B07}" presName="rootComposite" presStyleCnt="0"/>
      <dgm:spPr/>
    </dgm:pt>
    <dgm:pt modelId="{78DFD4EA-BAD9-4996-A9C6-86C5800DE62F}" type="pres">
      <dgm:prSet presAssocID="{AF6B306A-F904-46B3-A09E-FB3A22255B07}" presName="rootText" presStyleLbl="node4" presStyleIdx="1" presStyleCnt="10" custLinFactNeighborX="94977" custLinFactNeighborY="-196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CA37AFB-4E9F-44A1-9F16-8CD8C0857F84}" type="pres">
      <dgm:prSet presAssocID="{AF6B306A-F904-46B3-A09E-FB3A22255B07}" presName="rootConnector" presStyleLbl="node4" presStyleIdx="1" presStyleCnt="10"/>
      <dgm:spPr/>
      <dgm:t>
        <a:bodyPr/>
        <a:lstStyle/>
        <a:p>
          <a:endParaRPr lang="es-ES"/>
        </a:p>
      </dgm:t>
    </dgm:pt>
    <dgm:pt modelId="{CBFC470F-833F-4E10-B54E-E4C9EEFE7FDA}" type="pres">
      <dgm:prSet presAssocID="{AF6B306A-F904-46B3-A09E-FB3A22255B07}" presName="hierChild4" presStyleCnt="0"/>
      <dgm:spPr/>
    </dgm:pt>
    <dgm:pt modelId="{5ADED5B6-9CA6-40ED-896C-FFFDF6B7A83C}" type="pres">
      <dgm:prSet presAssocID="{AF6B306A-F904-46B3-A09E-FB3A22255B07}" presName="hierChild5" presStyleCnt="0"/>
      <dgm:spPr/>
    </dgm:pt>
    <dgm:pt modelId="{E0E15959-B4BD-4199-88A5-EC4B4EF416C4}" type="pres">
      <dgm:prSet presAssocID="{942483C5-2628-4E94-BC63-AC5B5E4E3A2C}" presName="Name35" presStyleLbl="parChTrans1D4" presStyleIdx="2" presStyleCnt="10"/>
      <dgm:spPr/>
      <dgm:t>
        <a:bodyPr/>
        <a:lstStyle/>
        <a:p>
          <a:endParaRPr lang="es-ES"/>
        </a:p>
      </dgm:t>
    </dgm:pt>
    <dgm:pt modelId="{E9AE151A-B524-4DE5-843A-9C4657A28C81}" type="pres">
      <dgm:prSet presAssocID="{C32B7125-6DC6-448D-9566-09421A8E28DB}" presName="hierRoot2" presStyleCnt="0">
        <dgm:presLayoutVars>
          <dgm:hierBranch val="r"/>
        </dgm:presLayoutVars>
      </dgm:prSet>
      <dgm:spPr/>
    </dgm:pt>
    <dgm:pt modelId="{AEB0A15F-50D7-4DB9-B555-F632C78E4E38}" type="pres">
      <dgm:prSet presAssocID="{C32B7125-6DC6-448D-9566-09421A8E28DB}" presName="rootComposite" presStyleCnt="0"/>
      <dgm:spPr/>
    </dgm:pt>
    <dgm:pt modelId="{F2D9217B-5EAE-4CE9-A569-E2E1E7F31DE9}" type="pres">
      <dgm:prSet presAssocID="{C32B7125-6DC6-448D-9566-09421A8E28DB}" presName="rootText" presStyleLbl="node4" presStyleIdx="2" presStyleCnt="10" custLinFactNeighborX="81075" custLinFactNeighborY="-1701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2B2C49D-F9EF-4DC6-B37C-67B78AC1106B}" type="pres">
      <dgm:prSet presAssocID="{C32B7125-6DC6-448D-9566-09421A8E28DB}" presName="rootConnector" presStyleLbl="node4" presStyleIdx="2" presStyleCnt="10"/>
      <dgm:spPr/>
      <dgm:t>
        <a:bodyPr/>
        <a:lstStyle/>
        <a:p>
          <a:endParaRPr lang="es-ES"/>
        </a:p>
      </dgm:t>
    </dgm:pt>
    <dgm:pt modelId="{B70B68EC-E2EC-4A92-B1AB-D66B1D19B343}" type="pres">
      <dgm:prSet presAssocID="{C32B7125-6DC6-448D-9566-09421A8E28DB}" presName="hierChild4" presStyleCnt="0"/>
      <dgm:spPr/>
    </dgm:pt>
    <dgm:pt modelId="{CA966478-199F-448C-9B25-DD4F4C7CBB0D}" type="pres">
      <dgm:prSet presAssocID="{C32B7125-6DC6-448D-9566-09421A8E28DB}" presName="hierChild5" presStyleCnt="0"/>
      <dgm:spPr/>
    </dgm:pt>
    <dgm:pt modelId="{48683F67-7A95-4C66-9A57-6AF035F3AFAC}" type="pres">
      <dgm:prSet presAssocID="{95B81BF2-3C71-43B0-B078-69CE5148D920}" presName="Name35" presStyleLbl="parChTrans1D4" presStyleIdx="3" presStyleCnt="10"/>
      <dgm:spPr/>
      <dgm:t>
        <a:bodyPr/>
        <a:lstStyle/>
        <a:p>
          <a:endParaRPr lang="es-ES"/>
        </a:p>
      </dgm:t>
    </dgm:pt>
    <dgm:pt modelId="{33C65DBF-8725-4AC5-9505-676CA2B2A193}" type="pres">
      <dgm:prSet presAssocID="{A8E2098F-B9CC-432A-8CDA-B215493B8B2D}" presName="hierRoot2" presStyleCnt="0">
        <dgm:presLayoutVars>
          <dgm:hierBranch val="r"/>
        </dgm:presLayoutVars>
      </dgm:prSet>
      <dgm:spPr/>
    </dgm:pt>
    <dgm:pt modelId="{87A0EA02-6CC1-458A-A5CF-8529C714E4F1}" type="pres">
      <dgm:prSet presAssocID="{A8E2098F-B9CC-432A-8CDA-B215493B8B2D}" presName="rootComposite" presStyleCnt="0"/>
      <dgm:spPr/>
    </dgm:pt>
    <dgm:pt modelId="{7760CC53-AE5B-4A4F-9219-2D9BA1054367}" type="pres">
      <dgm:prSet presAssocID="{A8E2098F-B9CC-432A-8CDA-B215493B8B2D}" presName="rootText" presStyleLbl="node4" presStyleIdx="3" presStyleCnt="10" custLinFactNeighborX="67173" custLinFactNeighborY="-1701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DC827DB-B381-42F5-BCC7-C346487BC93C}" type="pres">
      <dgm:prSet presAssocID="{A8E2098F-B9CC-432A-8CDA-B215493B8B2D}" presName="rootConnector" presStyleLbl="node4" presStyleIdx="3" presStyleCnt="10"/>
      <dgm:spPr/>
      <dgm:t>
        <a:bodyPr/>
        <a:lstStyle/>
        <a:p>
          <a:endParaRPr lang="es-ES"/>
        </a:p>
      </dgm:t>
    </dgm:pt>
    <dgm:pt modelId="{568615A5-7633-4747-BD93-52712BC039DA}" type="pres">
      <dgm:prSet presAssocID="{A8E2098F-B9CC-432A-8CDA-B215493B8B2D}" presName="hierChild4" presStyleCnt="0"/>
      <dgm:spPr/>
    </dgm:pt>
    <dgm:pt modelId="{B50CE31B-8A7A-4AD5-B2F4-58EAA7DE8D24}" type="pres">
      <dgm:prSet presAssocID="{A8E2098F-B9CC-432A-8CDA-B215493B8B2D}" presName="hierChild5" presStyleCnt="0"/>
      <dgm:spPr/>
    </dgm:pt>
    <dgm:pt modelId="{447347DF-B400-41B3-A91B-F1A68B7D0F28}" type="pres">
      <dgm:prSet presAssocID="{147B13E8-42A0-4227-AE7D-F2E0E05859F2}" presName="Name35" presStyleLbl="parChTrans1D4" presStyleIdx="4" presStyleCnt="10"/>
      <dgm:spPr/>
      <dgm:t>
        <a:bodyPr/>
        <a:lstStyle/>
        <a:p>
          <a:endParaRPr lang="es-ES"/>
        </a:p>
      </dgm:t>
    </dgm:pt>
    <dgm:pt modelId="{6B1CF51A-48FE-4333-B4ED-0285B11297DF}" type="pres">
      <dgm:prSet presAssocID="{9BA289CB-4DED-4C84-B971-40CF496388B0}" presName="hierRoot2" presStyleCnt="0">
        <dgm:presLayoutVars>
          <dgm:hierBranch val="init"/>
        </dgm:presLayoutVars>
      </dgm:prSet>
      <dgm:spPr/>
    </dgm:pt>
    <dgm:pt modelId="{7906B6EF-D9F3-4DE4-9189-BF2D1E62FE2D}" type="pres">
      <dgm:prSet presAssocID="{9BA289CB-4DED-4C84-B971-40CF496388B0}" presName="rootComposite" presStyleCnt="0"/>
      <dgm:spPr/>
    </dgm:pt>
    <dgm:pt modelId="{A038BC4E-4D36-48EF-8743-F0692F8A12C9}" type="pres">
      <dgm:prSet presAssocID="{9BA289CB-4DED-4C84-B971-40CF496388B0}" presName="rootText" presStyleLbl="node4" presStyleIdx="4" presStyleCnt="10" custLinFactNeighborX="39369" custLinFactNeighborY="-175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C172-C1AD-4847-9123-A6C72F2C9E52}" type="pres">
      <dgm:prSet presAssocID="{9BA289CB-4DED-4C84-B971-40CF496388B0}" presName="rootConnector" presStyleLbl="node4" presStyleIdx="4" presStyleCnt="10"/>
      <dgm:spPr/>
      <dgm:t>
        <a:bodyPr/>
        <a:lstStyle/>
        <a:p>
          <a:endParaRPr lang="es-ES"/>
        </a:p>
      </dgm:t>
    </dgm:pt>
    <dgm:pt modelId="{6F471296-4B3D-4218-ADE8-974B743C896C}" type="pres">
      <dgm:prSet presAssocID="{9BA289CB-4DED-4C84-B971-40CF496388B0}" presName="hierChild4" presStyleCnt="0"/>
      <dgm:spPr/>
    </dgm:pt>
    <dgm:pt modelId="{77BC7C9D-8E3C-4BE9-A387-2E20C30B37E3}" type="pres">
      <dgm:prSet presAssocID="{9BA289CB-4DED-4C84-B971-40CF496388B0}" presName="hierChild5" presStyleCnt="0"/>
      <dgm:spPr/>
    </dgm:pt>
    <dgm:pt modelId="{8525F1C2-F6DD-4F1A-8B0B-2D643E76AA5B}" type="pres">
      <dgm:prSet presAssocID="{EB2E6C02-3027-45FA-BDE5-4A68934BB5F1}" presName="Name35" presStyleLbl="parChTrans1D4" presStyleIdx="5" presStyleCnt="10"/>
      <dgm:spPr/>
      <dgm:t>
        <a:bodyPr/>
        <a:lstStyle/>
        <a:p>
          <a:endParaRPr lang="es-SV"/>
        </a:p>
      </dgm:t>
    </dgm:pt>
    <dgm:pt modelId="{2B53FB45-39BE-4F15-A840-E8D2C205C1B1}" type="pres">
      <dgm:prSet presAssocID="{C7B5CAFE-77E0-49A0-9045-40997722EE43}" presName="hierRoot2" presStyleCnt="0">
        <dgm:presLayoutVars>
          <dgm:hierBranch val="init"/>
        </dgm:presLayoutVars>
      </dgm:prSet>
      <dgm:spPr/>
    </dgm:pt>
    <dgm:pt modelId="{C1186D79-4B76-4C34-ADE6-1C87FAA53E3B}" type="pres">
      <dgm:prSet presAssocID="{C7B5CAFE-77E0-49A0-9045-40997722EE43}" presName="rootComposite" presStyleCnt="0"/>
      <dgm:spPr/>
    </dgm:pt>
    <dgm:pt modelId="{15EB063D-84EE-4474-843F-B4BD85B1D9D3}" type="pres">
      <dgm:prSet presAssocID="{C7B5CAFE-77E0-49A0-9045-40997722EE43}" presName="rootText" presStyleLbl="node4" presStyleIdx="5" presStyleCnt="10" custLinFactNeighborX="25467" custLinFactNeighborY="-16638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C323DA68-6617-4F70-A538-205DF6ADEB3C}" type="pres">
      <dgm:prSet presAssocID="{C7B5CAFE-77E0-49A0-9045-40997722EE43}" presName="rootConnector" presStyleLbl="node4" presStyleIdx="5" presStyleCnt="10"/>
      <dgm:spPr/>
      <dgm:t>
        <a:bodyPr/>
        <a:lstStyle/>
        <a:p>
          <a:endParaRPr lang="es-SV"/>
        </a:p>
      </dgm:t>
    </dgm:pt>
    <dgm:pt modelId="{C2FC2BE1-0C27-4EF9-964A-8FF565CC6797}" type="pres">
      <dgm:prSet presAssocID="{C7B5CAFE-77E0-49A0-9045-40997722EE43}" presName="hierChild4" presStyleCnt="0"/>
      <dgm:spPr/>
    </dgm:pt>
    <dgm:pt modelId="{7D3560B7-99B2-4FF5-A5B7-EB5306FEC6E5}" type="pres">
      <dgm:prSet presAssocID="{C7B5CAFE-77E0-49A0-9045-40997722EE43}" presName="hierChild5" presStyleCnt="0"/>
      <dgm:spPr/>
    </dgm:pt>
    <dgm:pt modelId="{F79E9B60-D99C-49CA-BEAE-75BA541D12DB}" type="pres">
      <dgm:prSet presAssocID="{4CFC5A29-58C9-4CDC-9D29-BA89BA52485A}" presName="hierChild5" presStyleCnt="0"/>
      <dgm:spPr/>
    </dgm:pt>
    <dgm:pt modelId="{2C9EBCD6-74F2-4741-A857-E1F499787B6B}" type="pres">
      <dgm:prSet presAssocID="{6DE143EC-AA11-47EB-ACED-DEE3E6A66A6E}" presName="Name35" presStyleLbl="parChTrans1D3" presStyleIdx="5" presStyleCnt="14"/>
      <dgm:spPr/>
      <dgm:t>
        <a:bodyPr/>
        <a:lstStyle/>
        <a:p>
          <a:endParaRPr lang="es-ES"/>
        </a:p>
      </dgm:t>
    </dgm:pt>
    <dgm:pt modelId="{B1DC6003-1807-428C-8180-4AB4A816E3CD}" type="pres">
      <dgm:prSet presAssocID="{6E3BF9B3-FDD3-49F7-8669-F79BBCFCE127}" presName="hierRoot2" presStyleCnt="0">
        <dgm:presLayoutVars>
          <dgm:hierBranch val="r"/>
        </dgm:presLayoutVars>
      </dgm:prSet>
      <dgm:spPr/>
    </dgm:pt>
    <dgm:pt modelId="{8A194343-7D97-42C4-A6EC-6B8C1A9A353E}" type="pres">
      <dgm:prSet presAssocID="{6E3BF9B3-FDD3-49F7-8669-F79BBCFCE127}" presName="rootComposite" presStyleCnt="0"/>
      <dgm:spPr/>
    </dgm:pt>
    <dgm:pt modelId="{B9C62C65-3710-4726-8EA9-01051224FFEB}" type="pres">
      <dgm:prSet presAssocID="{6E3BF9B3-FDD3-49F7-8669-F79BBCFCE127}" presName="rootText" presStyleLbl="node3" presStyleIdx="5" presStyleCnt="9" custLinFactX="-8704" custLinFactNeighborX="-100000" custLinFactNeighborY="-4102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B3827DD-0CDF-4371-B995-EF1F257E03A5}" type="pres">
      <dgm:prSet presAssocID="{6E3BF9B3-FDD3-49F7-8669-F79BBCFCE127}" presName="rootConnector" presStyleLbl="node3" presStyleIdx="5" presStyleCnt="9"/>
      <dgm:spPr/>
      <dgm:t>
        <a:bodyPr/>
        <a:lstStyle/>
        <a:p>
          <a:endParaRPr lang="es-ES"/>
        </a:p>
      </dgm:t>
    </dgm:pt>
    <dgm:pt modelId="{EA28326B-23EE-4DF9-A26F-E30F3864BDEB}" type="pres">
      <dgm:prSet presAssocID="{6E3BF9B3-FDD3-49F7-8669-F79BBCFCE127}" presName="hierChild4" presStyleCnt="0"/>
      <dgm:spPr/>
    </dgm:pt>
    <dgm:pt modelId="{F18346B7-3B46-47A8-B718-6CD99543F1C1}" type="pres">
      <dgm:prSet presAssocID="{6E3BF9B3-FDD3-49F7-8669-F79BBCFCE127}" presName="hierChild5" presStyleCnt="0"/>
      <dgm:spPr/>
    </dgm:pt>
    <dgm:pt modelId="{F7B4DB2B-C95A-49E0-B343-572593D4F823}" type="pres">
      <dgm:prSet presAssocID="{6FFB1E5A-CAE8-43C9-8BF5-4C5D1CC858E2}" presName="Name35" presStyleLbl="parChTrans1D3" presStyleIdx="6" presStyleCnt="14"/>
      <dgm:spPr/>
      <dgm:t>
        <a:bodyPr/>
        <a:lstStyle/>
        <a:p>
          <a:endParaRPr lang="es-ES"/>
        </a:p>
      </dgm:t>
    </dgm:pt>
    <dgm:pt modelId="{C4820461-853B-4DFF-93CA-504927E8B0D5}" type="pres">
      <dgm:prSet presAssocID="{2894CB15-159C-43B2-B088-C674198F9FD1}" presName="hierRoot2" presStyleCnt="0">
        <dgm:presLayoutVars>
          <dgm:hierBranch val="init"/>
        </dgm:presLayoutVars>
      </dgm:prSet>
      <dgm:spPr/>
    </dgm:pt>
    <dgm:pt modelId="{3A7943D2-0D81-45B9-AAB6-EDDF7F0FF37E}" type="pres">
      <dgm:prSet presAssocID="{2894CB15-159C-43B2-B088-C674198F9FD1}" presName="rootComposite" presStyleCnt="0"/>
      <dgm:spPr/>
    </dgm:pt>
    <dgm:pt modelId="{5DABCB41-6726-4F12-9338-75595B483194}" type="pres">
      <dgm:prSet presAssocID="{2894CB15-159C-43B2-B088-C674198F9FD1}" presName="rootText" presStyleLbl="node3" presStyleIdx="6" presStyleCnt="9" custLinFactX="3670" custLinFactNeighborX="100000" custLinFactNeighborY="-420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17F5636-BB84-4739-AD1C-9B6DFA1BABDF}" type="pres">
      <dgm:prSet presAssocID="{2894CB15-159C-43B2-B088-C674198F9FD1}" presName="rootConnector" presStyleLbl="node3" presStyleIdx="6" presStyleCnt="9"/>
      <dgm:spPr/>
      <dgm:t>
        <a:bodyPr/>
        <a:lstStyle/>
        <a:p>
          <a:endParaRPr lang="es-ES"/>
        </a:p>
      </dgm:t>
    </dgm:pt>
    <dgm:pt modelId="{DC9561F7-2C64-4600-AD27-C7808BE3E5DD}" type="pres">
      <dgm:prSet presAssocID="{2894CB15-159C-43B2-B088-C674198F9FD1}" presName="hierChild4" presStyleCnt="0"/>
      <dgm:spPr/>
    </dgm:pt>
    <dgm:pt modelId="{5395F036-B264-4F1A-A270-9F2CD19F7A05}" type="pres">
      <dgm:prSet presAssocID="{2894CB15-159C-43B2-B088-C674198F9FD1}" presName="hierChild5" presStyleCnt="0"/>
      <dgm:spPr/>
    </dgm:pt>
    <dgm:pt modelId="{9E97B823-942F-4100-BD35-D9ABEF8A3141}" type="pres">
      <dgm:prSet presAssocID="{6F0AA508-A61A-49F7-BC49-3914019E2920}" presName="Name35" presStyleLbl="parChTrans1D3" presStyleIdx="7" presStyleCnt="14"/>
      <dgm:spPr/>
      <dgm:t>
        <a:bodyPr/>
        <a:lstStyle/>
        <a:p>
          <a:endParaRPr lang="es-SV"/>
        </a:p>
      </dgm:t>
    </dgm:pt>
    <dgm:pt modelId="{DE7AC101-BF39-4425-9CAE-73813E9696CF}" type="pres">
      <dgm:prSet presAssocID="{113B6517-9B94-4737-ABE6-CC738D37B37A}" presName="hierRoot2" presStyleCnt="0">
        <dgm:presLayoutVars>
          <dgm:hierBranch val="init"/>
        </dgm:presLayoutVars>
      </dgm:prSet>
      <dgm:spPr/>
    </dgm:pt>
    <dgm:pt modelId="{4C7FF17A-29B5-4BD4-959B-583C42D9E90E}" type="pres">
      <dgm:prSet presAssocID="{113B6517-9B94-4737-ABE6-CC738D37B37A}" presName="rootComposite" presStyleCnt="0"/>
      <dgm:spPr/>
    </dgm:pt>
    <dgm:pt modelId="{EAD643BF-122D-4745-A971-FF3E400981D0}" type="pres">
      <dgm:prSet presAssocID="{113B6517-9B94-4737-ABE6-CC738D37B37A}" presName="rootText" presStyleLbl="node3" presStyleIdx="7" presStyleCnt="9" custLinFactNeighborX="89768" custLinFactNeighborY="-4090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E2C98E13-1AE6-4CC9-8C9C-55B4200A605C}" type="pres">
      <dgm:prSet presAssocID="{113B6517-9B94-4737-ABE6-CC738D37B37A}" presName="rootConnector" presStyleLbl="node3" presStyleIdx="7" presStyleCnt="9"/>
      <dgm:spPr/>
      <dgm:t>
        <a:bodyPr/>
        <a:lstStyle/>
        <a:p>
          <a:endParaRPr lang="es-SV"/>
        </a:p>
      </dgm:t>
    </dgm:pt>
    <dgm:pt modelId="{ED9E2344-21B7-4842-BF60-61A265D23CFD}" type="pres">
      <dgm:prSet presAssocID="{113B6517-9B94-4737-ABE6-CC738D37B37A}" presName="hierChild4" presStyleCnt="0"/>
      <dgm:spPr/>
    </dgm:pt>
    <dgm:pt modelId="{3302F33D-0E2C-48BF-A88A-1AA2CD5D4F4A}" type="pres">
      <dgm:prSet presAssocID="{113B6517-9B94-4737-ABE6-CC738D37B37A}" presName="hierChild5" presStyleCnt="0"/>
      <dgm:spPr/>
    </dgm:pt>
    <dgm:pt modelId="{3BAF819F-1329-447F-A9D8-B32153E0052B}" type="pres">
      <dgm:prSet presAssocID="{BF984DF2-E1D9-4AF5-9874-FD74BFA165E4}" presName="Name35" presStyleLbl="parChTrans1D3" presStyleIdx="8" presStyleCnt="14"/>
      <dgm:spPr/>
      <dgm:t>
        <a:bodyPr/>
        <a:lstStyle/>
        <a:p>
          <a:endParaRPr lang="es-SV"/>
        </a:p>
      </dgm:t>
    </dgm:pt>
    <dgm:pt modelId="{3E639C94-326E-4137-BEC9-333E843D25C2}" type="pres">
      <dgm:prSet presAssocID="{1AF5E4B2-2B23-4522-B5C9-597C7D9833EF}" presName="hierRoot2" presStyleCnt="0">
        <dgm:presLayoutVars>
          <dgm:hierBranch val="l"/>
        </dgm:presLayoutVars>
      </dgm:prSet>
      <dgm:spPr/>
    </dgm:pt>
    <dgm:pt modelId="{B7F88382-11DF-4683-8DD2-3172E77B3AB0}" type="pres">
      <dgm:prSet presAssocID="{1AF5E4B2-2B23-4522-B5C9-597C7D9833EF}" presName="rootComposite" presStyleCnt="0"/>
      <dgm:spPr/>
    </dgm:pt>
    <dgm:pt modelId="{ECBD9D1D-E8BE-4529-BEA0-DC2BB46470D6}" type="pres">
      <dgm:prSet presAssocID="{1AF5E4B2-2B23-4522-B5C9-597C7D9833EF}" presName="rootText" presStyleLbl="node3" presStyleIdx="8" presStyleCnt="9" custLinFactX="-432285" custLinFactNeighborX="-500000" custLinFactNeighborY="-4227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1FE39E73-54B3-40F0-B09A-D307FBCAF606}" type="pres">
      <dgm:prSet presAssocID="{1AF5E4B2-2B23-4522-B5C9-597C7D9833EF}" presName="rootConnector" presStyleLbl="node3" presStyleIdx="8" presStyleCnt="9"/>
      <dgm:spPr/>
      <dgm:t>
        <a:bodyPr/>
        <a:lstStyle/>
        <a:p>
          <a:endParaRPr lang="es-SV"/>
        </a:p>
      </dgm:t>
    </dgm:pt>
    <dgm:pt modelId="{7D0F390B-E273-4089-803F-796EE1E09199}" type="pres">
      <dgm:prSet presAssocID="{1AF5E4B2-2B23-4522-B5C9-597C7D9833EF}" presName="hierChild4" presStyleCnt="0"/>
      <dgm:spPr/>
    </dgm:pt>
    <dgm:pt modelId="{F929D040-4236-4250-A818-E0E6DCF58F11}" type="pres">
      <dgm:prSet presAssocID="{17CB21B5-8073-477A-8479-FF5B11B82441}" presName="Name50" presStyleLbl="parChTrans1D4" presStyleIdx="6" presStyleCnt="10"/>
      <dgm:spPr/>
      <dgm:t>
        <a:bodyPr/>
        <a:lstStyle/>
        <a:p>
          <a:endParaRPr lang="es-SV"/>
        </a:p>
      </dgm:t>
    </dgm:pt>
    <dgm:pt modelId="{8832F38D-1FFE-49F5-9B65-5C5B8133945C}" type="pres">
      <dgm:prSet presAssocID="{52C556C9-1001-4908-B038-4041013D277F}" presName="hierRoot2" presStyleCnt="0">
        <dgm:presLayoutVars>
          <dgm:hierBranch val="l"/>
        </dgm:presLayoutVars>
      </dgm:prSet>
      <dgm:spPr/>
    </dgm:pt>
    <dgm:pt modelId="{D14B6AEA-3222-4B2F-8441-BF949BAFC2BE}" type="pres">
      <dgm:prSet presAssocID="{52C556C9-1001-4908-B038-4041013D277F}" presName="rootComposite" presStyleCnt="0"/>
      <dgm:spPr/>
    </dgm:pt>
    <dgm:pt modelId="{73782B00-78AE-412E-B715-813A1ED30DCC}" type="pres">
      <dgm:prSet presAssocID="{52C556C9-1001-4908-B038-4041013D277F}" presName="rootText" presStyleLbl="node4" presStyleIdx="6" presStyleCnt="10" custScaleX="104074" custScaleY="89966" custLinFactX="-437796" custLinFactNeighborX="-500000" custLinFactNeighborY="-1967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E823AAE-58FE-4E32-9BD3-0D48A7AC65E2}" type="pres">
      <dgm:prSet presAssocID="{52C556C9-1001-4908-B038-4041013D277F}" presName="rootConnector" presStyleLbl="node4" presStyleIdx="6" presStyleCnt="10"/>
      <dgm:spPr/>
      <dgm:t>
        <a:bodyPr/>
        <a:lstStyle/>
        <a:p>
          <a:endParaRPr lang="es-SV"/>
        </a:p>
      </dgm:t>
    </dgm:pt>
    <dgm:pt modelId="{BA6955FC-50AE-404E-82A8-FF9178A05FED}" type="pres">
      <dgm:prSet presAssocID="{52C556C9-1001-4908-B038-4041013D277F}" presName="hierChild4" presStyleCnt="0"/>
      <dgm:spPr/>
    </dgm:pt>
    <dgm:pt modelId="{36C450DE-A19E-44C5-972B-9D55B3C4CF1E}" type="pres">
      <dgm:prSet presAssocID="{52C556C9-1001-4908-B038-4041013D277F}" presName="hierChild5" presStyleCnt="0"/>
      <dgm:spPr/>
    </dgm:pt>
    <dgm:pt modelId="{CCC8EF89-9013-4DE3-8CB4-3956D49B5F3D}" type="pres">
      <dgm:prSet presAssocID="{1465098E-5822-460F-9548-6E052A88207E}" presName="Name50" presStyleLbl="parChTrans1D4" presStyleIdx="7" presStyleCnt="10"/>
      <dgm:spPr/>
      <dgm:t>
        <a:bodyPr/>
        <a:lstStyle/>
        <a:p>
          <a:endParaRPr lang="es-SV"/>
        </a:p>
      </dgm:t>
    </dgm:pt>
    <dgm:pt modelId="{7EB08C4C-0D0E-4B40-811B-7786DC6BC1A7}" type="pres">
      <dgm:prSet presAssocID="{96A5FBBE-16D7-46D6-8C7A-E344EAD8CE23}" presName="hierRoot2" presStyleCnt="0">
        <dgm:presLayoutVars>
          <dgm:hierBranch val="l"/>
        </dgm:presLayoutVars>
      </dgm:prSet>
      <dgm:spPr/>
    </dgm:pt>
    <dgm:pt modelId="{4D8A9AF3-2B44-427A-B149-A13336CA8AE7}" type="pres">
      <dgm:prSet presAssocID="{96A5FBBE-16D7-46D6-8C7A-E344EAD8CE23}" presName="rootComposite" presStyleCnt="0"/>
      <dgm:spPr/>
    </dgm:pt>
    <dgm:pt modelId="{99494D0D-249B-4232-ADE6-409AD36A0148}" type="pres">
      <dgm:prSet presAssocID="{96A5FBBE-16D7-46D6-8C7A-E344EAD8CE23}" presName="rootText" presStyleLbl="node4" presStyleIdx="7" presStyleCnt="10" custScaleX="100000" custScaleY="98889" custLinFactX="-441870" custLinFactNeighborX="-500000" custLinFactNeighborY="-2801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6C41BCB-1A5B-4007-B7ED-289F0BBF9D9E}" type="pres">
      <dgm:prSet presAssocID="{96A5FBBE-16D7-46D6-8C7A-E344EAD8CE23}" presName="rootConnector" presStyleLbl="node4" presStyleIdx="7" presStyleCnt="10"/>
      <dgm:spPr/>
      <dgm:t>
        <a:bodyPr/>
        <a:lstStyle/>
        <a:p>
          <a:endParaRPr lang="es-SV"/>
        </a:p>
      </dgm:t>
    </dgm:pt>
    <dgm:pt modelId="{BDFEF205-AA37-4AD9-A96B-B8A6CCE73AA0}" type="pres">
      <dgm:prSet presAssocID="{96A5FBBE-16D7-46D6-8C7A-E344EAD8CE23}" presName="hierChild4" presStyleCnt="0"/>
      <dgm:spPr/>
    </dgm:pt>
    <dgm:pt modelId="{F8EB0DB8-22B1-49C1-BEEA-D97F028B12DB}" type="pres">
      <dgm:prSet presAssocID="{96A5FBBE-16D7-46D6-8C7A-E344EAD8CE23}" presName="hierChild5" presStyleCnt="0"/>
      <dgm:spPr/>
    </dgm:pt>
    <dgm:pt modelId="{FFAB8CC4-53CF-4C1A-99AE-E0A4092FAF32}" type="pres">
      <dgm:prSet presAssocID="{6BFBCB0E-3706-42E6-BC3D-8A64D11FF61D}" presName="Name50" presStyleLbl="parChTrans1D4" presStyleIdx="8" presStyleCnt="10"/>
      <dgm:spPr/>
      <dgm:t>
        <a:bodyPr/>
        <a:lstStyle/>
        <a:p>
          <a:endParaRPr lang="es-SV"/>
        </a:p>
      </dgm:t>
    </dgm:pt>
    <dgm:pt modelId="{1E16039E-D6AF-421A-B00B-9825F14C637E}" type="pres">
      <dgm:prSet presAssocID="{89E20731-196A-40F1-A1D6-5C0168699762}" presName="hierRoot2" presStyleCnt="0">
        <dgm:presLayoutVars>
          <dgm:hierBranch val="l"/>
        </dgm:presLayoutVars>
      </dgm:prSet>
      <dgm:spPr/>
    </dgm:pt>
    <dgm:pt modelId="{E76FC23E-3785-4B1E-99A9-46035B1FE16D}" type="pres">
      <dgm:prSet presAssocID="{89E20731-196A-40F1-A1D6-5C0168699762}" presName="rootComposite" presStyleCnt="0"/>
      <dgm:spPr/>
    </dgm:pt>
    <dgm:pt modelId="{D5344E99-69CD-427F-A81E-918E5B08AC81}" type="pres">
      <dgm:prSet presAssocID="{89E20731-196A-40F1-A1D6-5C0168699762}" presName="rootText" presStyleLbl="node4" presStyleIdx="8" presStyleCnt="10" custScaleY="94770" custLinFactX="-389883" custLinFactY="-65637" custLinFactNeighborX="-400000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BA311E96-0FCE-45EB-9B13-1E328AA8CEE5}" type="pres">
      <dgm:prSet presAssocID="{89E20731-196A-40F1-A1D6-5C0168699762}" presName="rootConnector" presStyleLbl="node4" presStyleIdx="8" presStyleCnt="10"/>
      <dgm:spPr/>
      <dgm:t>
        <a:bodyPr/>
        <a:lstStyle/>
        <a:p>
          <a:endParaRPr lang="es-SV"/>
        </a:p>
      </dgm:t>
    </dgm:pt>
    <dgm:pt modelId="{B7BD2C07-BB26-4EF8-A489-8E4139D8634E}" type="pres">
      <dgm:prSet presAssocID="{89E20731-196A-40F1-A1D6-5C0168699762}" presName="hierChild4" presStyleCnt="0"/>
      <dgm:spPr/>
    </dgm:pt>
    <dgm:pt modelId="{ABEF7069-3166-40AF-B87A-333EEDE5AE18}" type="pres">
      <dgm:prSet presAssocID="{89E20731-196A-40F1-A1D6-5C0168699762}" presName="hierChild5" presStyleCnt="0"/>
      <dgm:spPr/>
    </dgm:pt>
    <dgm:pt modelId="{F442D3EA-CCBC-499F-9BAF-78AAA89976DC}" type="pres">
      <dgm:prSet presAssocID="{7256F451-DEB6-4A8F-8F48-B50693CFBB43}" presName="Name50" presStyleLbl="parChTrans1D4" presStyleIdx="9" presStyleCnt="10"/>
      <dgm:spPr/>
      <dgm:t>
        <a:bodyPr/>
        <a:lstStyle/>
        <a:p>
          <a:endParaRPr lang="es-SV"/>
        </a:p>
      </dgm:t>
    </dgm:pt>
    <dgm:pt modelId="{02408474-A1A7-4274-BF88-CDF2F4115785}" type="pres">
      <dgm:prSet presAssocID="{479E5EC1-6012-4561-B894-4AF954091E8F}" presName="hierRoot2" presStyleCnt="0">
        <dgm:presLayoutVars>
          <dgm:hierBranch val="init"/>
        </dgm:presLayoutVars>
      </dgm:prSet>
      <dgm:spPr/>
    </dgm:pt>
    <dgm:pt modelId="{7CC13897-351E-4C2A-8C65-545C6D9BE085}" type="pres">
      <dgm:prSet presAssocID="{479E5EC1-6012-4561-B894-4AF954091E8F}" presName="rootComposite" presStyleCnt="0"/>
      <dgm:spPr/>
    </dgm:pt>
    <dgm:pt modelId="{D41A9DD3-D19D-44C8-ACA9-5C73F725066A}" type="pres">
      <dgm:prSet presAssocID="{479E5EC1-6012-4561-B894-4AF954091E8F}" presName="rootText" presStyleLbl="node4" presStyleIdx="9" presStyleCnt="10" custLinFactX="-390594" custLinFactY="-200000" custLinFactNeighborX="-400000" custLinFactNeighborY="-233039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A3A39FC-3A25-42F0-A62F-6178FD9CDDA1}" type="pres">
      <dgm:prSet presAssocID="{479E5EC1-6012-4561-B894-4AF954091E8F}" presName="rootConnector" presStyleLbl="node4" presStyleIdx="9" presStyleCnt="10"/>
      <dgm:spPr/>
      <dgm:t>
        <a:bodyPr/>
        <a:lstStyle/>
        <a:p>
          <a:endParaRPr lang="es-SV"/>
        </a:p>
      </dgm:t>
    </dgm:pt>
    <dgm:pt modelId="{F96F8677-5E44-445D-9F75-B7E186C3BFEF}" type="pres">
      <dgm:prSet presAssocID="{479E5EC1-6012-4561-B894-4AF954091E8F}" presName="hierChild4" presStyleCnt="0"/>
      <dgm:spPr/>
    </dgm:pt>
    <dgm:pt modelId="{6B38E1A3-6845-47C4-973C-670946B92B07}" type="pres">
      <dgm:prSet presAssocID="{479E5EC1-6012-4561-B894-4AF954091E8F}" presName="hierChild5" presStyleCnt="0"/>
      <dgm:spPr/>
    </dgm:pt>
    <dgm:pt modelId="{235B4C14-CEFC-4471-BC9B-556993315ED3}" type="pres">
      <dgm:prSet presAssocID="{1AF5E4B2-2B23-4522-B5C9-597C7D9833EF}" presName="hierChild5" presStyleCnt="0"/>
      <dgm:spPr/>
    </dgm:pt>
    <dgm:pt modelId="{157B0521-5F38-453E-9A32-99FDB401736E}" type="pres">
      <dgm:prSet presAssocID="{242FD1B9-7856-4DBE-A2DE-492B04963D19}" presName="hierChild5" presStyleCnt="0"/>
      <dgm:spPr/>
    </dgm:pt>
    <dgm:pt modelId="{D2FDE5B0-53C4-4E0F-9572-4FD706F22639}" type="pres">
      <dgm:prSet presAssocID="{3C85214C-5438-4144-B28D-3FB8FC826884}" presName="Name111" presStyleLbl="parChTrans1D3" presStyleIdx="9" presStyleCnt="14"/>
      <dgm:spPr/>
      <dgm:t>
        <a:bodyPr/>
        <a:lstStyle/>
        <a:p>
          <a:endParaRPr lang="es-ES"/>
        </a:p>
      </dgm:t>
    </dgm:pt>
    <dgm:pt modelId="{E5A66D89-05B6-422A-931E-1BF44F28B7C6}" type="pres">
      <dgm:prSet presAssocID="{F6E0711E-56B2-4E41-BC8F-990148973676}" presName="hierRoot3" presStyleCnt="0">
        <dgm:presLayoutVars>
          <dgm:hierBranch/>
        </dgm:presLayoutVars>
      </dgm:prSet>
      <dgm:spPr/>
    </dgm:pt>
    <dgm:pt modelId="{C27E2456-EDC5-49F3-97AE-82D5FA766537}" type="pres">
      <dgm:prSet presAssocID="{F6E0711E-56B2-4E41-BC8F-990148973676}" presName="rootComposite3" presStyleCnt="0"/>
      <dgm:spPr/>
    </dgm:pt>
    <dgm:pt modelId="{86E50F81-C608-485D-9B10-32EFBD4E6ABF}" type="pres">
      <dgm:prSet presAssocID="{F6E0711E-56B2-4E41-BC8F-990148973676}" presName="rootText3" presStyleLbl="asst2" presStyleIdx="0" presStyleCnt="5" custLinFactNeighborX="88806" custLinFactNeighborY="-522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AC76A4D-53A1-4BEC-AF33-ACB591C98F20}" type="pres">
      <dgm:prSet presAssocID="{F6E0711E-56B2-4E41-BC8F-990148973676}" presName="rootConnector3" presStyleLbl="asst2" presStyleIdx="0" presStyleCnt="5"/>
      <dgm:spPr/>
      <dgm:t>
        <a:bodyPr/>
        <a:lstStyle/>
        <a:p>
          <a:endParaRPr lang="es-ES"/>
        </a:p>
      </dgm:t>
    </dgm:pt>
    <dgm:pt modelId="{FDA299F5-1952-4D47-AF28-4ECA3676EAF9}" type="pres">
      <dgm:prSet presAssocID="{F6E0711E-56B2-4E41-BC8F-990148973676}" presName="hierChild6" presStyleCnt="0"/>
      <dgm:spPr/>
    </dgm:pt>
    <dgm:pt modelId="{A3299061-451C-4CC6-B8B1-AFAB4CDCE8B5}" type="pres">
      <dgm:prSet presAssocID="{F6E0711E-56B2-4E41-BC8F-990148973676}" presName="hierChild7" presStyleCnt="0"/>
      <dgm:spPr/>
    </dgm:pt>
    <dgm:pt modelId="{9326957D-90AE-4FAD-8092-43C08990C5F8}" type="pres">
      <dgm:prSet presAssocID="{BFA78DA1-D168-4340-8606-2D4BF82F0BC0}" presName="Name111" presStyleLbl="parChTrans1D3" presStyleIdx="10" presStyleCnt="14"/>
      <dgm:spPr/>
      <dgm:t>
        <a:bodyPr/>
        <a:lstStyle/>
        <a:p>
          <a:endParaRPr lang="es-ES"/>
        </a:p>
      </dgm:t>
    </dgm:pt>
    <dgm:pt modelId="{67809C23-1495-4805-8537-89798F626C63}" type="pres">
      <dgm:prSet presAssocID="{D7FD56C6-E594-4A73-A4BC-2ECC93AA99F3}" presName="hierRoot3" presStyleCnt="0">
        <dgm:presLayoutVars>
          <dgm:hierBranch/>
        </dgm:presLayoutVars>
      </dgm:prSet>
      <dgm:spPr/>
    </dgm:pt>
    <dgm:pt modelId="{9E0B0FA9-B572-4FF9-BA17-5840092EE3A5}" type="pres">
      <dgm:prSet presAssocID="{D7FD56C6-E594-4A73-A4BC-2ECC93AA99F3}" presName="rootComposite3" presStyleCnt="0"/>
      <dgm:spPr/>
    </dgm:pt>
    <dgm:pt modelId="{CAECB6BD-1D8B-4AE1-9BC8-BD659EE2ABF8}" type="pres">
      <dgm:prSet presAssocID="{D7FD56C6-E594-4A73-A4BC-2ECC93AA99F3}" presName="rootText3" presStyleLbl="asst2" presStyleIdx="1" presStyleCnt="5" custLinFactX="61204" custLinFactNeighborX="100000" custLinFactNeighborY="-522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BC49F16-926A-4278-B124-06A82AD5AE6A}" type="pres">
      <dgm:prSet presAssocID="{D7FD56C6-E594-4A73-A4BC-2ECC93AA99F3}" presName="rootConnector3" presStyleLbl="asst2" presStyleIdx="1" presStyleCnt="5"/>
      <dgm:spPr/>
      <dgm:t>
        <a:bodyPr/>
        <a:lstStyle/>
        <a:p>
          <a:endParaRPr lang="es-ES"/>
        </a:p>
      </dgm:t>
    </dgm:pt>
    <dgm:pt modelId="{24A62BD5-7AD1-4FA3-A1EA-9B6285FA3809}" type="pres">
      <dgm:prSet presAssocID="{D7FD56C6-E594-4A73-A4BC-2ECC93AA99F3}" presName="hierChild6" presStyleCnt="0"/>
      <dgm:spPr/>
    </dgm:pt>
    <dgm:pt modelId="{03D4FADB-2A2A-449E-BCEC-0A7FE93EF499}" type="pres">
      <dgm:prSet presAssocID="{D7FD56C6-E594-4A73-A4BC-2ECC93AA99F3}" presName="hierChild7" presStyleCnt="0"/>
      <dgm:spPr/>
    </dgm:pt>
    <dgm:pt modelId="{CE1CF95D-6DC8-4D85-90CC-811CBD0F15B9}" type="pres">
      <dgm:prSet presAssocID="{B76F90BD-EA19-4F54-ABD9-0F493688A9C9}" presName="Name111" presStyleLbl="parChTrans1D3" presStyleIdx="11" presStyleCnt="14"/>
      <dgm:spPr/>
      <dgm:t>
        <a:bodyPr/>
        <a:lstStyle/>
        <a:p>
          <a:endParaRPr lang="es-ES"/>
        </a:p>
      </dgm:t>
    </dgm:pt>
    <dgm:pt modelId="{B7F7FD57-C9C0-4155-B7FD-0CAF4EB56DF3}" type="pres">
      <dgm:prSet presAssocID="{5F0964D4-7227-48CA-86F6-E6B9060BAD8A}" presName="hierRoot3" presStyleCnt="0">
        <dgm:presLayoutVars>
          <dgm:hierBranch/>
        </dgm:presLayoutVars>
      </dgm:prSet>
      <dgm:spPr/>
    </dgm:pt>
    <dgm:pt modelId="{FDB329DE-9D70-4562-937C-DF1DCE31253C}" type="pres">
      <dgm:prSet presAssocID="{5F0964D4-7227-48CA-86F6-E6B9060BAD8A}" presName="rootComposite3" presStyleCnt="0"/>
      <dgm:spPr/>
    </dgm:pt>
    <dgm:pt modelId="{DD73DFAF-AD33-41D8-891C-5C41720F91CE}" type="pres">
      <dgm:prSet presAssocID="{5F0964D4-7227-48CA-86F6-E6B9060BAD8A}" presName="rootText3" presStyleLbl="asst2" presStyleIdx="2" presStyleCnt="5" custLinFactNeighborX="88806" custLinFactNeighborY="-589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6C99164-023D-4B68-8DD4-7642D04A37FD}" type="pres">
      <dgm:prSet presAssocID="{5F0964D4-7227-48CA-86F6-E6B9060BAD8A}" presName="rootConnector3" presStyleLbl="asst2" presStyleIdx="2" presStyleCnt="5"/>
      <dgm:spPr/>
      <dgm:t>
        <a:bodyPr/>
        <a:lstStyle/>
        <a:p>
          <a:endParaRPr lang="es-ES"/>
        </a:p>
      </dgm:t>
    </dgm:pt>
    <dgm:pt modelId="{BE57D0BD-EF3D-49AB-B363-451511C8DE51}" type="pres">
      <dgm:prSet presAssocID="{5F0964D4-7227-48CA-86F6-E6B9060BAD8A}" presName="hierChild6" presStyleCnt="0"/>
      <dgm:spPr/>
    </dgm:pt>
    <dgm:pt modelId="{1FB47BB0-20A7-4F68-96BF-62C2C0FAAF86}" type="pres">
      <dgm:prSet presAssocID="{5F0964D4-7227-48CA-86F6-E6B9060BAD8A}" presName="hierChild7" presStyleCnt="0"/>
      <dgm:spPr/>
    </dgm:pt>
    <dgm:pt modelId="{DCBE516D-150A-4E82-ABDD-6CD79503F5AE}" type="pres">
      <dgm:prSet presAssocID="{8A71642C-F2FC-418A-9E72-20FB91657848}" presName="Name111" presStyleLbl="parChTrans1D3" presStyleIdx="12" presStyleCnt="14"/>
      <dgm:spPr/>
      <dgm:t>
        <a:bodyPr/>
        <a:lstStyle/>
        <a:p>
          <a:endParaRPr lang="es-ES"/>
        </a:p>
      </dgm:t>
    </dgm:pt>
    <dgm:pt modelId="{18DB2179-96BE-40B9-B6F6-4F999EDD31C6}" type="pres">
      <dgm:prSet presAssocID="{C29A6977-167F-4C68-AB04-3CB0092E9B68}" presName="hierRoot3" presStyleCnt="0">
        <dgm:presLayoutVars>
          <dgm:hierBranch val="init"/>
        </dgm:presLayoutVars>
      </dgm:prSet>
      <dgm:spPr/>
    </dgm:pt>
    <dgm:pt modelId="{0F6C9254-BADE-4DD3-9AA9-A5C480D5EB29}" type="pres">
      <dgm:prSet presAssocID="{C29A6977-167F-4C68-AB04-3CB0092E9B68}" presName="rootComposite3" presStyleCnt="0"/>
      <dgm:spPr/>
    </dgm:pt>
    <dgm:pt modelId="{1334D6BF-8409-48A2-ADAE-2B40684E82CA}" type="pres">
      <dgm:prSet presAssocID="{C29A6977-167F-4C68-AB04-3CB0092E9B68}" presName="rootText3" presStyleLbl="asst2" presStyleIdx="3" presStyleCnt="5" custLinFactX="61204" custLinFactNeighborX="100000" custLinFactNeighborY="-589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180916C-ED94-4919-B989-ACFA7F0F813A}" type="pres">
      <dgm:prSet presAssocID="{C29A6977-167F-4C68-AB04-3CB0092E9B68}" presName="rootConnector3" presStyleLbl="asst2" presStyleIdx="3" presStyleCnt="5"/>
      <dgm:spPr/>
      <dgm:t>
        <a:bodyPr/>
        <a:lstStyle/>
        <a:p>
          <a:endParaRPr lang="es-ES"/>
        </a:p>
      </dgm:t>
    </dgm:pt>
    <dgm:pt modelId="{0B405478-4622-4BF1-B320-B52FD8BFF5FA}" type="pres">
      <dgm:prSet presAssocID="{C29A6977-167F-4C68-AB04-3CB0092E9B68}" presName="hierChild6" presStyleCnt="0"/>
      <dgm:spPr/>
    </dgm:pt>
    <dgm:pt modelId="{C39B31CA-4F94-415C-92A9-0B922B7A8279}" type="pres">
      <dgm:prSet presAssocID="{C29A6977-167F-4C68-AB04-3CB0092E9B68}" presName="hierChild7" presStyleCnt="0"/>
      <dgm:spPr/>
    </dgm:pt>
    <dgm:pt modelId="{CD2622F5-4AD0-4C37-9B39-C1FE2EFCD3C4}" type="pres">
      <dgm:prSet presAssocID="{E78E7174-A87F-486C-A3AD-B72B2742DF33}" presName="Name111" presStyleLbl="parChTrans1D3" presStyleIdx="13" presStyleCnt="14"/>
      <dgm:spPr/>
      <dgm:t>
        <a:bodyPr/>
        <a:lstStyle/>
        <a:p>
          <a:endParaRPr lang="es-SV"/>
        </a:p>
      </dgm:t>
    </dgm:pt>
    <dgm:pt modelId="{F069409F-2B36-42EE-A2E8-28FBA43A084F}" type="pres">
      <dgm:prSet presAssocID="{BE86022C-5DE3-4D3B-9245-74B4653D4BFF}" presName="hierRoot3" presStyleCnt="0">
        <dgm:presLayoutVars>
          <dgm:hierBranch val="init"/>
        </dgm:presLayoutVars>
      </dgm:prSet>
      <dgm:spPr/>
    </dgm:pt>
    <dgm:pt modelId="{E879EA0E-88D7-42E4-8BA6-84C3A2F46ECA}" type="pres">
      <dgm:prSet presAssocID="{BE86022C-5DE3-4D3B-9245-74B4653D4BFF}" presName="rootComposite3" presStyleCnt="0"/>
      <dgm:spPr/>
    </dgm:pt>
    <dgm:pt modelId="{5A364254-0D42-4FD9-B4E3-A5E5D53A72EB}" type="pres">
      <dgm:prSet presAssocID="{BE86022C-5DE3-4D3B-9245-74B4653D4BFF}" presName="rootText3" presStyleLbl="asst2" presStyleIdx="4" presStyleCnt="5" custLinFactNeighborX="88188" custLinFactNeighborY="-63737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A69EB762-83C4-40BD-BE3E-44128879F923}" type="pres">
      <dgm:prSet presAssocID="{BE86022C-5DE3-4D3B-9245-74B4653D4BFF}" presName="rootConnector3" presStyleLbl="asst2" presStyleIdx="4" presStyleCnt="5"/>
      <dgm:spPr/>
      <dgm:t>
        <a:bodyPr/>
        <a:lstStyle/>
        <a:p>
          <a:endParaRPr lang="es-SV"/>
        </a:p>
      </dgm:t>
    </dgm:pt>
    <dgm:pt modelId="{D66DF3B1-3730-4177-9897-465F2E5FF91A}" type="pres">
      <dgm:prSet presAssocID="{BE86022C-5DE3-4D3B-9245-74B4653D4BFF}" presName="hierChild6" presStyleCnt="0"/>
      <dgm:spPr/>
    </dgm:pt>
    <dgm:pt modelId="{D23C59C4-11D0-4DE2-8C3F-EE9A627B2F66}" type="pres">
      <dgm:prSet presAssocID="{BE86022C-5DE3-4D3B-9245-74B4653D4BFF}" presName="hierChild7" presStyleCnt="0"/>
      <dgm:spPr/>
    </dgm:pt>
    <dgm:pt modelId="{3FDD314A-BFF1-473D-9400-3BA622FFC338}" type="pres">
      <dgm:prSet presAssocID="{504E8A68-92C5-4AAF-A821-1D1784700AAA}" presName="hierChild3" presStyleCnt="0"/>
      <dgm:spPr/>
    </dgm:pt>
    <dgm:pt modelId="{A002D03D-2C81-4EEF-B204-3463F7E7B54C}" type="pres">
      <dgm:prSet presAssocID="{5F39ACE4-89A0-4759-977A-35DDB0B70599}" presName="Name111" presStyleLbl="parChTrans1D2" presStyleIdx="1" presStyleCnt="6"/>
      <dgm:spPr/>
      <dgm:t>
        <a:bodyPr/>
        <a:lstStyle/>
        <a:p>
          <a:endParaRPr lang="es-ES"/>
        </a:p>
      </dgm:t>
    </dgm:pt>
    <dgm:pt modelId="{E4ECEF02-2E61-4BB8-8E41-45E8B477088D}" type="pres">
      <dgm:prSet presAssocID="{9A5A7F8A-5DDB-477B-82B8-7A087136AE49}" presName="hierRoot3" presStyleCnt="0">
        <dgm:presLayoutVars>
          <dgm:hierBranch/>
        </dgm:presLayoutVars>
      </dgm:prSet>
      <dgm:spPr/>
    </dgm:pt>
    <dgm:pt modelId="{56472CBA-B7F3-436E-9252-A8BE70CEECBD}" type="pres">
      <dgm:prSet presAssocID="{9A5A7F8A-5DDB-477B-82B8-7A087136AE49}" presName="rootComposite3" presStyleCnt="0"/>
      <dgm:spPr/>
    </dgm:pt>
    <dgm:pt modelId="{8C2D9D13-5A98-4498-9F47-8A6AE1FD8225}" type="pres">
      <dgm:prSet presAssocID="{9A5A7F8A-5DDB-477B-82B8-7A087136AE49}" presName="rootText3" presStyleLbl="asst1" presStyleIdx="0" presStyleCnt="5" custLinFactX="100000" custLinFactNeighborX="181222" custLinFactNeighborY="-300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F18B78E-13FF-4BA6-809C-37A7376C54B6}" type="pres">
      <dgm:prSet presAssocID="{9A5A7F8A-5DDB-477B-82B8-7A087136AE49}" presName="rootConnector3" presStyleLbl="asst1" presStyleIdx="0" presStyleCnt="5"/>
      <dgm:spPr/>
      <dgm:t>
        <a:bodyPr/>
        <a:lstStyle/>
        <a:p>
          <a:endParaRPr lang="es-ES"/>
        </a:p>
      </dgm:t>
    </dgm:pt>
    <dgm:pt modelId="{B31F8FBC-94D5-47C9-8DCA-78E35E3B5AF1}" type="pres">
      <dgm:prSet presAssocID="{9A5A7F8A-5DDB-477B-82B8-7A087136AE49}" presName="hierChild6" presStyleCnt="0"/>
      <dgm:spPr/>
    </dgm:pt>
    <dgm:pt modelId="{A4EC70A9-4C3E-43E0-8AA0-AFE38F08A7B1}" type="pres">
      <dgm:prSet presAssocID="{9A5A7F8A-5DDB-477B-82B8-7A087136AE49}" presName="hierChild7" presStyleCnt="0"/>
      <dgm:spPr/>
    </dgm:pt>
    <dgm:pt modelId="{A288C16B-EE83-48DF-8237-43882977C5CF}" type="pres">
      <dgm:prSet presAssocID="{9A6476C5-8BB8-4460-88EE-4488D0B3A21C}" presName="Name111" presStyleLbl="parChTrans1D2" presStyleIdx="2" presStyleCnt="6"/>
      <dgm:spPr/>
      <dgm:t>
        <a:bodyPr/>
        <a:lstStyle/>
        <a:p>
          <a:endParaRPr lang="es-ES"/>
        </a:p>
      </dgm:t>
    </dgm:pt>
    <dgm:pt modelId="{EA3568D9-8EB3-43FA-80A3-A7DAC9558802}" type="pres">
      <dgm:prSet presAssocID="{092686FF-948A-45A0-BE17-F360DA50071A}" presName="hierRoot3" presStyleCnt="0">
        <dgm:presLayoutVars>
          <dgm:hierBranch/>
        </dgm:presLayoutVars>
      </dgm:prSet>
      <dgm:spPr/>
    </dgm:pt>
    <dgm:pt modelId="{868EA533-816F-45E8-8F94-CFA1CBE6102E}" type="pres">
      <dgm:prSet presAssocID="{092686FF-948A-45A0-BE17-F360DA50071A}" presName="rootComposite3" presStyleCnt="0"/>
      <dgm:spPr/>
    </dgm:pt>
    <dgm:pt modelId="{4DA37925-8BFC-4769-9C02-1C897780C5A7}" type="pres">
      <dgm:prSet presAssocID="{092686FF-948A-45A0-BE17-F360DA50071A}" presName="rootText3" presStyleLbl="asst1" presStyleIdx="1" presStyleCnt="5" custLinFactX="61956" custLinFactY="10046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32E877D-44E3-40E0-811E-45BA7CCC4554}" type="pres">
      <dgm:prSet presAssocID="{092686FF-948A-45A0-BE17-F360DA50071A}" presName="rootConnector3" presStyleLbl="asst1" presStyleIdx="1" presStyleCnt="5"/>
      <dgm:spPr/>
      <dgm:t>
        <a:bodyPr/>
        <a:lstStyle/>
        <a:p>
          <a:endParaRPr lang="es-ES"/>
        </a:p>
      </dgm:t>
    </dgm:pt>
    <dgm:pt modelId="{3798A75C-1591-4947-AEAB-C4E96DA9941C}" type="pres">
      <dgm:prSet presAssocID="{092686FF-948A-45A0-BE17-F360DA50071A}" presName="hierChild6" presStyleCnt="0"/>
      <dgm:spPr/>
    </dgm:pt>
    <dgm:pt modelId="{69A0353B-1BE3-48D0-A361-1047FF5494CA}" type="pres">
      <dgm:prSet presAssocID="{092686FF-948A-45A0-BE17-F360DA50071A}" presName="hierChild7" presStyleCnt="0"/>
      <dgm:spPr/>
    </dgm:pt>
    <dgm:pt modelId="{230BAB25-2076-43F9-8C17-339433BD71E2}" type="pres">
      <dgm:prSet presAssocID="{20FD016A-0DBE-4588-9AE7-1402AF88CC0A}" presName="Name111" presStyleLbl="parChTrans1D2" presStyleIdx="3" presStyleCnt="6"/>
      <dgm:spPr/>
      <dgm:t>
        <a:bodyPr/>
        <a:lstStyle/>
        <a:p>
          <a:endParaRPr lang="es-ES"/>
        </a:p>
      </dgm:t>
    </dgm:pt>
    <dgm:pt modelId="{B47C0FF2-4FDA-4E41-BD13-021F7858640A}" type="pres">
      <dgm:prSet presAssocID="{B6B45B83-DDDE-4B6A-A289-3AF641530D7A}" presName="hierRoot3" presStyleCnt="0">
        <dgm:presLayoutVars>
          <dgm:hierBranch/>
        </dgm:presLayoutVars>
      </dgm:prSet>
      <dgm:spPr/>
    </dgm:pt>
    <dgm:pt modelId="{37FC806E-C7BC-4B63-B01B-7851D04F9841}" type="pres">
      <dgm:prSet presAssocID="{B6B45B83-DDDE-4B6A-A289-3AF641530D7A}" presName="rootComposite3" presStyleCnt="0"/>
      <dgm:spPr/>
    </dgm:pt>
    <dgm:pt modelId="{F1913643-56D4-4741-B6C0-DA51C501A27D}" type="pres">
      <dgm:prSet presAssocID="{B6B45B83-DDDE-4B6A-A289-3AF641530D7A}" presName="rootText3" presStyleLbl="asst1" presStyleIdx="2" presStyleCnt="5" custLinFactY="-70641" custLinFactNeighborX="78316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0C38AA-243B-45E6-BFCD-F7DAB8A9DD0C}" type="pres">
      <dgm:prSet presAssocID="{B6B45B83-DDDE-4B6A-A289-3AF641530D7A}" presName="rootConnector3" presStyleLbl="asst1" presStyleIdx="2" presStyleCnt="5"/>
      <dgm:spPr/>
      <dgm:t>
        <a:bodyPr/>
        <a:lstStyle/>
        <a:p>
          <a:endParaRPr lang="es-ES"/>
        </a:p>
      </dgm:t>
    </dgm:pt>
    <dgm:pt modelId="{955607A8-CE8F-42BA-B644-1FDC7BE67761}" type="pres">
      <dgm:prSet presAssocID="{B6B45B83-DDDE-4B6A-A289-3AF641530D7A}" presName="hierChild6" presStyleCnt="0"/>
      <dgm:spPr/>
    </dgm:pt>
    <dgm:pt modelId="{1D6A0419-4398-4317-9190-8FBE6FF91EC2}" type="pres">
      <dgm:prSet presAssocID="{B6B45B83-DDDE-4B6A-A289-3AF641530D7A}" presName="hierChild7" presStyleCnt="0"/>
      <dgm:spPr/>
    </dgm:pt>
    <dgm:pt modelId="{3DFF2CD0-79E8-42FF-9124-3436C932EA9F}" type="pres">
      <dgm:prSet presAssocID="{7C7A56AA-D684-4C95-A9AD-2A802B35C047}" presName="Name111" presStyleLbl="parChTrans1D2" presStyleIdx="4" presStyleCnt="6"/>
      <dgm:spPr/>
      <dgm:t>
        <a:bodyPr/>
        <a:lstStyle/>
        <a:p>
          <a:endParaRPr lang="es-ES"/>
        </a:p>
      </dgm:t>
    </dgm:pt>
    <dgm:pt modelId="{89633354-7DB6-49D8-832A-60C22FF0A293}" type="pres">
      <dgm:prSet presAssocID="{C3285473-01ED-406B-B512-58221E2CEE9E}" presName="hierRoot3" presStyleCnt="0">
        <dgm:presLayoutVars>
          <dgm:hierBranch/>
        </dgm:presLayoutVars>
      </dgm:prSet>
      <dgm:spPr/>
    </dgm:pt>
    <dgm:pt modelId="{F0475600-199E-4BC4-85AD-F0BCE771006B}" type="pres">
      <dgm:prSet presAssocID="{C3285473-01ED-406B-B512-58221E2CEE9E}" presName="rootComposite3" presStyleCnt="0"/>
      <dgm:spPr/>
    </dgm:pt>
    <dgm:pt modelId="{6AF387F1-E098-4DF0-8896-86F1E0C893B0}" type="pres">
      <dgm:prSet presAssocID="{C3285473-01ED-406B-B512-58221E2CEE9E}" presName="rootText3" presStyleLbl="asst1" presStyleIdx="3" presStyleCnt="5" custLinFactX="60471" custLinFactY="2802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F621769-5CAD-480E-B718-9C417810725C}" type="pres">
      <dgm:prSet presAssocID="{C3285473-01ED-406B-B512-58221E2CEE9E}" presName="rootConnector3" presStyleLbl="asst1" presStyleIdx="3" presStyleCnt="5"/>
      <dgm:spPr/>
      <dgm:t>
        <a:bodyPr/>
        <a:lstStyle/>
        <a:p>
          <a:endParaRPr lang="es-ES"/>
        </a:p>
      </dgm:t>
    </dgm:pt>
    <dgm:pt modelId="{B337EF4C-D16B-4204-AAB2-6D095D875E3F}" type="pres">
      <dgm:prSet presAssocID="{C3285473-01ED-406B-B512-58221E2CEE9E}" presName="hierChild6" presStyleCnt="0"/>
      <dgm:spPr/>
    </dgm:pt>
    <dgm:pt modelId="{ACD0A7FE-F425-411A-B0D7-4E57BAB80E5C}" type="pres">
      <dgm:prSet presAssocID="{C3285473-01ED-406B-B512-58221E2CEE9E}" presName="hierChild7" presStyleCnt="0"/>
      <dgm:spPr/>
    </dgm:pt>
    <dgm:pt modelId="{BEB86770-4058-4C24-8D77-EDB6CBF2068E}" type="pres">
      <dgm:prSet presAssocID="{94C788E0-2E6D-453F-B3C6-AED3AE2B5065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2C86506A-E258-4910-8062-2615A779FDD2}" type="pres">
      <dgm:prSet presAssocID="{D3BAB797-F10E-4434-9988-086955CA220D}" presName="hierRoot3" presStyleCnt="0">
        <dgm:presLayoutVars>
          <dgm:hierBranch val="init"/>
        </dgm:presLayoutVars>
      </dgm:prSet>
      <dgm:spPr/>
    </dgm:pt>
    <dgm:pt modelId="{8CBFD204-09F1-4437-8FE2-D35703B9667C}" type="pres">
      <dgm:prSet presAssocID="{D3BAB797-F10E-4434-9988-086955CA220D}" presName="rootComposite3" presStyleCnt="0"/>
      <dgm:spPr/>
    </dgm:pt>
    <dgm:pt modelId="{FACB445F-13AD-476B-8C4E-685195ACF168}" type="pres">
      <dgm:prSet presAssocID="{D3BAB797-F10E-4434-9988-086955CA220D}" presName="rootText3" presStyleLbl="asst1" presStyleIdx="4" presStyleCnt="5" custLinFactY="-70641" custLinFactNeighborX="78316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A4D92DE-D1C0-4236-AF10-685D75D42780}" type="pres">
      <dgm:prSet presAssocID="{D3BAB797-F10E-4434-9988-086955CA220D}" presName="rootConnector3" presStyleLbl="asst1" presStyleIdx="4" presStyleCnt="5"/>
      <dgm:spPr/>
      <dgm:t>
        <a:bodyPr/>
        <a:lstStyle/>
        <a:p>
          <a:endParaRPr lang="es-ES"/>
        </a:p>
      </dgm:t>
    </dgm:pt>
    <dgm:pt modelId="{7DDC7DC4-C8EC-4637-A733-E6E043F49C7A}" type="pres">
      <dgm:prSet presAssocID="{D3BAB797-F10E-4434-9988-086955CA220D}" presName="hierChild6" presStyleCnt="0"/>
      <dgm:spPr/>
    </dgm:pt>
    <dgm:pt modelId="{D0130950-D426-4633-B8DB-3F1C47221FA3}" type="pres">
      <dgm:prSet presAssocID="{D3BAB797-F10E-4434-9988-086955CA220D}" presName="hierChild7" presStyleCnt="0"/>
      <dgm:spPr/>
    </dgm:pt>
  </dgm:ptLst>
  <dgm:cxnLst>
    <dgm:cxn modelId="{3F3EDC54-A869-4CAB-A656-441D5F988BD4}" srcId="{242FD1B9-7856-4DBE-A2DE-492B04963D19}" destId="{2894CB15-159C-43B2-B088-C674198F9FD1}" srcOrd="10" destOrd="0" parTransId="{6FFB1E5A-CAE8-43C9-8BF5-4C5D1CC858E2}" sibTransId="{81CCBBCF-E53C-41E0-AB98-5447752F3033}"/>
    <dgm:cxn modelId="{48F5FB17-E40D-4CC0-84AA-0FF3BDF7DFAD}" srcId="{7E19FF0E-AFEE-4DB5-A610-3628E7FF11EC}" destId="{504E8A68-92C5-4AAF-A821-1D1784700AAA}" srcOrd="0" destOrd="0" parTransId="{EDBF11A0-8B56-4442-884A-613A6DD5A3CB}" sibTransId="{9CDE534B-45DB-4B66-BC40-15363FF880C0}"/>
    <dgm:cxn modelId="{7FE8687B-666A-4224-B8FD-6F479110195E}" type="presOf" srcId="{1465098E-5822-460F-9548-6E052A88207E}" destId="{CCC8EF89-9013-4DE3-8CB4-3956D49B5F3D}" srcOrd="0" destOrd="0" presId="urn:microsoft.com/office/officeart/2005/8/layout/orgChart1"/>
    <dgm:cxn modelId="{7AC8AEB7-5B2C-4A21-A27D-2C856829393C}" type="presOf" srcId="{C7B5CAFE-77E0-49A0-9045-40997722EE43}" destId="{15EB063D-84EE-4474-843F-B4BD85B1D9D3}" srcOrd="0" destOrd="0" presId="urn:microsoft.com/office/officeart/2005/8/layout/orgChart1"/>
    <dgm:cxn modelId="{B0109110-E736-4CCD-8834-180C31A4F7F5}" type="presOf" srcId="{1E3E4A76-A2A7-4F4C-B674-95B966AB7DFF}" destId="{BDD2A5A9-6CEA-486A-B89C-8D902495F6F4}" srcOrd="0" destOrd="0" presId="urn:microsoft.com/office/officeart/2005/8/layout/orgChart1"/>
    <dgm:cxn modelId="{0B40C16F-E663-4817-8FE9-FBD92AC4DE3F}" type="presOf" srcId="{9BA289CB-4DED-4C84-B971-40CF496388B0}" destId="{F20DC172-C1AD-4847-9123-A6C72F2C9E52}" srcOrd="1" destOrd="0" presId="urn:microsoft.com/office/officeart/2005/8/layout/orgChart1"/>
    <dgm:cxn modelId="{A30D190B-0FFD-4239-9122-B2DB8F9DC19F}" srcId="{1AF5E4B2-2B23-4522-B5C9-597C7D9833EF}" destId="{89E20731-196A-40F1-A1D6-5C0168699762}" srcOrd="2" destOrd="0" parTransId="{6BFBCB0E-3706-42E6-BC3D-8A64D11FF61D}" sibTransId="{C7828FD2-CDD6-488E-A64C-1AE126FC74A4}"/>
    <dgm:cxn modelId="{E5BB09A4-D6F0-4038-AEDB-E0BD6A1E3F17}" type="presOf" srcId="{E78E7174-A87F-486C-A3AD-B72B2742DF33}" destId="{CD2622F5-4AD0-4C37-9B39-C1FE2EFCD3C4}" srcOrd="0" destOrd="0" presId="urn:microsoft.com/office/officeart/2005/8/layout/orgChart1"/>
    <dgm:cxn modelId="{8DC6682A-7B21-4E06-BC95-1EB814F22FE4}" type="presOf" srcId="{52C556C9-1001-4908-B038-4041013D277F}" destId="{3E823AAE-58FE-4E32-9BD3-0D48A7AC65E2}" srcOrd="1" destOrd="0" presId="urn:microsoft.com/office/officeart/2005/8/layout/orgChart1"/>
    <dgm:cxn modelId="{BDDA7845-02A0-49A5-8F4F-A6BDD3A5120A}" type="presOf" srcId="{2894CB15-159C-43B2-B088-C674198F9FD1}" destId="{F17F5636-BB84-4739-AD1C-9B6DFA1BABDF}" srcOrd="1" destOrd="0" presId="urn:microsoft.com/office/officeart/2005/8/layout/orgChart1"/>
    <dgm:cxn modelId="{B189B9E4-D0A7-4C6B-96F1-DD5D3913C25F}" type="presOf" srcId="{BE86022C-5DE3-4D3B-9245-74B4653D4BFF}" destId="{A69EB762-83C4-40BD-BE3E-44128879F923}" srcOrd="1" destOrd="0" presId="urn:microsoft.com/office/officeart/2005/8/layout/orgChart1"/>
    <dgm:cxn modelId="{3388ED8F-0E9F-4604-A4FF-9CB087E3B15E}" type="presOf" srcId="{A0A28E2E-EDA6-46AE-8052-6A2604087B71}" destId="{363B82D4-2901-4F99-9618-6EE712C515EC}" srcOrd="0" destOrd="0" presId="urn:microsoft.com/office/officeart/2005/8/layout/orgChart1"/>
    <dgm:cxn modelId="{6AAA12FC-884E-4897-AD9D-4C22B26263F9}" srcId="{242FD1B9-7856-4DBE-A2DE-492B04963D19}" destId="{113B6517-9B94-4737-ABE6-CC738D37B37A}" srcOrd="11" destOrd="0" parTransId="{6F0AA508-A61A-49F7-BC49-3914019E2920}" sibTransId="{99A592F9-BB72-4A8A-85A8-48710FADD940}"/>
    <dgm:cxn modelId="{249D77FD-EF7B-4B33-8AAB-4AAED4440226}" type="presOf" srcId="{D7FD56C6-E594-4A73-A4BC-2ECC93AA99F3}" destId="{8BC49F16-926A-4278-B124-06A82AD5AE6A}" srcOrd="1" destOrd="0" presId="urn:microsoft.com/office/officeart/2005/8/layout/orgChart1"/>
    <dgm:cxn modelId="{07E42659-E33A-4CE4-A8F8-3FE83444629F}" type="presOf" srcId="{96A5FBBE-16D7-46D6-8C7A-E344EAD8CE23}" destId="{06C41BCB-1A5B-4007-B7ED-289F0BBF9D9E}" srcOrd="1" destOrd="0" presId="urn:microsoft.com/office/officeart/2005/8/layout/orgChart1"/>
    <dgm:cxn modelId="{72D85225-C0AD-41D1-B4B1-E2E9CC30EBC2}" type="presOf" srcId="{942483C5-2628-4E94-BC63-AC5B5E4E3A2C}" destId="{E0E15959-B4BD-4199-88A5-EC4B4EF416C4}" srcOrd="0" destOrd="0" presId="urn:microsoft.com/office/officeart/2005/8/layout/orgChart1"/>
    <dgm:cxn modelId="{583EB5E6-5679-4C2F-A39C-0A72545B6E26}" type="presOf" srcId="{B22B50CA-9D7D-46A4-BC5D-B5EEB23305A0}" destId="{4F7F3958-1231-45A8-84CA-DF9E978B9B66}" srcOrd="0" destOrd="0" presId="urn:microsoft.com/office/officeart/2005/8/layout/orgChart1"/>
    <dgm:cxn modelId="{CE308C33-6973-4479-9126-8C3F270AEBA6}" srcId="{1AF5E4B2-2B23-4522-B5C9-597C7D9833EF}" destId="{96A5FBBE-16D7-46D6-8C7A-E344EAD8CE23}" srcOrd="1" destOrd="0" parTransId="{1465098E-5822-460F-9548-6E052A88207E}" sibTransId="{ED479067-4C4E-4818-A330-4A0213B6CA79}"/>
    <dgm:cxn modelId="{5C6ED012-278D-4417-8F61-9E0575944C58}" srcId="{504E8A68-92C5-4AAF-A821-1D1784700AAA}" destId="{242FD1B9-7856-4DBE-A2DE-492B04963D19}" srcOrd="4" destOrd="0" parTransId="{1B9CF98D-E377-499C-AEAB-48572C93BEC3}" sibTransId="{E42E01EF-F15F-4217-AA67-EC42CBB2F203}"/>
    <dgm:cxn modelId="{39494654-8493-48B9-887B-DD2FA7069C20}" srcId="{242FD1B9-7856-4DBE-A2DE-492B04963D19}" destId="{AE78B1DA-79B2-4779-BF2B-54C30602902A}" srcOrd="5" destOrd="0" parTransId="{98B9D1E9-F256-478B-BDFA-5761AD5CA228}" sibTransId="{003B9D4D-15BD-4F83-8237-049B8DB857EF}"/>
    <dgm:cxn modelId="{6DCE0EBE-0B0D-4EB2-980B-4BC0D27D16F6}" type="presOf" srcId="{94C788E0-2E6D-453F-B3C6-AED3AE2B5065}" destId="{BEB86770-4058-4C24-8D77-EDB6CBF2068E}" srcOrd="0" destOrd="0" presId="urn:microsoft.com/office/officeart/2005/8/layout/orgChart1"/>
    <dgm:cxn modelId="{1FEBCCFE-14EF-4A7A-8BE7-37D881B702A6}" type="presOf" srcId="{5F39ACE4-89A0-4759-977A-35DDB0B70599}" destId="{A002D03D-2C81-4EEF-B204-3463F7E7B54C}" srcOrd="0" destOrd="0" presId="urn:microsoft.com/office/officeart/2005/8/layout/orgChart1"/>
    <dgm:cxn modelId="{61D0B114-9A8A-4B51-B50E-A379251E97B4}" type="presOf" srcId="{B6B45B83-DDDE-4B6A-A289-3AF641530D7A}" destId="{2A0C38AA-243B-45E6-BFCD-F7DAB8A9DD0C}" srcOrd="1" destOrd="0" presId="urn:microsoft.com/office/officeart/2005/8/layout/orgChart1"/>
    <dgm:cxn modelId="{5A396E13-7CB7-4FD3-8812-8D40E927793F}" type="presOf" srcId="{2894CB15-159C-43B2-B088-C674198F9FD1}" destId="{5DABCB41-6726-4F12-9338-75595B483194}" srcOrd="0" destOrd="0" presId="urn:microsoft.com/office/officeart/2005/8/layout/orgChart1"/>
    <dgm:cxn modelId="{94D04549-7A8C-46A7-A4D5-E26AFD22CE0F}" type="presOf" srcId="{1AF5E4B2-2B23-4522-B5C9-597C7D9833EF}" destId="{1FE39E73-54B3-40F0-B09A-D307FBCAF606}" srcOrd="1" destOrd="0" presId="urn:microsoft.com/office/officeart/2005/8/layout/orgChart1"/>
    <dgm:cxn modelId="{9177B891-8A2D-4299-ADC9-7CB3A1BEEE79}" type="presOf" srcId="{6E3BF9B3-FDD3-49F7-8669-F79BBCFCE127}" destId="{8B3827DD-0CDF-4371-B995-EF1F257E03A5}" srcOrd="1" destOrd="0" presId="urn:microsoft.com/office/officeart/2005/8/layout/orgChart1"/>
    <dgm:cxn modelId="{2957F18E-A549-4FD3-AD85-AB8EFB03AD89}" type="presOf" srcId="{9A5A7F8A-5DDB-477B-82B8-7A087136AE49}" destId="{5F18B78E-13FF-4BA6-809C-37A7376C54B6}" srcOrd="1" destOrd="0" presId="urn:microsoft.com/office/officeart/2005/8/layout/orgChart1"/>
    <dgm:cxn modelId="{FCD94B45-C9B3-47DF-9E23-45CD6656702A}" type="presOf" srcId="{113B6517-9B94-4737-ABE6-CC738D37B37A}" destId="{EAD643BF-122D-4745-A971-FF3E400981D0}" srcOrd="0" destOrd="0" presId="urn:microsoft.com/office/officeart/2005/8/layout/orgChart1"/>
    <dgm:cxn modelId="{3ACA5906-0237-4099-9306-20E19AEE2BE8}" type="presOf" srcId="{AF6B306A-F904-46B3-A09E-FB3A22255B07}" destId="{9CA37AFB-4E9F-44A1-9F16-8CD8C0857F84}" srcOrd="1" destOrd="0" presId="urn:microsoft.com/office/officeart/2005/8/layout/orgChart1"/>
    <dgm:cxn modelId="{4C0C192A-24BB-40D3-B003-EEBA5D5946BB}" type="presOf" srcId="{A8E2098F-B9CC-432A-8CDA-B215493B8B2D}" destId="{8DC827DB-B381-42F5-BCC7-C346487BC93C}" srcOrd="1" destOrd="0" presId="urn:microsoft.com/office/officeart/2005/8/layout/orgChart1"/>
    <dgm:cxn modelId="{E4BB96AA-1F2C-4D07-BAAC-4A27EF4F5318}" type="presOf" srcId="{479E5EC1-6012-4561-B894-4AF954091E8F}" destId="{4A3A39FC-3A25-42F0-A62F-6178FD9CDDA1}" srcOrd="1" destOrd="0" presId="urn:microsoft.com/office/officeart/2005/8/layout/orgChart1"/>
    <dgm:cxn modelId="{A692687E-0C80-4FCA-B406-0226A12BC911}" srcId="{242FD1B9-7856-4DBE-A2DE-492B04963D19}" destId="{5F0964D4-7227-48CA-86F6-E6B9060BAD8A}" srcOrd="2" destOrd="0" parTransId="{B76F90BD-EA19-4F54-ABD9-0F493688A9C9}" sibTransId="{21826FEC-E148-49EB-B8BB-9964BBDCEE44}"/>
    <dgm:cxn modelId="{70444A42-6F03-42FD-9BA4-B4B69CECC574}" srcId="{504E8A68-92C5-4AAF-A821-1D1784700AAA}" destId="{9A5A7F8A-5DDB-477B-82B8-7A087136AE49}" srcOrd="0" destOrd="0" parTransId="{5F39ACE4-89A0-4759-977A-35DDB0B70599}" sibTransId="{897B9E3D-0159-4247-8918-8FB190864840}"/>
    <dgm:cxn modelId="{EC510D9D-D32D-49B2-93AC-080EA56073C4}" srcId="{504E8A68-92C5-4AAF-A821-1D1784700AAA}" destId="{D3BAB797-F10E-4434-9988-086955CA220D}" srcOrd="5" destOrd="0" parTransId="{94C788E0-2E6D-453F-B3C6-AED3AE2B5065}" sibTransId="{C9AA8560-5856-42E0-8C3B-4BAFB2CDBDB6}"/>
    <dgm:cxn modelId="{952F402C-B68A-4B8B-9613-5D1A1315841E}" type="presOf" srcId="{6E3BF9B3-FDD3-49F7-8669-F79BBCFCE127}" destId="{B9C62C65-3710-4726-8EA9-01051224FFEB}" srcOrd="0" destOrd="0" presId="urn:microsoft.com/office/officeart/2005/8/layout/orgChart1"/>
    <dgm:cxn modelId="{1F79602A-80BF-4489-9FB8-765BE3A7C767}" type="presOf" srcId="{4CFC5A29-58C9-4CDC-9D29-BA89BA52485A}" destId="{ADCE2D0E-44BD-4B72-A251-FAB5C5F725A0}" srcOrd="1" destOrd="0" presId="urn:microsoft.com/office/officeart/2005/8/layout/orgChart1"/>
    <dgm:cxn modelId="{BFB117F0-B140-44BA-BC5A-F063293EBADA}" type="presOf" srcId="{6FFB1E5A-CAE8-43C9-8BF5-4C5D1CC858E2}" destId="{F7B4DB2B-C95A-49E0-B343-572593D4F823}" srcOrd="0" destOrd="0" presId="urn:microsoft.com/office/officeart/2005/8/layout/orgChart1"/>
    <dgm:cxn modelId="{D3F68FD6-DFEF-4154-BCC1-2572496AF691}" type="presOf" srcId="{99B8A033-1EE1-4407-90FF-4AACE530D977}" destId="{1B71D63E-5C20-47C5-B2D8-299B66993A73}" srcOrd="0" destOrd="0" presId="urn:microsoft.com/office/officeart/2005/8/layout/orgChart1"/>
    <dgm:cxn modelId="{D0F0B411-3337-4E4C-ACCD-92397D702055}" type="presOf" srcId="{C53D6DE2-BF5F-4288-BED2-4BD4E6731456}" destId="{DE30EF80-DFC3-4B88-A494-341ACE56946E}" srcOrd="0" destOrd="0" presId="urn:microsoft.com/office/officeart/2005/8/layout/orgChart1"/>
    <dgm:cxn modelId="{50A24D27-5AF0-4DEB-B3AF-AEEBAC84663E}" type="presOf" srcId="{A8E2098F-B9CC-432A-8CDA-B215493B8B2D}" destId="{7760CC53-AE5B-4A4F-9219-2D9BA1054367}" srcOrd="0" destOrd="0" presId="urn:microsoft.com/office/officeart/2005/8/layout/orgChart1"/>
    <dgm:cxn modelId="{259EE14D-968D-41FE-A8A2-2DB4A0A31B80}" type="presOf" srcId="{7256F451-DEB6-4A8F-8F48-B50693CFBB43}" destId="{F442D3EA-CCBC-499F-9BAF-78AAA89976DC}" srcOrd="0" destOrd="0" presId="urn:microsoft.com/office/officeart/2005/8/layout/orgChart1"/>
    <dgm:cxn modelId="{BFE59AA8-C495-4F2E-81F3-C1E79AE7187E}" type="presOf" srcId="{C29A6977-167F-4C68-AB04-3CB0092E9B68}" destId="{1334D6BF-8409-48A2-ADAE-2B40684E82CA}" srcOrd="0" destOrd="0" presId="urn:microsoft.com/office/officeart/2005/8/layout/orgChart1"/>
    <dgm:cxn modelId="{003FCBD3-2FA8-41BB-81E8-2D67289B9FFD}" srcId="{242FD1B9-7856-4DBE-A2DE-492B04963D19}" destId="{4CFC5A29-58C9-4CDC-9D29-BA89BA52485A}" srcOrd="7" destOrd="0" parTransId="{99B8A033-1EE1-4407-90FF-4AACE530D977}" sibTransId="{C0C5C14E-9970-4E66-9834-CEF2C164C109}"/>
    <dgm:cxn modelId="{7446676B-4133-4BF4-9135-FF4D84290F8F}" type="presOf" srcId="{113B6517-9B94-4737-ABE6-CC738D37B37A}" destId="{E2C98E13-1AE6-4CC9-8C9C-55B4200A605C}" srcOrd="1" destOrd="0" presId="urn:microsoft.com/office/officeart/2005/8/layout/orgChart1"/>
    <dgm:cxn modelId="{B32FE09B-6979-48C7-AA8A-C207C9C72C79}" srcId="{242FD1B9-7856-4DBE-A2DE-492B04963D19}" destId="{1AF5E4B2-2B23-4522-B5C9-597C7D9833EF}" srcOrd="12" destOrd="0" parTransId="{BF984DF2-E1D9-4AF5-9874-FD74BFA165E4}" sibTransId="{F03D368B-2D04-43B1-8012-2540D13F3F22}"/>
    <dgm:cxn modelId="{E43D1658-A508-4CFA-A0C5-2612366A3D32}" type="presOf" srcId="{20FD016A-0DBE-4588-9AE7-1402AF88CC0A}" destId="{230BAB25-2076-43F9-8C17-339433BD71E2}" srcOrd="0" destOrd="0" presId="urn:microsoft.com/office/officeart/2005/8/layout/orgChart1"/>
    <dgm:cxn modelId="{E8469BD2-3A04-4B4A-A67E-D111C530AB91}" srcId="{1AF5E4B2-2B23-4522-B5C9-597C7D9833EF}" destId="{479E5EC1-6012-4561-B894-4AF954091E8F}" srcOrd="3" destOrd="0" parTransId="{7256F451-DEB6-4A8F-8F48-B50693CFBB43}" sibTransId="{9E09A598-A74A-4A9D-B73D-0A9FE5832543}"/>
    <dgm:cxn modelId="{747DBDEA-DEB2-4998-9094-14EBA21AE8BA}" type="presOf" srcId="{608D4C26-22D4-4498-BAA5-D5C36A731916}" destId="{CE01DDC3-8CA5-4D20-92B4-17A2B5FFBD21}" srcOrd="0" destOrd="0" presId="urn:microsoft.com/office/officeart/2005/8/layout/orgChart1"/>
    <dgm:cxn modelId="{AA138FCA-E410-4D3A-A0E2-BC187C9AD333}" type="presOf" srcId="{AF6B306A-F904-46B3-A09E-FB3A22255B07}" destId="{78DFD4EA-BAD9-4996-A9C6-86C5800DE62F}" srcOrd="0" destOrd="0" presId="urn:microsoft.com/office/officeart/2005/8/layout/orgChart1"/>
    <dgm:cxn modelId="{EFB2341B-30A6-4A93-B9F7-614B05336CED}" type="presOf" srcId="{95B81BF2-3C71-43B0-B078-69CE5148D920}" destId="{48683F67-7A95-4C66-9A57-6AF035F3AFAC}" srcOrd="0" destOrd="0" presId="urn:microsoft.com/office/officeart/2005/8/layout/orgChart1"/>
    <dgm:cxn modelId="{459855C4-C0A5-479C-AC71-B5B44DE05621}" type="presOf" srcId="{F6E0711E-56B2-4E41-BC8F-990148973676}" destId="{86E50F81-C608-485D-9B10-32EFBD4E6ABF}" srcOrd="0" destOrd="0" presId="urn:microsoft.com/office/officeart/2005/8/layout/orgChart1"/>
    <dgm:cxn modelId="{47F6270F-E0B5-4426-8A38-A1460A0DCB31}" type="presOf" srcId="{3C85214C-5438-4144-B28D-3FB8FC826884}" destId="{D2FDE5B0-53C4-4E0F-9572-4FD706F22639}" srcOrd="0" destOrd="0" presId="urn:microsoft.com/office/officeart/2005/8/layout/orgChart1"/>
    <dgm:cxn modelId="{00155BE5-F887-4B09-92D4-4DAD6389E487}" srcId="{1AF5E4B2-2B23-4522-B5C9-597C7D9833EF}" destId="{52C556C9-1001-4908-B038-4041013D277F}" srcOrd="0" destOrd="0" parTransId="{17CB21B5-8073-477A-8479-FF5B11B82441}" sibTransId="{0E1D51E2-7E5D-4436-9129-229DB156AA99}"/>
    <dgm:cxn modelId="{AB6B0A0E-C887-4CFF-AE06-817FCC43A830}" type="presOf" srcId="{AE78B1DA-79B2-4779-BF2B-54C30602902A}" destId="{75DD672E-6FAD-4F0A-B104-863E8AEDF11F}" srcOrd="1" destOrd="0" presId="urn:microsoft.com/office/officeart/2005/8/layout/orgChart1"/>
    <dgm:cxn modelId="{97BE6591-FBA0-4884-AE66-D474966851DA}" type="presOf" srcId="{89E20731-196A-40F1-A1D6-5C0168699762}" destId="{BA311E96-0FCE-45EB-9B13-1E328AA8CEE5}" srcOrd="1" destOrd="0" presId="urn:microsoft.com/office/officeart/2005/8/layout/orgChart1"/>
    <dgm:cxn modelId="{BC16B5BD-8F99-4B5B-BC5B-5431F6634345}" srcId="{242FD1B9-7856-4DBE-A2DE-492B04963D19}" destId="{D7FD56C6-E594-4A73-A4BC-2ECC93AA99F3}" srcOrd="1" destOrd="0" parTransId="{BFA78DA1-D168-4340-8606-2D4BF82F0BC0}" sibTransId="{EE8BFDCF-2D6C-4DAB-8A68-49ED9D01D363}"/>
    <dgm:cxn modelId="{7252D662-A0EE-4621-BE3C-29F2E6ECED72}" srcId="{242FD1B9-7856-4DBE-A2DE-492B04963D19}" destId="{B22B50CA-9D7D-46A4-BC5D-B5EEB23305A0}" srcOrd="4" destOrd="0" parTransId="{B752C7EB-F9FB-4DFA-AC84-54C3012D671C}" sibTransId="{06083676-CBA5-415C-8AD4-78FA7DD9AABD}"/>
    <dgm:cxn modelId="{2C4ABCE3-326E-45A0-9613-5F0D597FA97B}" type="presOf" srcId="{52C556C9-1001-4908-B038-4041013D277F}" destId="{73782B00-78AE-412E-B715-813A1ED30DCC}" srcOrd="0" destOrd="0" presId="urn:microsoft.com/office/officeart/2005/8/layout/orgChart1"/>
    <dgm:cxn modelId="{2947702A-BD09-428C-AD81-578FA62CAF66}" type="presOf" srcId="{DA418944-DDAD-4B60-8BFC-E8B229641D8B}" destId="{A5D11F59-F877-4024-8D57-12D2DC2B0EF5}" srcOrd="0" destOrd="0" presId="urn:microsoft.com/office/officeart/2005/8/layout/orgChart1"/>
    <dgm:cxn modelId="{771DF65E-F6E8-4383-874B-EA53800598A7}" type="presOf" srcId="{1AF5E4B2-2B23-4522-B5C9-597C7D9833EF}" destId="{ECBD9D1D-E8BE-4529-BEA0-DC2BB46470D6}" srcOrd="0" destOrd="0" presId="urn:microsoft.com/office/officeart/2005/8/layout/orgChart1"/>
    <dgm:cxn modelId="{4AA9D033-2CCF-48BA-A9F0-77E6A5A2FEBC}" type="presOf" srcId="{F6E0711E-56B2-4E41-BC8F-990148973676}" destId="{CAC76A4D-53A1-4BEC-AF33-ACB591C98F20}" srcOrd="1" destOrd="0" presId="urn:microsoft.com/office/officeart/2005/8/layout/orgChart1"/>
    <dgm:cxn modelId="{B2DAB0D1-1B04-436C-A900-DFA63F1C5F4D}" srcId="{504E8A68-92C5-4AAF-A821-1D1784700AAA}" destId="{092686FF-948A-45A0-BE17-F360DA50071A}" srcOrd="1" destOrd="0" parTransId="{9A6476C5-8BB8-4460-88EE-4488D0B3A21C}" sibTransId="{6D693846-7225-46BD-9258-DAD19A7C6D4C}"/>
    <dgm:cxn modelId="{F7932060-ED34-46F0-8AB9-3E6845105848}" type="presOf" srcId="{B22B50CA-9D7D-46A4-BC5D-B5EEB23305A0}" destId="{9F761322-8981-4D74-87D9-A7C7739D19E8}" srcOrd="1" destOrd="0" presId="urn:microsoft.com/office/officeart/2005/8/layout/orgChart1"/>
    <dgm:cxn modelId="{CEF74092-894C-4764-A6F0-FFEE8067A1BD}" srcId="{4CFC5A29-58C9-4CDC-9D29-BA89BA52485A}" destId="{AF6B306A-F904-46B3-A09E-FB3A22255B07}" srcOrd="1" destOrd="0" parTransId="{DA418944-DDAD-4B60-8BFC-E8B229641D8B}" sibTransId="{81CE53F4-49D4-463D-B358-CED3153B0848}"/>
    <dgm:cxn modelId="{107DF8E1-4AFD-4535-AC08-99B3145978DC}" type="presOf" srcId="{C7B5CAFE-77E0-49A0-9045-40997722EE43}" destId="{C323DA68-6617-4F70-A538-205DF6ADEB3C}" srcOrd="1" destOrd="0" presId="urn:microsoft.com/office/officeart/2005/8/layout/orgChart1"/>
    <dgm:cxn modelId="{FECE5ACB-760E-4928-8AC9-5EA444F27F67}" srcId="{242FD1B9-7856-4DBE-A2DE-492B04963D19}" destId="{6E3BF9B3-FDD3-49F7-8669-F79BBCFCE127}" srcOrd="8" destOrd="0" parTransId="{6DE143EC-AA11-47EB-ACED-DEE3E6A66A6E}" sibTransId="{097B5E5E-AB3C-4959-838A-DB77C729CE15}"/>
    <dgm:cxn modelId="{B5B4255B-4055-444B-9C59-CD946BF2727B}" type="presOf" srcId="{824D303C-BA1D-4921-9E6E-583F5C22D24F}" destId="{2302F32D-B8AE-4F08-8F52-A030953F3B8E}" srcOrd="1" destOrd="0" presId="urn:microsoft.com/office/officeart/2005/8/layout/orgChart1"/>
    <dgm:cxn modelId="{311820F6-32EC-444C-919D-292313EE155E}" srcId="{242FD1B9-7856-4DBE-A2DE-492B04963D19}" destId="{F6E0711E-56B2-4E41-BC8F-990148973676}" srcOrd="0" destOrd="0" parTransId="{3C85214C-5438-4144-B28D-3FB8FC826884}" sibTransId="{9DABEBC6-C7BB-4C1F-8435-C22BCD718ECB}"/>
    <dgm:cxn modelId="{5A1CAE4F-EB73-4305-AF72-11CB8BB410D1}" type="presOf" srcId="{7E19FF0E-AFEE-4DB5-A610-3628E7FF11EC}" destId="{A0970DDE-5C1B-4CEC-B522-46849BA6D485}" srcOrd="0" destOrd="0" presId="urn:microsoft.com/office/officeart/2005/8/layout/orgChart1"/>
    <dgm:cxn modelId="{E73C104A-9A5A-4E15-9CF9-4690AED6F46E}" type="presOf" srcId="{D3BAB797-F10E-4434-9988-086955CA220D}" destId="{1A4D92DE-D1C0-4236-AF10-685D75D42780}" srcOrd="1" destOrd="0" presId="urn:microsoft.com/office/officeart/2005/8/layout/orgChart1"/>
    <dgm:cxn modelId="{FC4B5603-BFCD-44BC-AAB2-1D1FEA3D172A}" type="presOf" srcId="{504E8A68-92C5-4AAF-A821-1D1784700AAA}" destId="{7E4736D6-7CDC-4CDF-B842-C94B141E6CE6}" srcOrd="1" destOrd="0" presId="urn:microsoft.com/office/officeart/2005/8/layout/orgChart1"/>
    <dgm:cxn modelId="{40BAD03C-7E46-4BAB-90A5-A1F733364D84}" srcId="{4CFC5A29-58C9-4CDC-9D29-BA89BA52485A}" destId="{C7B5CAFE-77E0-49A0-9045-40997722EE43}" srcOrd="5" destOrd="0" parTransId="{EB2E6C02-3027-45FA-BDE5-4A68934BB5F1}" sibTransId="{2805F035-5B1A-426E-A429-6F4C62028D7D}"/>
    <dgm:cxn modelId="{612465AF-281C-4B2B-8AA4-338B4CB267A2}" type="presOf" srcId="{AE78B1DA-79B2-4779-BF2B-54C30602902A}" destId="{FDDDA3E1-DDE7-4CA4-A38E-EC9E3F47D8FE}" srcOrd="0" destOrd="0" presId="urn:microsoft.com/office/officeart/2005/8/layout/orgChart1"/>
    <dgm:cxn modelId="{B779AFF3-D40C-4673-A629-A1C60DC8A1BF}" type="presOf" srcId="{824D303C-BA1D-4921-9E6E-583F5C22D24F}" destId="{58168765-85D6-47F2-B09D-78A7FC2DF62A}" srcOrd="0" destOrd="0" presId="urn:microsoft.com/office/officeart/2005/8/layout/orgChart1"/>
    <dgm:cxn modelId="{8C64DC3B-56A9-4C96-8BAF-41BA5FAB8859}" type="presOf" srcId="{C29A6977-167F-4C68-AB04-3CB0092E9B68}" destId="{4180916C-ED94-4919-B989-ACFA7F0F813A}" srcOrd="1" destOrd="0" presId="urn:microsoft.com/office/officeart/2005/8/layout/orgChart1"/>
    <dgm:cxn modelId="{1E391F5B-30C9-4424-AA5C-8F47F84A8BF7}" type="presOf" srcId="{CCC90083-CBEA-4974-BA08-B9E1B28014AC}" destId="{32399DE5-3725-442F-AACE-47AB09FCC1B5}" srcOrd="0" destOrd="0" presId="urn:microsoft.com/office/officeart/2005/8/layout/orgChart1"/>
    <dgm:cxn modelId="{CA057DBB-FD5D-4BC0-A0B7-93C3BB96B958}" type="presOf" srcId="{96A5FBBE-16D7-46D6-8C7A-E344EAD8CE23}" destId="{99494D0D-249B-4232-ADE6-409AD36A0148}" srcOrd="0" destOrd="0" presId="urn:microsoft.com/office/officeart/2005/8/layout/orgChart1"/>
    <dgm:cxn modelId="{66F2F43C-172D-4CB8-87EA-A3AB6B8C6AE5}" type="presOf" srcId="{7C7A56AA-D684-4C95-A9AD-2A802B35C047}" destId="{3DFF2CD0-79E8-42FF-9124-3436C932EA9F}" srcOrd="0" destOrd="0" presId="urn:microsoft.com/office/officeart/2005/8/layout/orgChart1"/>
    <dgm:cxn modelId="{2327170B-4565-48D9-B6D5-69310B60D363}" type="presOf" srcId="{1B9CF98D-E377-499C-AEAB-48572C93BEC3}" destId="{8F458779-2B80-4387-AD17-C24DBA085EE7}" srcOrd="0" destOrd="0" presId="urn:microsoft.com/office/officeart/2005/8/layout/orgChart1"/>
    <dgm:cxn modelId="{FE8B45CA-72E9-4A2C-81A1-CF86EFF103C7}" type="presOf" srcId="{8A71642C-F2FC-418A-9E72-20FB91657848}" destId="{DCBE516D-150A-4E82-ABDD-6CD79503F5AE}" srcOrd="0" destOrd="0" presId="urn:microsoft.com/office/officeart/2005/8/layout/orgChart1"/>
    <dgm:cxn modelId="{BEF24B54-E6B7-4703-91AF-E8D1EC82E11C}" type="presOf" srcId="{4CFC5A29-58C9-4CDC-9D29-BA89BA52485A}" destId="{3EC7437F-D139-4709-A9CC-A2F7A9B03BB3}" srcOrd="0" destOrd="0" presId="urn:microsoft.com/office/officeart/2005/8/layout/orgChart1"/>
    <dgm:cxn modelId="{45C4D242-2C0C-4074-BB9C-CB15E36DC238}" type="presOf" srcId="{092686FF-948A-45A0-BE17-F360DA50071A}" destId="{4DA37925-8BFC-4769-9C02-1C897780C5A7}" srcOrd="0" destOrd="0" presId="urn:microsoft.com/office/officeart/2005/8/layout/orgChart1"/>
    <dgm:cxn modelId="{FA3E0831-DB7B-4DB2-A434-5E0297E23FA2}" type="presOf" srcId="{89E20731-196A-40F1-A1D6-5C0168699762}" destId="{D5344E99-69CD-427F-A81E-918E5B08AC81}" srcOrd="0" destOrd="0" presId="urn:microsoft.com/office/officeart/2005/8/layout/orgChart1"/>
    <dgm:cxn modelId="{47EE672A-D3CE-416A-8D87-960DA8B93EE3}" type="presOf" srcId="{C32B7125-6DC6-448D-9566-09421A8E28DB}" destId="{F2D9217B-5EAE-4CE9-A569-E2E1E7F31DE9}" srcOrd="0" destOrd="0" presId="urn:microsoft.com/office/officeart/2005/8/layout/orgChart1"/>
    <dgm:cxn modelId="{0B026D0A-1085-4AF3-A372-3C0DCF57DC4A}" type="presOf" srcId="{6F0AA508-A61A-49F7-BC49-3914019E2920}" destId="{9E97B823-942F-4100-BD35-D9ABEF8A3141}" srcOrd="0" destOrd="0" presId="urn:microsoft.com/office/officeart/2005/8/layout/orgChart1"/>
    <dgm:cxn modelId="{1341C423-BC6C-4E68-A9AB-BD4B896DC5AF}" type="presOf" srcId="{A0A28E2E-EDA6-46AE-8052-6A2604087B71}" destId="{05B88CB8-7733-43C7-95BD-3E7C644A5C48}" srcOrd="1" destOrd="0" presId="urn:microsoft.com/office/officeart/2005/8/layout/orgChart1"/>
    <dgm:cxn modelId="{3A684B64-4C88-4E44-BB2F-21692169DC1D}" type="presOf" srcId="{9A6476C5-8BB8-4460-88EE-4488D0B3A21C}" destId="{A288C16B-EE83-48DF-8237-43882977C5CF}" srcOrd="0" destOrd="0" presId="urn:microsoft.com/office/officeart/2005/8/layout/orgChart1"/>
    <dgm:cxn modelId="{36DA4F8D-E4DE-4E29-A26F-06DCD1EB2902}" srcId="{504E8A68-92C5-4AAF-A821-1D1784700AAA}" destId="{C3285473-01ED-406B-B512-58221E2CEE9E}" srcOrd="3" destOrd="0" parTransId="{7C7A56AA-D684-4C95-A9AD-2A802B35C047}" sibTransId="{003B67D2-8B99-49F4-8722-CC21A3F6025E}"/>
    <dgm:cxn modelId="{0AD90B07-02D1-4033-B645-D7F760A35AA8}" type="presOf" srcId="{147B13E8-42A0-4227-AE7D-F2E0E05859F2}" destId="{447347DF-B400-41B3-A91B-F1A68B7D0F28}" srcOrd="0" destOrd="0" presId="urn:microsoft.com/office/officeart/2005/8/layout/orgChart1"/>
    <dgm:cxn modelId="{EB9A9600-544E-4FC2-8882-382DAF5AC225}" srcId="{242FD1B9-7856-4DBE-A2DE-492B04963D19}" destId="{BE86022C-5DE3-4D3B-9245-74B4653D4BFF}" srcOrd="13" destOrd="0" parTransId="{E78E7174-A87F-486C-A3AD-B72B2742DF33}" sibTransId="{67143506-86C4-440F-B76E-EFCFDDB204EB}"/>
    <dgm:cxn modelId="{A697A270-F033-434B-944E-61BC4EAA6346}" type="presOf" srcId="{B6B45B83-DDDE-4B6A-A289-3AF641530D7A}" destId="{F1913643-56D4-4741-B6C0-DA51C501A27D}" srcOrd="0" destOrd="0" presId="urn:microsoft.com/office/officeart/2005/8/layout/orgChart1"/>
    <dgm:cxn modelId="{1EF1A705-4E17-4D14-B6E9-A28D31D95F7D}" type="presOf" srcId="{98B9D1E9-F256-478B-BDFA-5761AD5CA228}" destId="{0DC8CD98-0090-4901-9059-243AC4BEF644}" srcOrd="0" destOrd="0" presId="urn:microsoft.com/office/officeart/2005/8/layout/orgChart1"/>
    <dgm:cxn modelId="{2605138B-49F6-4F37-A667-5399875305EA}" type="presOf" srcId="{504E8A68-92C5-4AAF-A821-1D1784700AAA}" destId="{749803C4-D1C5-4915-AB6B-18024FE8850A}" srcOrd="0" destOrd="0" presId="urn:microsoft.com/office/officeart/2005/8/layout/orgChart1"/>
    <dgm:cxn modelId="{CF5671FC-246D-4668-901F-5B87E5A97899}" srcId="{242FD1B9-7856-4DBE-A2DE-492B04963D19}" destId="{C53D6DE2-BF5F-4288-BED2-4BD4E6731456}" srcOrd="3" destOrd="0" parTransId="{1E3E4A76-A2A7-4F4C-B674-95B966AB7DFF}" sibTransId="{8D918526-5287-41D5-82D0-B089914BE663}"/>
    <dgm:cxn modelId="{7F43B5E5-8CC8-46D9-B538-6AE45C80AE28}" type="presOf" srcId="{EB2E6C02-3027-45FA-BDE5-4A68934BB5F1}" destId="{8525F1C2-F6DD-4F1A-8B0B-2D643E76AA5B}" srcOrd="0" destOrd="0" presId="urn:microsoft.com/office/officeart/2005/8/layout/orgChart1"/>
    <dgm:cxn modelId="{5355EA13-871F-4D48-88F9-D8453B32AC3B}" srcId="{504E8A68-92C5-4AAF-A821-1D1784700AAA}" destId="{B6B45B83-DDDE-4B6A-A289-3AF641530D7A}" srcOrd="2" destOrd="0" parTransId="{20FD016A-0DBE-4588-9AE7-1402AF88CC0A}" sibTransId="{A2D8870E-0110-456D-B73D-B4F33B560C46}"/>
    <dgm:cxn modelId="{437762FA-D072-4EC7-BB0D-A103642A9F83}" type="presOf" srcId="{C3285473-01ED-406B-B512-58221E2CEE9E}" destId="{6AF387F1-E098-4DF0-8896-86F1E0C893B0}" srcOrd="0" destOrd="0" presId="urn:microsoft.com/office/officeart/2005/8/layout/orgChart1"/>
    <dgm:cxn modelId="{77B5E295-4F17-4648-BADF-1D4D64E31139}" type="presOf" srcId="{9BA289CB-4DED-4C84-B971-40CF496388B0}" destId="{A038BC4E-4D36-48EF-8743-F0692F8A12C9}" srcOrd="0" destOrd="0" presId="urn:microsoft.com/office/officeart/2005/8/layout/orgChart1"/>
    <dgm:cxn modelId="{C30F7198-5E1B-4516-85DA-7DAE480BB4D1}" type="presOf" srcId="{6BFBCB0E-3706-42E6-BC3D-8A64D11FF61D}" destId="{FFAB8CC4-53CF-4C1A-99AE-E0A4092FAF32}" srcOrd="0" destOrd="0" presId="urn:microsoft.com/office/officeart/2005/8/layout/orgChart1"/>
    <dgm:cxn modelId="{F471C8F9-B5E3-485E-AED8-76828504DBDB}" type="presOf" srcId="{BF984DF2-E1D9-4AF5-9874-FD74BFA165E4}" destId="{3BAF819F-1329-447F-A9D8-B32153E0052B}" srcOrd="0" destOrd="0" presId="urn:microsoft.com/office/officeart/2005/8/layout/orgChart1"/>
    <dgm:cxn modelId="{2C5B1F4A-599D-4F25-BDBA-46084FD1CCC4}" type="presOf" srcId="{D7FD56C6-E594-4A73-A4BC-2ECC93AA99F3}" destId="{CAECB6BD-1D8B-4AE1-9BC8-BD659EE2ABF8}" srcOrd="0" destOrd="0" presId="urn:microsoft.com/office/officeart/2005/8/layout/orgChart1"/>
    <dgm:cxn modelId="{7992DDEA-E6E4-4CAC-AF81-51CD5B3AA006}" type="presOf" srcId="{9A5A7F8A-5DDB-477B-82B8-7A087136AE49}" destId="{8C2D9D13-5A98-4498-9F47-8A6AE1FD8225}" srcOrd="0" destOrd="0" presId="urn:microsoft.com/office/officeart/2005/8/layout/orgChart1"/>
    <dgm:cxn modelId="{0F14014A-7CFE-478C-9B64-483648D979E5}" type="presOf" srcId="{5F0964D4-7227-48CA-86F6-E6B9060BAD8A}" destId="{DD73DFAF-AD33-41D8-891C-5C41720F91CE}" srcOrd="0" destOrd="0" presId="urn:microsoft.com/office/officeart/2005/8/layout/orgChart1"/>
    <dgm:cxn modelId="{F1389A20-738C-44D5-BD38-3EE830691A6C}" type="presOf" srcId="{C32B7125-6DC6-448D-9566-09421A8E28DB}" destId="{42B2C49D-F9EF-4DC6-B37C-67B78AC1106B}" srcOrd="1" destOrd="0" presId="urn:microsoft.com/office/officeart/2005/8/layout/orgChart1"/>
    <dgm:cxn modelId="{0765FED8-354D-436C-94B4-DCC928C319F7}" type="presOf" srcId="{C3285473-01ED-406B-B512-58221E2CEE9E}" destId="{7F621769-5CAD-480E-B718-9C417810725C}" srcOrd="1" destOrd="0" presId="urn:microsoft.com/office/officeart/2005/8/layout/orgChart1"/>
    <dgm:cxn modelId="{3313063F-B17C-4658-B67E-0AE1E671ACA9}" srcId="{4CFC5A29-58C9-4CDC-9D29-BA89BA52485A}" destId="{A8E2098F-B9CC-432A-8CDA-B215493B8B2D}" srcOrd="3" destOrd="0" parTransId="{95B81BF2-3C71-43B0-B078-69CE5148D920}" sibTransId="{D48D8687-EA46-4BA1-9A94-B087F1AAA462}"/>
    <dgm:cxn modelId="{F08F9B3E-AD9A-404F-A7E0-7AB61C731779}" type="presOf" srcId="{B76F90BD-EA19-4F54-ABD9-0F493688A9C9}" destId="{CE1CF95D-6DC8-4D85-90CC-811CBD0F15B9}" srcOrd="0" destOrd="0" presId="urn:microsoft.com/office/officeart/2005/8/layout/orgChart1"/>
    <dgm:cxn modelId="{BA9FA671-52BC-41D5-BEF9-6626DBAF61CA}" type="presOf" srcId="{D3BAB797-F10E-4434-9988-086955CA220D}" destId="{FACB445F-13AD-476B-8C4E-685195ACF168}" srcOrd="0" destOrd="0" presId="urn:microsoft.com/office/officeart/2005/8/layout/orgChart1"/>
    <dgm:cxn modelId="{A945FDC0-2206-4127-A908-C600A3F4AA56}" type="presOf" srcId="{C53D6DE2-BF5F-4288-BED2-4BD4E6731456}" destId="{0F8471DB-76FE-42D0-A121-2E2ABBC8EACB}" srcOrd="1" destOrd="0" presId="urn:microsoft.com/office/officeart/2005/8/layout/orgChart1"/>
    <dgm:cxn modelId="{BA6E8F53-BB0B-47B1-BA9B-90F18136CB92}" type="presOf" srcId="{242FD1B9-7856-4DBE-A2DE-492B04963D19}" destId="{20DB800F-CE33-4628-99B6-9B4109E6BBA3}" srcOrd="0" destOrd="0" presId="urn:microsoft.com/office/officeart/2005/8/layout/orgChart1"/>
    <dgm:cxn modelId="{79D8D6FC-2BF5-408A-9B0D-0FC5C48DDB15}" srcId="{4CFC5A29-58C9-4CDC-9D29-BA89BA52485A}" destId="{A0A28E2E-EDA6-46AE-8052-6A2604087B71}" srcOrd="0" destOrd="0" parTransId="{608D4C26-22D4-4498-BAA5-D5C36A731916}" sibTransId="{7ADC4E5E-6ABD-48AF-9272-58864E225671}"/>
    <dgm:cxn modelId="{4E0431B7-66B8-41FC-81A3-BDE870063F61}" srcId="{4CFC5A29-58C9-4CDC-9D29-BA89BA52485A}" destId="{9BA289CB-4DED-4C84-B971-40CF496388B0}" srcOrd="4" destOrd="0" parTransId="{147B13E8-42A0-4227-AE7D-F2E0E05859F2}" sibTransId="{6BF8723F-1F57-453D-917D-0FFF56C8204C}"/>
    <dgm:cxn modelId="{0ED05C75-0DF4-4AB4-A94E-453C57F11501}" type="presOf" srcId="{BFA78DA1-D168-4340-8606-2D4BF82F0BC0}" destId="{9326957D-90AE-4FAD-8092-43C08990C5F8}" srcOrd="0" destOrd="0" presId="urn:microsoft.com/office/officeart/2005/8/layout/orgChart1"/>
    <dgm:cxn modelId="{42438ED0-9383-4CB3-A648-2BD102280BE7}" type="presOf" srcId="{6DE143EC-AA11-47EB-ACED-DEE3E6A66A6E}" destId="{2C9EBCD6-74F2-4741-A857-E1F499787B6B}" srcOrd="0" destOrd="0" presId="urn:microsoft.com/office/officeart/2005/8/layout/orgChart1"/>
    <dgm:cxn modelId="{76C54533-E8F5-42DA-B4FC-42CC4269A9CC}" type="presOf" srcId="{17CB21B5-8073-477A-8479-FF5B11B82441}" destId="{F929D040-4236-4250-A818-E0E6DCF58F11}" srcOrd="0" destOrd="0" presId="urn:microsoft.com/office/officeart/2005/8/layout/orgChart1"/>
    <dgm:cxn modelId="{30512F74-212B-4372-B15B-5B8C38012BA6}" type="presOf" srcId="{479E5EC1-6012-4561-B894-4AF954091E8F}" destId="{D41A9DD3-D19D-44C8-ACA9-5C73F725066A}" srcOrd="0" destOrd="0" presId="urn:microsoft.com/office/officeart/2005/8/layout/orgChart1"/>
    <dgm:cxn modelId="{553E3C90-03E5-4BE5-96D5-BF6F44E556E5}" type="presOf" srcId="{242FD1B9-7856-4DBE-A2DE-492B04963D19}" destId="{AFB94903-3793-4353-8251-1E4DB31B3807}" srcOrd="1" destOrd="0" presId="urn:microsoft.com/office/officeart/2005/8/layout/orgChart1"/>
    <dgm:cxn modelId="{108AAB38-0686-4024-87A5-238B303B7E9D}" type="presOf" srcId="{B752C7EB-F9FB-4DFA-AC84-54C3012D671C}" destId="{5200DC6E-069C-4C4C-B5E2-A6C849B7C984}" srcOrd="0" destOrd="0" presId="urn:microsoft.com/office/officeart/2005/8/layout/orgChart1"/>
    <dgm:cxn modelId="{30DF8540-C2AE-4675-97C6-71424CF91922}" srcId="{242FD1B9-7856-4DBE-A2DE-492B04963D19}" destId="{824D303C-BA1D-4921-9E6E-583F5C22D24F}" srcOrd="6" destOrd="0" parTransId="{CCC90083-CBEA-4974-BA08-B9E1B28014AC}" sibTransId="{583FA553-7591-4E0D-9425-DA0483171565}"/>
    <dgm:cxn modelId="{8E1E6225-0450-4138-A844-6A786ED169E4}" srcId="{242FD1B9-7856-4DBE-A2DE-492B04963D19}" destId="{C29A6977-167F-4C68-AB04-3CB0092E9B68}" srcOrd="9" destOrd="0" parTransId="{8A71642C-F2FC-418A-9E72-20FB91657848}" sibTransId="{A5BE0173-9114-4733-B80D-F1B994BAA9C2}"/>
    <dgm:cxn modelId="{5BBFAE5E-8201-4188-89A2-4C31550C7E84}" type="presOf" srcId="{5F0964D4-7227-48CA-86F6-E6B9060BAD8A}" destId="{56C99164-023D-4B68-8DD4-7642D04A37FD}" srcOrd="1" destOrd="0" presId="urn:microsoft.com/office/officeart/2005/8/layout/orgChart1"/>
    <dgm:cxn modelId="{AB86AEE9-D758-440B-BD8A-8B024FF6A1FD}" type="presOf" srcId="{092686FF-948A-45A0-BE17-F360DA50071A}" destId="{732E877D-44E3-40E0-811E-45BA7CCC4554}" srcOrd="1" destOrd="0" presId="urn:microsoft.com/office/officeart/2005/8/layout/orgChart1"/>
    <dgm:cxn modelId="{BE249F77-9BA4-4F82-84E4-9184B55B93BF}" srcId="{4CFC5A29-58C9-4CDC-9D29-BA89BA52485A}" destId="{C32B7125-6DC6-448D-9566-09421A8E28DB}" srcOrd="2" destOrd="0" parTransId="{942483C5-2628-4E94-BC63-AC5B5E4E3A2C}" sibTransId="{9D3048E2-EB4A-4787-AB6A-629934A20549}"/>
    <dgm:cxn modelId="{5DCCE923-EC17-4694-83C8-2BFE8F7E0005}" type="presOf" srcId="{BE86022C-5DE3-4D3B-9245-74B4653D4BFF}" destId="{5A364254-0D42-4FD9-B4E3-A5E5D53A72EB}" srcOrd="0" destOrd="0" presId="urn:microsoft.com/office/officeart/2005/8/layout/orgChart1"/>
    <dgm:cxn modelId="{AF9D9D1C-F868-4850-A39C-D206402E50B1}" type="presParOf" srcId="{A0970DDE-5C1B-4CEC-B522-46849BA6D485}" destId="{EBA03B22-B301-481F-B7E7-7A3441B38DA6}" srcOrd="0" destOrd="0" presId="urn:microsoft.com/office/officeart/2005/8/layout/orgChart1"/>
    <dgm:cxn modelId="{3ACA4AAF-3469-4D3D-818D-45EB1D0C57BD}" type="presParOf" srcId="{EBA03B22-B301-481F-B7E7-7A3441B38DA6}" destId="{08FA31A8-85E2-4506-B7A9-D10C9A59D920}" srcOrd="0" destOrd="0" presId="urn:microsoft.com/office/officeart/2005/8/layout/orgChart1"/>
    <dgm:cxn modelId="{ECCB57D1-0566-4886-8015-64B016F65A90}" type="presParOf" srcId="{08FA31A8-85E2-4506-B7A9-D10C9A59D920}" destId="{749803C4-D1C5-4915-AB6B-18024FE8850A}" srcOrd="0" destOrd="0" presId="urn:microsoft.com/office/officeart/2005/8/layout/orgChart1"/>
    <dgm:cxn modelId="{BC0143CE-33A2-4C75-A021-71A8C58BA2F8}" type="presParOf" srcId="{08FA31A8-85E2-4506-B7A9-D10C9A59D920}" destId="{7E4736D6-7CDC-4CDF-B842-C94B141E6CE6}" srcOrd="1" destOrd="0" presId="urn:microsoft.com/office/officeart/2005/8/layout/orgChart1"/>
    <dgm:cxn modelId="{6DB55549-CA94-4019-88DB-5C72E974B922}" type="presParOf" srcId="{EBA03B22-B301-481F-B7E7-7A3441B38DA6}" destId="{A651CEEC-E655-42FF-A324-C7885C4E5509}" srcOrd="1" destOrd="0" presId="urn:microsoft.com/office/officeart/2005/8/layout/orgChart1"/>
    <dgm:cxn modelId="{E7D76692-2450-4C1F-81AB-E4B9B8FC4F78}" type="presParOf" srcId="{A651CEEC-E655-42FF-A324-C7885C4E5509}" destId="{8F458779-2B80-4387-AD17-C24DBA085EE7}" srcOrd="0" destOrd="0" presId="urn:microsoft.com/office/officeart/2005/8/layout/orgChart1"/>
    <dgm:cxn modelId="{3FE2D48C-5851-4AD7-A5AF-606B409D08A5}" type="presParOf" srcId="{A651CEEC-E655-42FF-A324-C7885C4E5509}" destId="{90EF775B-D2F1-4E1B-85A5-85EFE641B663}" srcOrd="1" destOrd="0" presId="urn:microsoft.com/office/officeart/2005/8/layout/orgChart1"/>
    <dgm:cxn modelId="{935599BE-C58A-4497-A214-83E03F2516C0}" type="presParOf" srcId="{90EF775B-D2F1-4E1B-85A5-85EFE641B663}" destId="{111E56A4-1701-4C3B-8AD9-14D64FC294CD}" srcOrd="0" destOrd="0" presId="urn:microsoft.com/office/officeart/2005/8/layout/orgChart1"/>
    <dgm:cxn modelId="{8E5077C6-74A7-4C1B-906A-8AA0545884C9}" type="presParOf" srcId="{111E56A4-1701-4C3B-8AD9-14D64FC294CD}" destId="{20DB800F-CE33-4628-99B6-9B4109E6BBA3}" srcOrd="0" destOrd="0" presId="urn:microsoft.com/office/officeart/2005/8/layout/orgChart1"/>
    <dgm:cxn modelId="{D94C28E8-6EE0-4A65-BB5D-9B93D6D3145C}" type="presParOf" srcId="{111E56A4-1701-4C3B-8AD9-14D64FC294CD}" destId="{AFB94903-3793-4353-8251-1E4DB31B3807}" srcOrd="1" destOrd="0" presId="urn:microsoft.com/office/officeart/2005/8/layout/orgChart1"/>
    <dgm:cxn modelId="{161B2314-5D09-41E8-846A-B26FAD19A425}" type="presParOf" srcId="{90EF775B-D2F1-4E1B-85A5-85EFE641B663}" destId="{CB119826-A880-43FF-BC03-BD1D62386C21}" srcOrd="1" destOrd="0" presId="urn:microsoft.com/office/officeart/2005/8/layout/orgChart1"/>
    <dgm:cxn modelId="{FD7DCBB8-0F81-4C99-B463-4C7E02C556C5}" type="presParOf" srcId="{CB119826-A880-43FF-BC03-BD1D62386C21}" destId="{BDD2A5A9-6CEA-486A-B89C-8D902495F6F4}" srcOrd="0" destOrd="0" presId="urn:microsoft.com/office/officeart/2005/8/layout/orgChart1"/>
    <dgm:cxn modelId="{4FA8E2AF-ED39-4F37-AE7F-049FF50A907A}" type="presParOf" srcId="{CB119826-A880-43FF-BC03-BD1D62386C21}" destId="{1AAEA366-7AE4-407D-9B0A-F28A7AF3CCC7}" srcOrd="1" destOrd="0" presId="urn:microsoft.com/office/officeart/2005/8/layout/orgChart1"/>
    <dgm:cxn modelId="{A8965A79-DF47-48F0-849A-6C60DD04C4C8}" type="presParOf" srcId="{1AAEA366-7AE4-407D-9B0A-F28A7AF3CCC7}" destId="{987A21B2-52D4-4BFF-A9FB-670B1DDD7B48}" srcOrd="0" destOrd="0" presId="urn:microsoft.com/office/officeart/2005/8/layout/orgChart1"/>
    <dgm:cxn modelId="{8AA02BB3-7908-4D9E-A99B-8453C10B86EE}" type="presParOf" srcId="{987A21B2-52D4-4BFF-A9FB-670B1DDD7B48}" destId="{DE30EF80-DFC3-4B88-A494-341ACE56946E}" srcOrd="0" destOrd="0" presId="urn:microsoft.com/office/officeart/2005/8/layout/orgChart1"/>
    <dgm:cxn modelId="{165808D3-499C-45EF-8123-D00580EF519B}" type="presParOf" srcId="{987A21B2-52D4-4BFF-A9FB-670B1DDD7B48}" destId="{0F8471DB-76FE-42D0-A121-2E2ABBC8EACB}" srcOrd="1" destOrd="0" presId="urn:microsoft.com/office/officeart/2005/8/layout/orgChart1"/>
    <dgm:cxn modelId="{34EBD48B-258E-4C6E-AC3E-ADC05FA35806}" type="presParOf" srcId="{1AAEA366-7AE4-407D-9B0A-F28A7AF3CCC7}" destId="{72E93BF4-AC8B-4975-8500-9D92533732F6}" srcOrd="1" destOrd="0" presId="urn:microsoft.com/office/officeart/2005/8/layout/orgChart1"/>
    <dgm:cxn modelId="{7A756823-1C2A-4534-9074-AE397C0FF862}" type="presParOf" srcId="{1AAEA366-7AE4-407D-9B0A-F28A7AF3CCC7}" destId="{BF2220C5-67FC-40EB-B0F2-AA29F7F0C2C2}" srcOrd="2" destOrd="0" presId="urn:microsoft.com/office/officeart/2005/8/layout/orgChart1"/>
    <dgm:cxn modelId="{002A88D7-3F23-41CC-BD12-B7B612E9B916}" type="presParOf" srcId="{CB119826-A880-43FF-BC03-BD1D62386C21}" destId="{5200DC6E-069C-4C4C-B5E2-A6C849B7C984}" srcOrd="2" destOrd="0" presId="urn:microsoft.com/office/officeart/2005/8/layout/orgChart1"/>
    <dgm:cxn modelId="{F6BF3DE8-D362-4472-BE32-151AF3F3D121}" type="presParOf" srcId="{CB119826-A880-43FF-BC03-BD1D62386C21}" destId="{C8D4317C-9D5D-4B7D-B418-C349941FAD62}" srcOrd="3" destOrd="0" presId="urn:microsoft.com/office/officeart/2005/8/layout/orgChart1"/>
    <dgm:cxn modelId="{975873C8-56CA-4875-AD82-5C395F83BD90}" type="presParOf" srcId="{C8D4317C-9D5D-4B7D-B418-C349941FAD62}" destId="{021F7D75-490C-407E-93CB-3472CC244BEA}" srcOrd="0" destOrd="0" presId="urn:microsoft.com/office/officeart/2005/8/layout/orgChart1"/>
    <dgm:cxn modelId="{4631E16C-D7B5-462F-ABD4-8985591C9774}" type="presParOf" srcId="{021F7D75-490C-407E-93CB-3472CC244BEA}" destId="{4F7F3958-1231-45A8-84CA-DF9E978B9B66}" srcOrd="0" destOrd="0" presId="urn:microsoft.com/office/officeart/2005/8/layout/orgChart1"/>
    <dgm:cxn modelId="{52989DD6-A279-4809-B13D-E18CC76804BC}" type="presParOf" srcId="{021F7D75-490C-407E-93CB-3472CC244BEA}" destId="{9F761322-8981-4D74-87D9-A7C7739D19E8}" srcOrd="1" destOrd="0" presId="urn:microsoft.com/office/officeart/2005/8/layout/orgChart1"/>
    <dgm:cxn modelId="{FF50AE5E-C21A-4D18-95D3-5F95CE03C850}" type="presParOf" srcId="{C8D4317C-9D5D-4B7D-B418-C349941FAD62}" destId="{5B1E2AB4-7D00-486C-8C42-7EDEA1D84468}" srcOrd="1" destOrd="0" presId="urn:microsoft.com/office/officeart/2005/8/layout/orgChart1"/>
    <dgm:cxn modelId="{C28DD870-4FB5-45F9-BDCA-A2ADC2FA0F10}" type="presParOf" srcId="{C8D4317C-9D5D-4B7D-B418-C349941FAD62}" destId="{E2FEDDEC-7DC5-4BD3-A151-1850A36122EA}" srcOrd="2" destOrd="0" presId="urn:microsoft.com/office/officeart/2005/8/layout/orgChart1"/>
    <dgm:cxn modelId="{3A22B8F8-1736-45C9-A2EF-872DEB6FB6E5}" type="presParOf" srcId="{CB119826-A880-43FF-BC03-BD1D62386C21}" destId="{0DC8CD98-0090-4901-9059-243AC4BEF644}" srcOrd="4" destOrd="0" presId="urn:microsoft.com/office/officeart/2005/8/layout/orgChart1"/>
    <dgm:cxn modelId="{91AE147E-B352-426A-A708-A37BA5D674B6}" type="presParOf" srcId="{CB119826-A880-43FF-BC03-BD1D62386C21}" destId="{5E22F01B-15D2-4A0C-9AF1-449A381A0B56}" srcOrd="5" destOrd="0" presId="urn:microsoft.com/office/officeart/2005/8/layout/orgChart1"/>
    <dgm:cxn modelId="{252297B8-8EBB-4077-B829-088828D29BF0}" type="presParOf" srcId="{5E22F01B-15D2-4A0C-9AF1-449A381A0B56}" destId="{85393587-AEC8-4957-A669-6CAC9916D483}" srcOrd="0" destOrd="0" presId="urn:microsoft.com/office/officeart/2005/8/layout/orgChart1"/>
    <dgm:cxn modelId="{2C3BC7AC-978B-4267-A16A-C8E4386A19C9}" type="presParOf" srcId="{85393587-AEC8-4957-A669-6CAC9916D483}" destId="{FDDDA3E1-DDE7-4CA4-A38E-EC9E3F47D8FE}" srcOrd="0" destOrd="0" presId="urn:microsoft.com/office/officeart/2005/8/layout/orgChart1"/>
    <dgm:cxn modelId="{268B621B-53EE-485F-A604-C513BD53EC49}" type="presParOf" srcId="{85393587-AEC8-4957-A669-6CAC9916D483}" destId="{75DD672E-6FAD-4F0A-B104-863E8AEDF11F}" srcOrd="1" destOrd="0" presId="urn:microsoft.com/office/officeart/2005/8/layout/orgChart1"/>
    <dgm:cxn modelId="{7B651D83-6684-4762-A5FD-5E64F64960CB}" type="presParOf" srcId="{5E22F01B-15D2-4A0C-9AF1-449A381A0B56}" destId="{6F64C8B4-44D3-4F94-BB97-0199BCBF3380}" srcOrd="1" destOrd="0" presId="urn:microsoft.com/office/officeart/2005/8/layout/orgChart1"/>
    <dgm:cxn modelId="{2EDCCADF-8D12-44DE-9FFA-3D2E12CF1709}" type="presParOf" srcId="{5E22F01B-15D2-4A0C-9AF1-449A381A0B56}" destId="{04890655-04AA-48EB-8AA0-B36FC30D82A7}" srcOrd="2" destOrd="0" presId="urn:microsoft.com/office/officeart/2005/8/layout/orgChart1"/>
    <dgm:cxn modelId="{B89073D8-9A40-4378-9CA5-349673F2BE2E}" type="presParOf" srcId="{CB119826-A880-43FF-BC03-BD1D62386C21}" destId="{32399DE5-3725-442F-AACE-47AB09FCC1B5}" srcOrd="6" destOrd="0" presId="urn:microsoft.com/office/officeart/2005/8/layout/orgChart1"/>
    <dgm:cxn modelId="{A1E14DE4-ACBF-4E27-83E0-CA70CE45EED5}" type="presParOf" srcId="{CB119826-A880-43FF-BC03-BD1D62386C21}" destId="{43F9B817-E0F0-4CD1-884D-6F092665B568}" srcOrd="7" destOrd="0" presId="urn:microsoft.com/office/officeart/2005/8/layout/orgChart1"/>
    <dgm:cxn modelId="{B66A93A5-E535-44B5-8BDD-6707AD67A1B6}" type="presParOf" srcId="{43F9B817-E0F0-4CD1-884D-6F092665B568}" destId="{A7900E85-6CDF-4959-A6EC-FA1D356B8194}" srcOrd="0" destOrd="0" presId="urn:microsoft.com/office/officeart/2005/8/layout/orgChart1"/>
    <dgm:cxn modelId="{6CE5E0EB-FF03-4FC9-9D6E-1563AD366660}" type="presParOf" srcId="{A7900E85-6CDF-4959-A6EC-FA1D356B8194}" destId="{58168765-85D6-47F2-B09D-78A7FC2DF62A}" srcOrd="0" destOrd="0" presId="urn:microsoft.com/office/officeart/2005/8/layout/orgChart1"/>
    <dgm:cxn modelId="{0F9DA6F9-6C55-4AD8-B58D-48EEC78FBA61}" type="presParOf" srcId="{A7900E85-6CDF-4959-A6EC-FA1D356B8194}" destId="{2302F32D-B8AE-4F08-8F52-A030953F3B8E}" srcOrd="1" destOrd="0" presId="urn:microsoft.com/office/officeart/2005/8/layout/orgChart1"/>
    <dgm:cxn modelId="{885312FD-32D8-45CF-96A3-CA1AA3FFE919}" type="presParOf" srcId="{43F9B817-E0F0-4CD1-884D-6F092665B568}" destId="{93B3B56B-6317-49D5-9C3B-7FC010E09DAA}" srcOrd="1" destOrd="0" presId="urn:microsoft.com/office/officeart/2005/8/layout/orgChart1"/>
    <dgm:cxn modelId="{FB2E2FA4-F0C8-4155-9B09-C07F9F2592A4}" type="presParOf" srcId="{43F9B817-E0F0-4CD1-884D-6F092665B568}" destId="{860B2B70-EAB0-4D5F-B5BD-0D08A2ACBC51}" srcOrd="2" destOrd="0" presId="urn:microsoft.com/office/officeart/2005/8/layout/orgChart1"/>
    <dgm:cxn modelId="{A67FFBCB-82D0-41AC-AEE9-AF8567954CB3}" type="presParOf" srcId="{CB119826-A880-43FF-BC03-BD1D62386C21}" destId="{1B71D63E-5C20-47C5-B2D8-299B66993A73}" srcOrd="8" destOrd="0" presId="urn:microsoft.com/office/officeart/2005/8/layout/orgChart1"/>
    <dgm:cxn modelId="{B896A954-BAC6-4A78-A303-FA24603A4039}" type="presParOf" srcId="{CB119826-A880-43FF-BC03-BD1D62386C21}" destId="{AC61A238-F301-43CA-A1EC-9E0C18FC66B6}" srcOrd="9" destOrd="0" presId="urn:microsoft.com/office/officeart/2005/8/layout/orgChart1"/>
    <dgm:cxn modelId="{D2064AE8-82C5-48E8-96EA-2748976465E3}" type="presParOf" srcId="{AC61A238-F301-43CA-A1EC-9E0C18FC66B6}" destId="{8FDD291C-1BF4-4E94-AC35-C87FA384AFED}" srcOrd="0" destOrd="0" presId="urn:microsoft.com/office/officeart/2005/8/layout/orgChart1"/>
    <dgm:cxn modelId="{54E5C0E3-9E70-4277-819D-B2BFCD51D2ED}" type="presParOf" srcId="{8FDD291C-1BF4-4E94-AC35-C87FA384AFED}" destId="{3EC7437F-D139-4709-A9CC-A2F7A9B03BB3}" srcOrd="0" destOrd="0" presId="urn:microsoft.com/office/officeart/2005/8/layout/orgChart1"/>
    <dgm:cxn modelId="{481CAB71-986D-47F5-BF93-47220131722A}" type="presParOf" srcId="{8FDD291C-1BF4-4E94-AC35-C87FA384AFED}" destId="{ADCE2D0E-44BD-4B72-A251-FAB5C5F725A0}" srcOrd="1" destOrd="0" presId="urn:microsoft.com/office/officeart/2005/8/layout/orgChart1"/>
    <dgm:cxn modelId="{2F8D25C6-C416-4B17-9AA9-D1885768CFEF}" type="presParOf" srcId="{AC61A238-F301-43CA-A1EC-9E0C18FC66B6}" destId="{0B951170-60C3-4786-88F5-BEC32D46A292}" srcOrd="1" destOrd="0" presId="urn:microsoft.com/office/officeart/2005/8/layout/orgChart1"/>
    <dgm:cxn modelId="{811F2CAC-B3E8-4F5E-A8F3-74105034101E}" type="presParOf" srcId="{0B951170-60C3-4786-88F5-BEC32D46A292}" destId="{CE01DDC3-8CA5-4D20-92B4-17A2B5FFBD21}" srcOrd="0" destOrd="0" presId="urn:microsoft.com/office/officeart/2005/8/layout/orgChart1"/>
    <dgm:cxn modelId="{23326D65-EDD7-47B9-9BA4-813A81C074AF}" type="presParOf" srcId="{0B951170-60C3-4786-88F5-BEC32D46A292}" destId="{8E019E96-0910-40C8-A575-2266C1165047}" srcOrd="1" destOrd="0" presId="urn:microsoft.com/office/officeart/2005/8/layout/orgChart1"/>
    <dgm:cxn modelId="{9700657E-98A3-44CD-AEA7-31208093839C}" type="presParOf" srcId="{8E019E96-0910-40C8-A575-2266C1165047}" destId="{99A6B338-968E-4641-AE5B-94FDE52660B9}" srcOrd="0" destOrd="0" presId="urn:microsoft.com/office/officeart/2005/8/layout/orgChart1"/>
    <dgm:cxn modelId="{206FBE66-AD1C-40B3-897A-DBC56A6420E6}" type="presParOf" srcId="{99A6B338-968E-4641-AE5B-94FDE52660B9}" destId="{363B82D4-2901-4F99-9618-6EE712C515EC}" srcOrd="0" destOrd="0" presId="urn:microsoft.com/office/officeart/2005/8/layout/orgChart1"/>
    <dgm:cxn modelId="{F59A8C98-3514-44F4-A1A1-9788F0BAD4FA}" type="presParOf" srcId="{99A6B338-968E-4641-AE5B-94FDE52660B9}" destId="{05B88CB8-7733-43C7-95BD-3E7C644A5C48}" srcOrd="1" destOrd="0" presId="urn:microsoft.com/office/officeart/2005/8/layout/orgChart1"/>
    <dgm:cxn modelId="{840B6EA5-CAA4-4111-BAC3-281BCACF884A}" type="presParOf" srcId="{8E019E96-0910-40C8-A575-2266C1165047}" destId="{B843DD96-2F51-4530-8D39-D73C857FBEB5}" srcOrd="1" destOrd="0" presId="urn:microsoft.com/office/officeart/2005/8/layout/orgChart1"/>
    <dgm:cxn modelId="{89CCC89D-7DAF-4115-9059-E78776064731}" type="presParOf" srcId="{8E019E96-0910-40C8-A575-2266C1165047}" destId="{C4EB509B-6891-436C-935F-7D049FD9EF2C}" srcOrd="2" destOrd="0" presId="urn:microsoft.com/office/officeart/2005/8/layout/orgChart1"/>
    <dgm:cxn modelId="{E2B7BF66-EA7C-4E24-B185-7305F06B1E6A}" type="presParOf" srcId="{0B951170-60C3-4786-88F5-BEC32D46A292}" destId="{A5D11F59-F877-4024-8D57-12D2DC2B0EF5}" srcOrd="2" destOrd="0" presId="urn:microsoft.com/office/officeart/2005/8/layout/orgChart1"/>
    <dgm:cxn modelId="{9041D0CE-C62C-4B61-9279-088919468003}" type="presParOf" srcId="{0B951170-60C3-4786-88F5-BEC32D46A292}" destId="{2CF6AC18-C27B-4BBB-B190-C2821BA57C6B}" srcOrd="3" destOrd="0" presId="urn:microsoft.com/office/officeart/2005/8/layout/orgChart1"/>
    <dgm:cxn modelId="{10811EDC-BC37-44C2-AC26-F3B60A2BFCF5}" type="presParOf" srcId="{2CF6AC18-C27B-4BBB-B190-C2821BA57C6B}" destId="{EF63C731-88B4-4BC0-8B00-CE06C1897BD8}" srcOrd="0" destOrd="0" presId="urn:microsoft.com/office/officeart/2005/8/layout/orgChart1"/>
    <dgm:cxn modelId="{850C3434-A59C-440E-9041-57C420FE5218}" type="presParOf" srcId="{EF63C731-88B4-4BC0-8B00-CE06C1897BD8}" destId="{78DFD4EA-BAD9-4996-A9C6-86C5800DE62F}" srcOrd="0" destOrd="0" presId="urn:microsoft.com/office/officeart/2005/8/layout/orgChart1"/>
    <dgm:cxn modelId="{E62BFDF2-D483-42E2-848B-444205D542D5}" type="presParOf" srcId="{EF63C731-88B4-4BC0-8B00-CE06C1897BD8}" destId="{9CA37AFB-4E9F-44A1-9F16-8CD8C0857F84}" srcOrd="1" destOrd="0" presId="urn:microsoft.com/office/officeart/2005/8/layout/orgChart1"/>
    <dgm:cxn modelId="{30DC7975-6688-459C-9D5D-0C6C7C394C84}" type="presParOf" srcId="{2CF6AC18-C27B-4BBB-B190-C2821BA57C6B}" destId="{CBFC470F-833F-4E10-B54E-E4C9EEFE7FDA}" srcOrd="1" destOrd="0" presId="urn:microsoft.com/office/officeart/2005/8/layout/orgChart1"/>
    <dgm:cxn modelId="{856D47FA-71F3-4794-8C1C-60B1DEDC6058}" type="presParOf" srcId="{2CF6AC18-C27B-4BBB-B190-C2821BA57C6B}" destId="{5ADED5B6-9CA6-40ED-896C-FFFDF6B7A83C}" srcOrd="2" destOrd="0" presId="urn:microsoft.com/office/officeart/2005/8/layout/orgChart1"/>
    <dgm:cxn modelId="{F8D3B97B-12F8-412B-A9F5-5305DB3A4EDC}" type="presParOf" srcId="{0B951170-60C3-4786-88F5-BEC32D46A292}" destId="{E0E15959-B4BD-4199-88A5-EC4B4EF416C4}" srcOrd="4" destOrd="0" presId="urn:microsoft.com/office/officeart/2005/8/layout/orgChart1"/>
    <dgm:cxn modelId="{0C1D11AF-DF39-4EDD-B566-27148EBB69A6}" type="presParOf" srcId="{0B951170-60C3-4786-88F5-BEC32D46A292}" destId="{E9AE151A-B524-4DE5-843A-9C4657A28C81}" srcOrd="5" destOrd="0" presId="urn:microsoft.com/office/officeart/2005/8/layout/orgChart1"/>
    <dgm:cxn modelId="{A6593184-4BBE-417D-A4A1-847C960BEBFD}" type="presParOf" srcId="{E9AE151A-B524-4DE5-843A-9C4657A28C81}" destId="{AEB0A15F-50D7-4DB9-B555-F632C78E4E38}" srcOrd="0" destOrd="0" presId="urn:microsoft.com/office/officeart/2005/8/layout/orgChart1"/>
    <dgm:cxn modelId="{03E96ED6-700B-4960-9FF7-5FD54C3BD324}" type="presParOf" srcId="{AEB0A15F-50D7-4DB9-B555-F632C78E4E38}" destId="{F2D9217B-5EAE-4CE9-A569-E2E1E7F31DE9}" srcOrd="0" destOrd="0" presId="urn:microsoft.com/office/officeart/2005/8/layout/orgChart1"/>
    <dgm:cxn modelId="{FFE33496-A1BC-40AC-B60B-199D58CCCA1E}" type="presParOf" srcId="{AEB0A15F-50D7-4DB9-B555-F632C78E4E38}" destId="{42B2C49D-F9EF-4DC6-B37C-67B78AC1106B}" srcOrd="1" destOrd="0" presId="urn:microsoft.com/office/officeart/2005/8/layout/orgChart1"/>
    <dgm:cxn modelId="{552EF96A-2AAD-44BC-AB00-24FDD8138B50}" type="presParOf" srcId="{E9AE151A-B524-4DE5-843A-9C4657A28C81}" destId="{B70B68EC-E2EC-4A92-B1AB-D66B1D19B343}" srcOrd="1" destOrd="0" presId="urn:microsoft.com/office/officeart/2005/8/layout/orgChart1"/>
    <dgm:cxn modelId="{D9ED65A1-8BB6-432F-8B36-81DAC38E627B}" type="presParOf" srcId="{E9AE151A-B524-4DE5-843A-9C4657A28C81}" destId="{CA966478-199F-448C-9B25-DD4F4C7CBB0D}" srcOrd="2" destOrd="0" presId="urn:microsoft.com/office/officeart/2005/8/layout/orgChart1"/>
    <dgm:cxn modelId="{C3E7DA3F-2B52-492F-8C5F-D068559D0DC4}" type="presParOf" srcId="{0B951170-60C3-4786-88F5-BEC32D46A292}" destId="{48683F67-7A95-4C66-9A57-6AF035F3AFAC}" srcOrd="6" destOrd="0" presId="urn:microsoft.com/office/officeart/2005/8/layout/orgChart1"/>
    <dgm:cxn modelId="{6B64971E-9736-4078-A71C-4FE08F4633A7}" type="presParOf" srcId="{0B951170-60C3-4786-88F5-BEC32D46A292}" destId="{33C65DBF-8725-4AC5-9505-676CA2B2A193}" srcOrd="7" destOrd="0" presId="urn:microsoft.com/office/officeart/2005/8/layout/orgChart1"/>
    <dgm:cxn modelId="{EB12F4C7-6805-488C-B968-4862186D7A39}" type="presParOf" srcId="{33C65DBF-8725-4AC5-9505-676CA2B2A193}" destId="{87A0EA02-6CC1-458A-A5CF-8529C714E4F1}" srcOrd="0" destOrd="0" presId="urn:microsoft.com/office/officeart/2005/8/layout/orgChart1"/>
    <dgm:cxn modelId="{E8360B6B-2FAB-4D20-9511-6AD98C4050E1}" type="presParOf" srcId="{87A0EA02-6CC1-458A-A5CF-8529C714E4F1}" destId="{7760CC53-AE5B-4A4F-9219-2D9BA1054367}" srcOrd="0" destOrd="0" presId="urn:microsoft.com/office/officeart/2005/8/layout/orgChart1"/>
    <dgm:cxn modelId="{C4BCDC03-798B-4335-B65A-3D67643376E1}" type="presParOf" srcId="{87A0EA02-6CC1-458A-A5CF-8529C714E4F1}" destId="{8DC827DB-B381-42F5-BCC7-C346487BC93C}" srcOrd="1" destOrd="0" presId="urn:microsoft.com/office/officeart/2005/8/layout/orgChart1"/>
    <dgm:cxn modelId="{EA60EDF8-DD52-4F2C-9EB5-E12DC9FF5C98}" type="presParOf" srcId="{33C65DBF-8725-4AC5-9505-676CA2B2A193}" destId="{568615A5-7633-4747-BD93-52712BC039DA}" srcOrd="1" destOrd="0" presId="urn:microsoft.com/office/officeart/2005/8/layout/orgChart1"/>
    <dgm:cxn modelId="{5FD06C63-F664-4554-B738-6313FC402E10}" type="presParOf" srcId="{33C65DBF-8725-4AC5-9505-676CA2B2A193}" destId="{B50CE31B-8A7A-4AD5-B2F4-58EAA7DE8D24}" srcOrd="2" destOrd="0" presId="urn:microsoft.com/office/officeart/2005/8/layout/orgChart1"/>
    <dgm:cxn modelId="{C91A5095-E7DB-4673-BEF4-BCAA390B6D04}" type="presParOf" srcId="{0B951170-60C3-4786-88F5-BEC32D46A292}" destId="{447347DF-B400-41B3-A91B-F1A68B7D0F28}" srcOrd="8" destOrd="0" presId="urn:microsoft.com/office/officeart/2005/8/layout/orgChart1"/>
    <dgm:cxn modelId="{2F0C3A58-F8EE-487E-8B4D-C4D2493A0D73}" type="presParOf" srcId="{0B951170-60C3-4786-88F5-BEC32D46A292}" destId="{6B1CF51A-48FE-4333-B4ED-0285B11297DF}" srcOrd="9" destOrd="0" presId="urn:microsoft.com/office/officeart/2005/8/layout/orgChart1"/>
    <dgm:cxn modelId="{B43C71EE-4341-4856-BF05-2790CABD6770}" type="presParOf" srcId="{6B1CF51A-48FE-4333-B4ED-0285B11297DF}" destId="{7906B6EF-D9F3-4DE4-9189-BF2D1E62FE2D}" srcOrd="0" destOrd="0" presId="urn:microsoft.com/office/officeart/2005/8/layout/orgChart1"/>
    <dgm:cxn modelId="{1D25C739-72C1-4337-944B-D68D78454A05}" type="presParOf" srcId="{7906B6EF-D9F3-4DE4-9189-BF2D1E62FE2D}" destId="{A038BC4E-4D36-48EF-8743-F0692F8A12C9}" srcOrd="0" destOrd="0" presId="urn:microsoft.com/office/officeart/2005/8/layout/orgChart1"/>
    <dgm:cxn modelId="{F7742903-8BE8-474F-8947-01A91DA5A54F}" type="presParOf" srcId="{7906B6EF-D9F3-4DE4-9189-BF2D1E62FE2D}" destId="{F20DC172-C1AD-4847-9123-A6C72F2C9E52}" srcOrd="1" destOrd="0" presId="urn:microsoft.com/office/officeart/2005/8/layout/orgChart1"/>
    <dgm:cxn modelId="{1DF57BE7-74C9-47FF-8D16-0A176468E9E9}" type="presParOf" srcId="{6B1CF51A-48FE-4333-B4ED-0285B11297DF}" destId="{6F471296-4B3D-4218-ADE8-974B743C896C}" srcOrd="1" destOrd="0" presId="urn:microsoft.com/office/officeart/2005/8/layout/orgChart1"/>
    <dgm:cxn modelId="{5DE02B2E-7956-4B4F-9A6F-3B544C7BD458}" type="presParOf" srcId="{6B1CF51A-48FE-4333-B4ED-0285B11297DF}" destId="{77BC7C9D-8E3C-4BE9-A387-2E20C30B37E3}" srcOrd="2" destOrd="0" presId="urn:microsoft.com/office/officeart/2005/8/layout/orgChart1"/>
    <dgm:cxn modelId="{B405625D-3C10-4B59-BE2A-009F5CF95656}" type="presParOf" srcId="{0B951170-60C3-4786-88F5-BEC32D46A292}" destId="{8525F1C2-F6DD-4F1A-8B0B-2D643E76AA5B}" srcOrd="10" destOrd="0" presId="urn:microsoft.com/office/officeart/2005/8/layout/orgChart1"/>
    <dgm:cxn modelId="{6F52FB82-DBA6-4454-A255-03E02FB90DC2}" type="presParOf" srcId="{0B951170-60C3-4786-88F5-BEC32D46A292}" destId="{2B53FB45-39BE-4F15-A840-E8D2C205C1B1}" srcOrd="11" destOrd="0" presId="urn:microsoft.com/office/officeart/2005/8/layout/orgChart1"/>
    <dgm:cxn modelId="{B06F1088-F370-4BA3-B109-B06495A43CAB}" type="presParOf" srcId="{2B53FB45-39BE-4F15-A840-E8D2C205C1B1}" destId="{C1186D79-4B76-4C34-ADE6-1C87FAA53E3B}" srcOrd="0" destOrd="0" presId="urn:microsoft.com/office/officeart/2005/8/layout/orgChart1"/>
    <dgm:cxn modelId="{148778DF-D459-4BBC-AFFB-D3AFC2A285BA}" type="presParOf" srcId="{C1186D79-4B76-4C34-ADE6-1C87FAA53E3B}" destId="{15EB063D-84EE-4474-843F-B4BD85B1D9D3}" srcOrd="0" destOrd="0" presId="urn:microsoft.com/office/officeart/2005/8/layout/orgChart1"/>
    <dgm:cxn modelId="{452157B2-0B11-429F-85D7-2914BEDD2E9A}" type="presParOf" srcId="{C1186D79-4B76-4C34-ADE6-1C87FAA53E3B}" destId="{C323DA68-6617-4F70-A538-205DF6ADEB3C}" srcOrd="1" destOrd="0" presId="urn:microsoft.com/office/officeart/2005/8/layout/orgChart1"/>
    <dgm:cxn modelId="{0FC48FF0-7389-4F13-AD50-31C1B37580C7}" type="presParOf" srcId="{2B53FB45-39BE-4F15-A840-E8D2C205C1B1}" destId="{C2FC2BE1-0C27-4EF9-964A-8FF565CC6797}" srcOrd="1" destOrd="0" presId="urn:microsoft.com/office/officeart/2005/8/layout/orgChart1"/>
    <dgm:cxn modelId="{35B6384D-7097-4484-8387-965FBD3A21FC}" type="presParOf" srcId="{2B53FB45-39BE-4F15-A840-E8D2C205C1B1}" destId="{7D3560B7-99B2-4FF5-A5B7-EB5306FEC6E5}" srcOrd="2" destOrd="0" presId="urn:microsoft.com/office/officeart/2005/8/layout/orgChart1"/>
    <dgm:cxn modelId="{A2556FBD-0653-45D9-A1D8-2A6B3D9B2729}" type="presParOf" srcId="{AC61A238-F301-43CA-A1EC-9E0C18FC66B6}" destId="{F79E9B60-D99C-49CA-BEAE-75BA541D12DB}" srcOrd="2" destOrd="0" presId="urn:microsoft.com/office/officeart/2005/8/layout/orgChart1"/>
    <dgm:cxn modelId="{C3315D19-3822-49EB-832C-0FB925D95896}" type="presParOf" srcId="{CB119826-A880-43FF-BC03-BD1D62386C21}" destId="{2C9EBCD6-74F2-4741-A857-E1F499787B6B}" srcOrd="10" destOrd="0" presId="urn:microsoft.com/office/officeart/2005/8/layout/orgChart1"/>
    <dgm:cxn modelId="{B96133D6-4021-42B4-835E-D13D97F38D50}" type="presParOf" srcId="{CB119826-A880-43FF-BC03-BD1D62386C21}" destId="{B1DC6003-1807-428C-8180-4AB4A816E3CD}" srcOrd="11" destOrd="0" presId="urn:microsoft.com/office/officeart/2005/8/layout/orgChart1"/>
    <dgm:cxn modelId="{4723A544-2686-4F89-9B54-826417B5ED84}" type="presParOf" srcId="{B1DC6003-1807-428C-8180-4AB4A816E3CD}" destId="{8A194343-7D97-42C4-A6EC-6B8C1A9A353E}" srcOrd="0" destOrd="0" presId="urn:microsoft.com/office/officeart/2005/8/layout/orgChart1"/>
    <dgm:cxn modelId="{02F72909-F38D-4986-8567-2921169DF1A6}" type="presParOf" srcId="{8A194343-7D97-42C4-A6EC-6B8C1A9A353E}" destId="{B9C62C65-3710-4726-8EA9-01051224FFEB}" srcOrd="0" destOrd="0" presId="urn:microsoft.com/office/officeart/2005/8/layout/orgChart1"/>
    <dgm:cxn modelId="{5D8A36EF-BC9A-43FC-812E-EF6160543AD6}" type="presParOf" srcId="{8A194343-7D97-42C4-A6EC-6B8C1A9A353E}" destId="{8B3827DD-0CDF-4371-B995-EF1F257E03A5}" srcOrd="1" destOrd="0" presId="urn:microsoft.com/office/officeart/2005/8/layout/orgChart1"/>
    <dgm:cxn modelId="{D1027F5E-790E-46BE-9315-9DCF0F6D45CE}" type="presParOf" srcId="{B1DC6003-1807-428C-8180-4AB4A816E3CD}" destId="{EA28326B-23EE-4DF9-A26F-E30F3864BDEB}" srcOrd="1" destOrd="0" presId="urn:microsoft.com/office/officeart/2005/8/layout/orgChart1"/>
    <dgm:cxn modelId="{CB01E8EE-C830-4012-8306-36E54E9F8BEF}" type="presParOf" srcId="{B1DC6003-1807-428C-8180-4AB4A816E3CD}" destId="{F18346B7-3B46-47A8-B718-6CD99543F1C1}" srcOrd="2" destOrd="0" presId="urn:microsoft.com/office/officeart/2005/8/layout/orgChart1"/>
    <dgm:cxn modelId="{26670C10-2169-4221-A8F1-7C9CB1604C42}" type="presParOf" srcId="{CB119826-A880-43FF-BC03-BD1D62386C21}" destId="{F7B4DB2B-C95A-49E0-B343-572593D4F823}" srcOrd="12" destOrd="0" presId="urn:microsoft.com/office/officeart/2005/8/layout/orgChart1"/>
    <dgm:cxn modelId="{8777AC7C-DB5F-4DCD-936A-EE7912F67212}" type="presParOf" srcId="{CB119826-A880-43FF-BC03-BD1D62386C21}" destId="{C4820461-853B-4DFF-93CA-504927E8B0D5}" srcOrd="13" destOrd="0" presId="urn:microsoft.com/office/officeart/2005/8/layout/orgChart1"/>
    <dgm:cxn modelId="{D34FDA47-2C60-4B2B-96AC-D6D5743022D3}" type="presParOf" srcId="{C4820461-853B-4DFF-93CA-504927E8B0D5}" destId="{3A7943D2-0D81-45B9-AAB6-EDDF7F0FF37E}" srcOrd="0" destOrd="0" presId="urn:microsoft.com/office/officeart/2005/8/layout/orgChart1"/>
    <dgm:cxn modelId="{54835A48-A725-47AF-8AAC-14C9C647383F}" type="presParOf" srcId="{3A7943D2-0D81-45B9-AAB6-EDDF7F0FF37E}" destId="{5DABCB41-6726-4F12-9338-75595B483194}" srcOrd="0" destOrd="0" presId="urn:microsoft.com/office/officeart/2005/8/layout/orgChart1"/>
    <dgm:cxn modelId="{5EBFBEA2-4D6E-40EF-8A7B-2E78DCF61337}" type="presParOf" srcId="{3A7943D2-0D81-45B9-AAB6-EDDF7F0FF37E}" destId="{F17F5636-BB84-4739-AD1C-9B6DFA1BABDF}" srcOrd="1" destOrd="0" presId="urn:microsoft.com/office/officeart/2005/8/layout/orgChart1"/>
    <dgm:cxn modelId="{30DBD81D-C837-4ED7-8AD1-1ADB5E35A3D6}" type="presParOf" srcId="{C4820461-853B-4DFF-93CA-504927E8B0D5}" destId="{DC9561F7-2C64-4600-AD27-C7808BE3E5DD}" srcOrd="1" destOrd="0" presId="urn:microsoft.com/office/officeart/2005/8/layout/orgChart1"/>
    <dgm:cxn modelId="{267BB171-0F2B-4888-9D52-44B8C6CF36E2}" type="presParOf" srcId="{C4820461-853B-4DFF-93CA-504927E8B0D5}" destId="{5395F036-B264-4F1A-A270-9F2CD19F7A05}" srcOrd="2" destOrd="0" presId="urn:microsoft.com/office/officeart/2005/8/layout/orgChart1"/>
    <dgm:cxn modelId="{FBDE1D92-EE1E-4CC0-9B42-FDACE17B73A2}" type="presParOf" srcId="{CB119826-A880-43FF-BC03-BD1D62386C21}" destId="{9E97B823-942F-4100-BD35-D9ABEF8A3141}" srcOrd="14" destOrd="0" presId="urn:microsoft.com/office/officeart/2005/8/layout/orgChart1"/>
    <dgm:cxn modelId="{5A59B17A-7096-40D3-8229-D86A648C9759}" type="presParOf" srcId="{CB119826-A880-43FF-BC03-BD1D62386C21}" destId="{DE7AC101-BF39-4425-9CAE-73813E9696CF}" srcOrd="15" destOrd="0" presId="urn:microsoft.com/office/officeart/2005/8/layout/orgChart1"/>
    <dgm:cxn modelId="{E9E3E04D-F175-4F83-9D77-30BC273D5DA8}" type="presParOf" srcId="{DE7AC101-BF39-4425-9CAE-73813E9696CF}" destId="{4C7FF17A-29B5-4BD4-959B-583C42D9E90E}" srcOrd="0" destOrd="0" presId="urn:microsoft.com/office/officeart/2005/8/layout/orgChart1"/>
    <dgm:cxn modelId="{DD3E5082-0041-4D88-AE51-7C467C54A3B3}" type="presParOf" srcId="{4C7FF17A-29B5-4BD4-959B-583C42D9E90E}" destId="{EAD643BF-122D-4745-A971-FF3E400981D0}" srcOrd="0" destOrd="0" presId="urn:microsoft.com/office/officeart/2005/8/layout/orgChart1"/>
    <dgm:cxn modelId="{49F2D2B9-7517-467B-B6CF-3169FD4E488F}" type="presParOf" srcId="{4C7FF17A-29B5-4BD4-959B-583C42D9E90E}" destId="{E2C98E13-1AE6-4CC9-8C9C-55B4200A605C}" srcOrd="1" destOrd="0" presId="urn:microsoft.com/office/officeart/2005/8/layout/orgChart1"/>
    <dgm:cxn modelId="{A8A39766-D259-451D-85DC-FFDD0105F820}" type="presParOf" srcId="{DE7AC101-BF39-4425-9CAE-73813E9696CF}" destId="{ED9E2344-21B7-4842-BF60-61A265D23CFD}" srcOrd="1" destOrd="0" presId="urn:microsoft.com/office/officeart/2005/8/layout/orgChart1"/>
    <dgm:cxn modelId="{6AD2052E-B714-4C54-929F-EAE2B3507DAB}" type="presParOf" srcId="{DE7AC101-BF39-4425-9CAE-73813E9696CF}" destId="{3302F33D-0E2C-48BF-A88A-1AA2CD5D4F4A}" srcOrd="2" destOrd="0" presId="urn:microsoft.com/office/officeart/2005/8/layout/orgChart1"/>
    <dgm:cxn modelId="{B66A068F-D0C2-4E42-8DA3-58CFF5803054}" type="presParOf" srcId="{CB119826-A880-43FF-BC03-BD1D62386C21}" destId="{3BAF819F-1329-447F-A9D8-B32153E0052B}" srcOrd="16" destOrd="0" presId="urn:microsoft.com/office/officeart/2005/8/layout/orgChart1"/>
    <dgm:cxn modelId="{352FD66D-948E-44E0-B045-1426DD9EB7D0}" type="presParOf" srcId="{CB119826-A880-43FF-BC03-BD1D62386C21}" destId="{3E639C94-326E-4137-BEC9-333E843D25C2}" srcOrd="17" destOrd="0" presId="urn:microsoft.com/office/officeart/2005/8/layout/orgChart1"/>
    <dgm:cxn modelId="{D23E4D5A-4C53-41A0-8AD6-7C0367BC3E39}" type="presParOf" srcId="{3E639C94-326E-4137-BEC9-333E843D25C2}" destId="{B7F88382-11DF-4683-8DD2-3172E77B3AB0}" srcOrd="0" destOrd="0" presId="urn:microsoft.com/office/officeart/2005/8/layout/orgChart1"/>
    <dgm:cxn modelId="{414E99AD-379C-4B10-9E32-CF90327AE86B}" type="presParOf" srcId="{B7F88382-11DF-4683-8DD2-3172E77B3AB0}" destId="{ECBD9D1D-E8BE-4529-BEA0-DC2BB46470D6}" srcOrd="0" destOrd="0" presId="urn:microsoft.com/office/officeart/2005/8/layout/orgChart1"/>
    <dgm:cxn modelId="{223FAC87-B4F1-430E-A41A-1A486B2E97BC}" type="presParOf" srcId="{B7F88382-11DF-4683-8DD2-3172E77B3AB0}" destId="{1FE39E73-54B3-40F0-B09A-D307FBCAF606}" srcOrd="1" destOrd="0" presId="urn:microsoft.com/office/officeart/2005/8/layout/orgChart1"/>
    <dgm:cxn modelId="{FD2E3B8D-C66D-4924-9BD2-B72DA7697440}" type="presParOf" srcId="{3E639C94-326E-4137-BEC9-333E843D25C2}" destId="{7D0F390B-E273-4089-803F-796EE1E09199}" srcOrd="1" destOrd="0" presId="urn:microsoft.com/office/officeart/2005/8/layout/orgChart1"/>
    <dgm:cxn modelId="{9A241485-1F7C-4EA0-95B0-4819053A7EC1}" type="presParOf" srcId="{7D0F390B-E273-4089-803F-796EE1E09199}" destId="{F929D040-4236-4250-A818-E0E6DCF58F11}" srcOrd="0" destOrd="0" presId="urn:microsoft.com/office/officeart/2005/8/layout/orgChart1"/>
    <dgm:cxn modelId="{A18ABDB6-8CB3-4AB6-968E-A6E00B121F44}" type="presParOf" srcId="{7D0F390B-E273-4089-803F-796EE1E09199}" destId="{8832F38D-1FFE-49F5-9B65-5C5B8133945C}" srcOrd="1" destOrd="0" presId="urn:microsoft.com/office/officeart/2005/8/layout/orgChart1"/>
    <dgm:cxn modelId="{001204BF-FCE4-4CEC-9454-B5DDEF81BC28}" type="presParOf" srcId="{8832F38D-1FFE-49F5-9B65-5C5B8133945C}" destId="{D14B6AEA-3222-4B2F-8441-BF949BAFC2BE}" srcOrd="0" destOrd="0" presId="urn:microsoft.com/office/officeart/2005/8/layout/orgChart1"/>
    <dgm:cxn modelId="{43CF1001-7439-4CC0-85F0-0CE2D6B9D7FB}" type="presParOf" srcId="{D14B6AEA-3222-4B2F-8441-BF949BAFC2BE}" destId="{73782B00-78AE-412E-B715-813A1ED30DCC}" srcOrd="0" destOrd="0" presId="urn:microsoft.com/office/officeart/2005/8/layout/orgChart1"/>
    <dgm:cxn modelId="{0222EC65-C104-49A8-8907-1C8FAB869C97}" type="presParOf" srcId="{D14B6AEA-3222-4B2F-8441-BF949BAFC2BE}" destId="{3E823AAE-58FE-4E32-9BD3-0D48A7AC65E2}" srcOrd="1" destOrd="0" presId="urn:microsoft.com/office/officeart/2005/8/layout/orgChart1"/>
    <dgm:cxn modelId="{6E63998B-912C-4960-8708-81483AEC55ED}" type="presParOf" srcId="{8832F38D-1FFE-49F5-9B65-5C5B8133945C}" destId="{BA6955FC-50AE-404E-82A8-FF9178A05FED}" srcOrd="1" destOrd="0" presId="urn:microsoft.com/office/officeart/2005/8/layout/orgChart1"/>
    <dgm:cxn modelId="{2A25B689-D316-4D75-B700-83BD54834BA2}" type="presParOf" srcId="{8832F38D-1FFE-49F5-9B65-5C5B8133945C}" destId="{36C450DE-A19E-44C5-972B-9D55B3C4CF1E}" srcOrd="2" destOrd="0" presId="urn:microsoft.com/office/officeart/2005/8/layout/orgChart1"/>
    <dgm:cxn modelId="{C9D23B5C-F98F-495D-8EDE-6CE97706D0F4}" type="presParOf" srcId="{7D0F390B-E273-4089-803F-796EE1E09199}" destId="{CCC8EF89-9013-4DE3-8CB4-3956D49B5F3D}" srcOrd="2" destOrd="0" presId="urn:microsoft.com/office/officeart/2005/8/layout/orgChart1"/>
    <dgm:cxn modelId="{31720368-9549-4B9B-8CC1-A2763B84E9D1}" type="presParOf" srcId="{7D0F390B-E273-4089-803F-796EE1E09199}" destId="{7EB08C4C-0D0E-4B40-811B-7786DC6BC1A7}" srcOrd="3" destOrd="0" presId="urn:microsoft.com/office/officeart/2005/8/layout/orgChart1"/>
    <dgm:cxn modelId="{66C1E55B-A28B-44FA-92C6-656987254DD0}" type="presParOf" srcId="{7EB08C4C-0D0E-4B40-811B-7786DC6BC1A7}" destId="{4D8A9AF3-2B44-427A-B149-A13336CA8AE7}" srcOrd="0" destOrd="0" presId="urn:microsoft.com/office/officeart/2005/8/layout/orgChart1"/>
    <dgm:cxn modelId="{31CF2BB5-76D1-4C79-A11C-EB2003689244}" type="presParOf" srcId="{4D8A9AF3-2B44-427A-B149-A13336CA8AE7}" destId="{99494D0D-249B-4232-ADE6-409AD36A0148}" srcOrd="0" destOrd="0" presId="urn:microsoft.com/office/officeart/2005/8/layout/orgChart1"/>
    <dgm:cxn modelId="{52321ADB-0C6B-4C8F-A9F3-BB40FE04D971}" type="presParOf" srcId="{4D8A9AF3-2B44-427A-B149-A13336CA8AE7}" destId="{06C41BCB-1A5B-4007-B7ED-289F0BBF9D9E}" srcOrd="1" destOrd="0" presId="urn:microsoft.com/office/officeart/2005/8/layout/orgChart1"/>
    <dgm:cxn modelId="{27CD19C5-D36C-484A-A279-F10147F0A3E5}" type="presParOf" srcId="{7EB08C4C-0D0E-4B40-811B-7786DC6BC1A7}" destId="{BDFEF205-AA37-4AD9-A96B-B8A6CCE73AA0}" srcOrd="1" destOrd="0" presId="urn:microsoft.com/office/officeart/2005/8/layout/orgChart1"/>
    <dgm:cxn modelId="{4B7449CB-5DE5-4803-B3EC-A8B407EF65DF}" type="presParOf" srcId="{7EB08C4C-0D0E-4B40-811B-7786DC6BC1A7}" destId="{F8EB0DB8-22B1-49C1-BEEA-D97F028B12DB}" srcOrd="2" destOrd="0" presId="urn:microsoft.com/office/officeart/2005/8/layout/orgChart1"/>
    <dgm:cxn modelId="{C916ACEF-945D-4075-9BF2-544D4E3502D4}" type="presParOf" srcId="{7D0F390B-E273-4089-803F-796EE1E09199}" destId="{FFAB8CC4-53CF-4C1A-99AE-E0A4092FAF32}" srcOrd="4" destOrd="0" presId="urn:microsoft.com/office/officeart/2005/8/layout/orgChart1"/>
    <dgm:cxn modelId="{4E3FFEC8-6225-423B-8AA1-E398D6728621}" type="presParOf" srcId="{7D0F390B-E273-4089-803F-796EE1E09199}" destId="{1E16039E-D6AF-421A-B00B-9825F14C637E}" srcOrd="5" destOrd="0" presId="urn:microsoft.com/office/officeart/2005/8/layout/orgChart1"/>
    <dgm:cxn modelId="{64014CDF-EA41-4445-A08F-43EFC79CD093}" type="presParOf" srcId="{1E16039E-D6AF-421A-B00B-9825F14C637E}" destId="{E76FC23E-3785-4B1E-99A9-46035B1FE16D}" srcOrd="0" destOrd="0" presId="urn:microsoft.com/office/officeart/2005/8/layout/orgChart1"/>
    <dgm:cxn modelId="{C3749F1C-970A-4CC3-AC0C-FBAB5CC84147}" type="presParOf" srcId="{E76FC23E-3785-4B1E-99A9-46035B1FE16D}" destId="{D5344E99-69CD-427F-A81E-918E5B08AC81}" srcOrd="0" destOrd="0" presId="urn:microsoft.com/office/officeart/2005/8/layout/orgChart1"/>
    <dgm:cxn modelId="{F48FA03E-E713-43A0-AE73-577FB580F36E}" type="presParOf" srcId="{E76FC23E-3785-4B1E-99A9-46035B1FE16D}" destId="{BA311E96-0FCE-45EB-9B13-1E328AA8CEE5}" srcOrd="1" destOrd="0" presId="urn:microsoft.com/office/officeart/2005/8/layout/orgChart1"/>
    <dgm:cxn modelId="{8D93F2D5-16D9-4A6D-A33F-6B2F770DA979}" type="presParOf" srcId="{1E16039E-D6AF-421A-B00B-9825F14C637E}" destId="{B7BD2C07-BB26-4EF8-A489-8E4139D8634E}" srcOrd="1" destOrd="0" presId="urn:microsoft.com/office/officeart/2005/8/layout/orgChart1"/>
    <dgm:cxn modelId="{C28A2D7E-E93B-49AF-8187-CA03E67E899D}" type="presParOf" srcId="{1E16039E-D6AF-421A-B00B-9825F14C637E}" destId="{ABEF7069-3166-40AF-B87A-333EEDE5AE18}" srcOrd="2" destOrd="0" presId="urn:microsoft.com/office/officeart/2005/8/layout/orgChart1"/>
    <dgm:cxn modelId="{DB17C7F8-ED99-453F-964F-755ED8464430}" type="presParOf" srcId="{7D0F390B-E273-4089-803F-796EE1E09199}" destId="{F442D3EA-CCBC-499F-9BAF-78AAA89976DC}" srcOrd="6" destOrd="0" presId="urn:microsoft.com/office/officeart/2005/8/layout/orgChart1"/>
    <dgm:cxn modelId="{7586AC51-556D-43CA-9007-C6C1EE35BE7D}" type="presParOf" srcId="{7D0F390B-E273-4089-803F-796EE1E09199}" destId="{02408474-A1A7-4274-BF88-CDF2F4115785}" srcOrd="7" destOrd="0" presId="urn:microsoft.com/office/officeart/2005/8/layout/orgChart1"/>
    <dgm:cxn modelId="{4BD36043-914F-48DE-9070-D692D669B5D9}" type="presParOf" srcId="{02408474-A1A7-4274-BF88-CDF2F4115785}" destId="{7CC13897-351E-4C2A-8C65-545C6D9BE085}" srcOrd="0" destOrd="0" presId="urn:microsoft.com/office/officeart/2005/8/layout/orgChart1"/>
    <dgm:cxn modelId="{B49CD1E1-14B4-425E-A36F-9F55D590ACB4}" type="presParOf" srcId="{7CC13897-351E-4C2A-8C65-545C6D9BE085}" destId="{D41A9DD3-D19D-44C8-ACA9-5C73F725066A}" srcOrd="0" destOrd="0" presId="urn:microsoft.com/office/officeart/2005/8/layout/orgChart1"/>
    <dgm:cxn modelId="{C10EAA3C-643E-4FCD-A92F-685C4F8D77B0}" type="presParOf" srcId="{7CC13897-351E-4C2A-8C65-545C6D9BE085}" destId="{4A3A39FC-3A25-42F0-A62F-6178FD9CDDA1}" srcOrd="1" destOrd="0" presId="urn:microsoft.com/office/officeart/2005/8/layout/orgChart1"/>
    <dgm:cxn modelId="{D7192B58-302C-4246-99CF-4CA9059469F8}" type="presParOf" srcId="{02408474-A1A7-4274-BF88-CDF2F4115785}" destId="{F96F8677-5E44-445D-9F75-B7E186C3BFEF}" srcOrd="1" destOrd="0" presId="urn:microsoft.com/office/officeart/2005/8/layout/orgChart1"/>
    <dgm:cxn modelId="{19AFBF93-8A0B-4780-94C5-A885D4BFF605}" type="presParOf" srcId="{02408474-A1A7-4274-BF88-CDF2F4115785}" destId="{6B38E1A3-6845-47C4-973C-670946B92B07}" srcOrd="2" destOrd="0" presId="urn:microsoft.com/office/officeart/2005/8/layout/orgChart1"/>
    <dgm:cxn modelId="{68FDDCA1-72E5-419B-AA50-DCB875EFE925}" type="presParOf" srcId="{3E639C94-326E-4137-BEC9-333E843D25C2}" destId="{235B4C14-CEFC-4471-BC9B-556993315ED3}" srcOrd="2" destOrd="0" presId="urn:microsoft.com/office/officeart/2005/8/layout/orgChart1"/>
    <dgm:cxn modelId="{6B138460-AEAF-4E9A-B9E0-31DD1DCF8046}" type="presParOf" srcId="{90EF775B-D2F1-4E1B-85A5-85EFE641B663}" destId="{157B0521-5F38-453E-9A32-99FDB401736E}" srcOrd="2" destOrd="0" presId="urn:microsoft.com/office/officeart/2005/8/layout/orgChart1"/>
    <dgm:cxn modelId="{1DDDF9F7-506A-4C7E-B57D-EF6EB48B9F59}" type="presParOf" srcId="{157B0521-5F38-453E-9A32-99FDB401736E}" destId="{D2FDE5B0-53C4-4E0F-9572-4FD706F22639}" srcOrd="0" destOrd="0" presId="urn:microsoft.com/office/officeart/2005/8/layout/orgChart1"/>
    <dgm:cxn modelId="{6A8B1F91-C03E-422F-AEAC-2676B016841F}" type="presParOf" srcId="{157B0521-5F38-453E-9A32-99FDB401736E}" destId="{E5A66D89-05B6-422A-931E-1BF44F28B7C6}" srcOrd="1" destOrd="0" presId="urn:microsoft.com/office/officeart/2005/8/layout/orgChart1"/>
    <dgm:cxn modelId="{AFAFCA23-350A-4B00-B6E4-64753C671851}" type="presParOf" srcId="{E5A66D89-05B6-422A-931E-1BF44F28B7C6}" destId="{C27E2456-EDC5-49F3-97AE-82D5FA766537}" srcOrd="0" destOrd="0" presId="urn:microsoft.com/office/officeart/2005/8/layout/orgChart1"/>
    <dgm:cxn modelId="{B6644845-E00E-4DF9-9DD4-750E01005BC9}" type="presParOf" srcId="{C27E2456-EDC5-49F3-97AE-82D5FA766537}" destId="{86E50F81-C608-485D-9B10-32EFBD4E6ABF}" srcOrd="0" destOrd="0" presId="urn:microsoft.com/office/officeart/2005/8/layout/orgChart1"/>
    <dgm:cxn modelId="{13133CD9-3B42-487F-8F61-DB425CB21066}" type="presParOf" srcId="{C27E2456-EDC5-49F3-97AE-82D5FA766537}" destId="{CAC76A4D-53A1-4BEC-AF33-ACB591C98F20}" srcOrd="1" destOrd="0" presId="urn:microsoft.com/office/officeart/2005/8/layout/orgChart1"/>
    <dgm:cxn modelId="{E1FDF12A-E9AD-422B-94B3-6D97FA070F46}" type="presParOf" srcId="{E5A66D89-05B6-422A-931E-1BF44F28B7C6}" destId="{FDA299F5-1952-4D47-AF28-4ECA3676EAF9}" srcOrd="1" destOrd="0" presId="urn:microsoft.com/office/officeart/2005/8/layout/orgChart1"/>
    <dgm:cxn modelId="{72F52426-307B-49AC-BFAD-D7996C178D51}" type="presParOf" srcId="{E5A66D89-05B6-422A-931E-1BF44F28B7C6}" destId="{A3299061-451C-4CC6-B8B1-AFAB4CDCE8B5}" srcOrd="2" destOrd="0" presId="urn:microsoft.com/office/officeart/2005/8/layout/orgChart1"/>
    <dgm:cxn modelId="{9A59E511-4B99-4910-B429-4908D979FB26}" type="presParOf" srcId="{157B0521-5F38-453E-9A32-99FDB401736E}" destId="{9326957D-90AE-4FAD-8092-43C08990C5F8}" srcOrd="2" destOrd="0" presId="urn:microsoft.com/office/officeart/2005/8/layout/orgChart1"/>
    <dgm:cxn modelId="{FD0A315D-E109-48EA-9D25-A187896E2033}" type="presParOf" srcId="{157B0521-5F38-453E-9A32-99FDB401736E}" destId="{67809C23-1495-4805-8537-89798F626C63}" srcOrd="3" destOrd="0" presId="urn:microsoft.com/office/officeart/2005/8/layout/orgChart1"/>
    <dgm:cxn modelId="{322BAC73-D0EC-4EA3-B81A-E3CD8698898E}" type="presParOf" srcId="{67809C23-1495-4805-8537-89798F626C63}" destId="{9E0B0FA9-B572-4FF9-BA17-5840092EE3A5}" srcOrd="0" destOrd="0" presId="urn:microsoft.com/office/officeart/2005/8/layout/orgChart1"/>
    <dgm:cxn modelId="{15319BB7-4B87-49B9-A45B-6AE06CCCDC90}" type="presParOf" srcId="{9E0B0FA9-B572-4FF9-BA17-5840092EE3A5}" destId="{CAECB6BD-1D8B-4AE1-9BC8-BD659EE2ABF8}" srcOrd="0" destOrd="0" presId="urn:microsoft.com/office/officeart/2005/8/layout/orgChart1"/>
    <dgm:cxn modelId="{9288C444-C919-4F46-9241-9E58F574CCC7}" type="presParOf" srcId="{9E0B0FA9-B572-4FF9-BA17-5840092EE3A5}" destId="{8BC49F16-926A-4278-B124-06A82AD5AE6A}" srcOrd="1" destOrd="0" presId="urn:microsoft.com/office/officeart/2005/8/layout/orgChart1"/>
    <dgm:cxn modelId="{B721135D-AC26-4162-ADF5-4065DD3F8F92}" type="presParOf" srcId="{67809C23-1495-4805-8537-89798F626C63}" destId="{24A62BD5-7AD1-4FA3-A1EA-9B6285FA3809}" srcOrd="1" destOrd="0" presId="urn:microsoft.com/office/officeart/2005/8/layout/orgChart1"/>
    <dgm:cxn modelId="{CD8078D6-D621-404F-AAD8-108ED9A91323}" type="presParOf" srcId="{67809C23-1495-4805-8537-89798F626C63}" destId="{03D4FADB-2A2A-449E-BCEC-0A7FE93EF499}" srcOrd="2" destOrd="0" presId="urn:microsoft.com/office/officeart/2005/8/layout/orgChart1"/>
    <dgm:cxn modelId="{29E600A0-EEAF-4DE1-BEF6-1AA03A001F23}" type="presParOf" srcId="{157B0521-5F38-453E-9A32-99FDB401736E}" destId="{CE1CF95D-6DC8-4D85-90CC-811CBD0F15B9}" srcOrd="4" destOrd="0" presId="urn:microsoft.com/office/officeart/2005/8/layout/orgChart1"/>
    <dgm:cxn modelId="{144692A3-E6A3-4257-B62E-A4989E1DBB17}" type="presParOf" srcId="{157B0521-5F38-453E-9A32-99FDB401736E}" destId="{B7F7FD57-C9C0-4155-B7FD-0CAF4EB56DF3}" srcOrd="5" destOrd="0" presId="urn:microsoft.com/office/officeart/2005/8/layout/orgChart1"/>
    <dgm:cxn modelId="{1E7A2727-B0DD-43DE-9D90-5ABFC0D0C3BC}" type="presParOf" srcId="{B7F7FD57-C9C0-4155-B7FD-0CAF4EB56DF3}" destId="{FDB329DE-9D70-4562-937C-DF1DCE31253C}" srcOrd="0" destOrd="0" presId="urn:microsoft.com/office/officeart/2005/8/layout/orgChart1"/>
    <dgm:cxn modelId="{2EBCF6BA-16AB-4941-A0E7-947677A2CC6A}" type="presParOf" srcId="{FDB329DE-9D70-4562-937C-DF1DCE31253C}" destId="{DD73DFAF-AD33-41D8-891C-5C41720F91CE}" srcOrd="0" destOrd="0" presId="urn:microsoft.com/office/officeart/2005/8/layout/orgChart1"/>
    <dgm:cxn modelId="{E6429574-AB17-4211-8CFF-F92ECFA35B87}" type="presParOf" srcId="{FDB329DE-9D70-4562-937C-DF1DCE31253C}" destId="{56C99164-023D-4B68-8DD4-7642D04A37FD}" srcOrd="1" destOrd="0" presId="urn:microsoft.com/office/officeart/2005/8/layout/orgChart1"/>
    <dgm:cxn modelId="{BEA1B969-2589-4AAD-B386-DEB075B86839}" type="presParOf" srcId="{B7F7FD57-C9C0-4155-B7FD-0CAF4EB56DF3}" destId="{BE57D0BD-EF3D-49AB-B363-451511C8DE51}" srcOrd="1" destOrd="0" presId="urn:microsoft.com/office/officeart/2005/8/layout/orgChart1"/>
    <dgm:cxn modelId="{705248FA-CF2E-4D29-8993-408DAC613B01}" type="presParOf" srcId="{B7F7FD57-C9C0-4155-B7FD-0CAF4EB56DF3}" destId="{1FB47BB0-20A7-4F68-96BF-62C2C0FAAF86}" srcOrd="2" destOrd="0" presId="urn:microsoft.com/office/officeart/2005/8/layout/orgChart1"/>
    <dgm:cxn modelId="{1DD13D11-8660-48EE-B0FD-CA7EE51B6173}" type="presParOf" srcId="{157B0521-5F38-453E-9A32-99FDB401736E}" destId="{DCBE516D-150A-4E82-ABDD-6CD79503F5AE}" srcOrd="6" destOrd="0" presId="urn:microsoft.com/office/officeart/2005/8/layout/orgChart1"/>
    <dgm:cxn modelId="{C9C22B00-AF98-431A-BC94-34939DE8B125}" type="presParOf" srcId="{157B0521-5F38-453E-9A32-99FDB401736E}" destId="{18DB2179-96BE-40B9-B6F6-4F999EDD31C6}" srcOrd="7" destOrd="0" presId="urn:microsoft.com/office/officeart/2005/8/layout/orgChart1"/>
    <dgm:cxn modelId="{FCD0DAFF-EB4C-4A39-AE54-22DA2F832189}" type="presParOf" srcId="{18DB2179-96BE-40B9-B6F6-4F999EDD31C6}" destId="{0F6C9254-BADE-4DD3-9AA9-A5C480D5EB29}" srcOrd="0" destOrd="0" presId="urn:microsoft.com/office/officeart/2005/8/layout/orgChart1"/>
    <dgm:cxn modelId="{F74E75B5-069F-479A-A96E-9AB1653B9C5F}" type="presParOf" srcId="{0F6C9254-BADE-4DD3-9AA9-A5C480D5EB29}" destId="{1334D6BF-8409-48A2-ADAE-2B40684E82CA}" srcOrd="0" destOrd="0" presId="urn:microsoft.com/office/officeart/2005/8/layout/orgChart1"/>
    <dgm:cxn modelId="{A388A286-A114-4F6C-9B38-E363E6411DF6}" type="presParOf" srcId="{0F6C9254-BADE-4DD3-9AA9-A5C480D5EB29}" destId="{4180916C-ED94-4919-B989-ACFA7F0F813A}" srcOrd="1" destOrd="0" presId="urn:microsoft.com/office/officeart/2005/8/layout/orgChart1"/>
    <dgm:cxn modelId="{D6656C7C-F4BF-4D3A-AB1F-65B16F72BC43}" type="presParOf" srcId="{18DB2179-96BE-40B9-B6F6-4F999EDD31C6}" destId="{0B405478-4622-4BF1-B320-B52FD8BFF5FA}" srcOrd="1" destOrd="0" presId="urn:microsoft.com/office/officeart/2005/8/layout/orgChart1"/>
    <dgm:cxn modelId="{0D15F375-C418-4976-84FA-F16E04DBD093}" type="presParOf" srcId="{18DB2179-96BE-40B9-B6F6-4F999EDD31C6}" destId="{C39B31CA-4F94-415C-92A9-0B922B7A8279}" srcOrd="2" destOrd="0" presId="urn:microsoft.com/office/officeart/2005/8/layout/orgChart1"/>
    <dgm:cxn modelId="{85157545-7ECE-4DDA-8199-AA3E01392465}" type="presParOf" srcId="{157B0521-5F38-453E-9A32-99FDB401736E}" destId="{CD2622F5-4AD0-4C37-9B39-C1FE2EFCD3C4}" srcOrd="8" destOrd="0" presId="urn:microsoft.com/office/officeart/2005/8/layout/orgChart1"/>
    <dgm:cxn modelId="{662C6AA6-7015-4342-842A-F7E40E068A08}" type="presParOf" srcId="{157B0521-5F38-453E-9A32-99FDB401736E}" destId="{F069409F-2B36-42EE-A2E8-28FBA43A084F}" srcOrd="9" destOrd="0" presId="urn:microsoft.com/office/officeart/2005/8/layout/orgChart1"/>
    <dgm:cxn modelId="{1F195568-5B68-4DED-A847-6D0373171657}" type="presParOf" srcId="{F069409F-2B36-42EE-A2E8-28FBA43A084F}" destId="{E879EA0E-88D7-42E4-8BA6-84C3A2F46ECA}" srcOrd="0" destOrd="0" presId="urn:microsoft.com/office/officeart/2005/8/layout/orgChart1"/>
    <dgm:cxn modelId="{3407E7E8-DCFD-4698-A4F2-75ED94F69A90}" type="presParOf" srcId="{E879EA0E-88D7-42E4-8BA6-84C3A2F46ECA}" destId="{5A364254-0D42-4FD9-B4E3-A5E5D53A72EB}" srcOrd="0" destOrd="0" presId="urn:microsoft.com/office/officeart/2005/8/layout/orgChart1"/>
    <dgm:cxn modelId="{22810EF5-9AD3-40B6-8D3E-07B13DD2DFCC}" type="presParOf" srcId="{E879EA0E-88D7-42E4-8BA6-84C3A2F46ECA}" destId="{A69EB762-83C4-40BD-BE3E-44128879F923}" srcOrd="1" destOrd="0" presId="urn:microsoft.com/office/officeart/2005/8/layout/orgChart1"/>
    <dgm:cxn modelId="{A18B339E-A1F7-4A26-B53E-6EE65EE603C7}" type="presParOf" srcId="{F069409F-2B36-42EE-A2E8-28FBA43A084F}" destId="{D66DF3B1-3730-4177-9897-465F2E5FF91A}" srcOrd="1" destOrd="0" presId="urn:microsoft.com/office/officeart/2005/8/layout/orgChart1"/>
    <dgm:cxn modelId="{D119C12B-DEF0-4C30-B65B-A42A431D9EFC}" type="presParOf" srcId="{F069409F-2B36-42EE-A2E8-28FBA43A084F}" destId="{D23C59C4-11D0-4DE2-8C3F-EE9A627B2F66}" srcOrd="2" destOrd="0" presId="urn:microsoft.com/office/officeart/2005/8/layout/orgChart1"/>
    <dgm:cxn modelId="{1435BCC9-2C16-46F5-A7A3-F2BDCA0CBFF4}" type="presParOf" srcId="{EBA03B22-B301-481F-B7E7-7A3441B38DA6}" destId="{3FDD314A-BFF1-473D-9400-3BA622FFC338}" srcOrd="2" destOrd="0" presId="urn:microsoft.com/office/officeart/2005/8/layout/orgChart1"/>
    <dgm:cxn modelId="{3BC24DD0-4047-4EB8-9350-1BA0F200BA9C}" type="presParOf" srcId="{3FDD314A-BFF1-473D-9400-3BA622FFC338}" destId="{A002D03D-2C81-4EEF-B204-3463F7E7B54C}" srcOrd="0" destOrd="0" presId="urn:microsoft.com/office/officeart/2005/8/layout/orgChart1"/>
    <dgm:cxn modelId="{3B6648DB-E13A-4D3C-9007-48D813815646}" type="presParOf" srcId="{3FDD314A-BFF1-473D-9400-3BA622FFC338}" destId="{E4ECEF02-2E61-4BB8-8E41-45E8B477088D}" srcOrd="1" destOrd="0" presId="urn:microsoft.com/office/officeart/2005/8/layout/orgChart1"/>
    <dgm:cxn modelId="{BB6221B2-2FD8-4114-AD18-00B2F89A915A}" type="presParOf" srcId="{E4ECEF02-2E61-4BB8-8E41-45E8B477088D}" destId="{56472CBA-B7F3-436E-9252-A8BE70CEECBD}" srcOrd="0" destOrd="0" presId="urn:microsoft.com/office/officeart/2005/8/layout/orgChart1"/>
    <dgm:cxn modelId="{C7A11FFF-1E16-41A6-8CC5-BF9936B6FD50}" type="presParOf" srcId="{56472CBA-B7F3-436E-9252-A8BE70CEECBD}" destId="{8C2D9D13-5A98-4498-9F47-8A6AE1FD8225}" srcOrd="0" destOrd="0" presId="urn:microsoft.com/office/officeart/2005/8/layout/orgChart1"/>
    <dgm:cxn modelId="{40206C19-ACBF-4758-B9DD-C8F1BA013A29}" type="presParOf" srcId="{56472CBA-B7F3-436E-9252-A8BE70CEECBD}" destId="{5F18B78E-13FF-4BA6-809C-37A7376C54B6}" srcOrd="1" destOrd="0" presId="urn:microsoft.com/office/officeart/2005/8/layout/orgChart1"/>
    <dgm:cxn modelId="{DE4AB017-563B-4D3B-8636-5EB7DBB74C05}" type="presParOf" srcId="{E4ECEF02-2E61-4BB8-8E41-45E8B477088D}" destId="{B31F8FBC-94D5-47C9-8DCA-78E35E3B5AF1}" srcOrd="1" destOrd="0" presId="urn:microsoft.com/office/officeart/2005/8/layout/orgChart1"/>
    <dgm:cxn modelId="{91E24D4C-0861-4B71-8BD8-33CDBB9DF58A}" type="presParOf" srcId="{E4ECEF02-2E61-4BB8-8E41-45E8B477088D}" destId="{A4EC70A9-4C3E-43E0-8AA0-AFE38F08A7B1}" srcOrd="2" destOrd="0" presId="urn:microsoft.com/office/officeart/2005/8/layout/orgChart1"/>
    <dgm:cxn modelId="{7F53245F-48AB-416C-8CE2-EA312583569E}" type="presParOf" srcId="{3FDD314A-BFF1-473D-9400-3BA622FFC338}" destId="{A288C16B-EE83-48DF-8237-43882977C5CF}" srcOrd="2" destOrd="0" presId="urn:microsoft.com/office/officeart/2005/8/layout/orgChart1"/>
    <dgm:cxn modelId="{D81B2913-3235-471A-9526-2368B78DECF8}" type="presParOf" srcId="{3FDD314A-BFF1-473D-9400-3BA622FFC338}" destId="{EA3568D9-8EB3-43FA-80A3-A7DAC9558802}" srcOrd="3" destOrd="0" presId="urn:microsoft.com/office/officeart/2005/8/layout/orgChart1"/>
    <dgm:cxn modelId="{EE879C08-6CC0-4DF1-93EE-48F4F8D19CF4}" type="presParOf" srcId="{EA3568D9-8EB3-43FA-80A3-A7DAC9558802}" destId="{868EA533-816F-45E8-8F94-CFA1CBE6102E}" srcOrd="0" destOrd="0" presId="urn:microsoft.com/office/officeart/2005/8/layout/orgChart1"/>
    <dgm:cxn modelId="{E967574C-FA5B-4CE6-833D-7A73E6295A0F}" type="presParOf" srcId="{868EA533-816F-45E8-8F94-CFA1CBE6102E}" destId="{4DA37925-8BFC-4769-9C02-1C897780C5A7}" srcOrd="0" destOrd="0" presId="urn:microsoft.com/office/officeart/2005/8/layout/orgChart1"/>
    <dgm:cxn modelId="{12E6D9CF-1E56-45E7-9D3D-E535ADE8652B}" type="presParOf" srcId="{868EA533-816F-45E8-8F94-CFA1CBE6102E}" destId="{732E877D-44E3-40E0-811E-45BA7CCC4554}" srcOrd="1" destOrd="0" presId="urn:microsoft.com/office/officeart/2005/8/layout/orgChart1"/>
    <dgm:cxn modelId="{C73C8F66-EEF5-4ADD-B6D3-0C2E66300312}" type="presParOf" srcId="{EA3568D9-8EB3-43FA-80A3-A7DAC9558802}" destId="{3798A75C-1591-4947-AEAB-C4E96DA9941C}" srcOrd="1" destOrd="0" presId="urn:microsoft.com/office/officeart/2005/8/layout/orgChart1"/>
    <dgm:cxn modelId="{E364CF34-B31C-488D-8AFE-7A7651A47AE8}" type="presParOf" srcId="{EA3568D9-8EB3-43FA-80A3-A7DAC9558802}" destId="{69A0353B-1BE3-48D0-A361-1047FF5494CA}" srcOrd="2" destOrd="0" presId="urn:microsoft.com/office/officeart/2005/8/layout/orgChart1"/>
    <dgm:cxn modelId="{7A41E6FD-59B8-43E4-99AF-665450E0C7D9}" type="presParOf" srcId="{3FDD314A-BFF1-473D-9400-3BA622FFC338}" destId="{230BAB25-2076-43F9-8C17-339433BD71E2}" srcOrd="4" destOrd="0" presId="urn:microsoft.com/office/officeart/2005/8/layout/orgChart1"/>
    <dgm:cxn modelId="{ADE16723-7BD5-4B6E-BB3F-5FD1A395F633}" type="presParOf" srcId="{3FDD314A-BFF1-473D-9400-3BA622FFC338}" destId="{B47C0FF2-4FDA-4E41-BD13-021F7858640A}" srcOrd="5" destOrd="0" presId="urn:microsoft.com/office/officeart/2005/8/layout/orgChart1"/>
    <dgm:cxn modelId="{79AC2356-4EBF-47AA-A65E-9E98E9FFDA45}" type="presParOf" srcId="{B47C0FF2-4FDA-4E41-BD13-021F7858640A}" destId="{37FC806E-C7BC-4B63-B01B-7851D04F9841}" srcOrd="0" destOrd="0" presId="urn:microsoft.com/office/officeart/2005/8/layout/orgChart1"/>
    <dgm:cxn modelId="{2F1D70F0-0B73-49B2-996B-B80CE0E98A2F}" type="presParOf" srcId="{37FC806E-C7BC-4B63-B01B-7851D04F9841}" destId="{F1913643-56D4-4741-B6C0-DA51C501A27D}" srcOrd="0" destOrd="0" presId="urn:microsoft.com/office/officeart/2005/8/layout/orgChart1"/>
    <dgm:cxn modelId="{07B777D7-F2AF-4650-B48B-63B27FA701DC}" type="presParOf" srcId="{37FC806E-C7BC-4B63-B01B-7851D04F9841}" destId="{2A0C38AA-243B-45E6-BFCD-F7DAB8A9DD0C}" srcOrd="1" destOrd="0" presId="urn:microsoft.com/office/officeart/2005/8/layout/orgChart1"/>
    <dgm:cxn modelId="{4A140EE6-4C4E-4F49-AE99-60A80ED21BC4}" type="presParOf" srcId="{B47C0FF2-4FDA-4E41-BD13-021F7858640A}" destId="{955607A8-CE8F-42BA-B644-1FDC7BE67761}" srcOrd="1" destOrd="0" presId="urn:microsoft.com/office/officeart/2005/8/layout/orgChart1"/>
    <dgm:cxn modelId="{1A98B1C2-9F99-4359-8A9C-BF113B2891E2}" type="presParOf" srcId="{B47C0FF2-4FDA-4E41-BD13-021F7858640A}" destId="{1D6A0419-4398-4317-9190-8FBE6FF91EC2}" srcOrd="2" destOrd="0" presId="urn:microsoft.com/office/officeart/2005/8/layout/orgChart1"/>
    <dgm:cxn modelId="{4D44C73B-5D21-4543-8467-3954FB5469A5}" type="presParOf" srcId="{3FDD314A-BFF1-473D-9400-3BA622FFC338}" destId="{3DFF2CD0-79E8-42FF-9124-3436C932EA9F}" srcOrd="6" destOrd="0" presId="urn:microsoft.com/office/officeart/2005/8/layout/orgChart1"/>
    <dgm:cxn modelId="{EE816061-4A1E-4C78-8C01-681C0EFE63BA}" type="presParOf" srcId="{3FDD314A-BFF1-473D-9400-3BA622FFC338}" destId="{89633354-7DB6-49D8-832A-60C22FF0A293}" srcOrd="7" destOrd="0" presId="urn:microsoft.com/office/officeart/2005/8/layout/orgChart1"/>
    <dgm:cxn modelId="{7BD4720A-2504-4D42-AC34-4A33F81CA307}" type="presParOf" srcId="{89633354-7DB6-49D8-832A-60C22FF0A293}" destId="{F0475600-199E-4BC4-85AD-F0BCE771006B}" srcOrd="0" destOrd="0" presId="urn:microsoft.com/office/officeart/2005/8/layout/orgChart1"/>
    <dgm:cxn modelId="{95A4A7B2-B720-4F49-A824-CB311AAA072C}" type="presParOf" srcId="{F0475600-199E-4BC4-85AD-F0BCE771006B}" destId="{6AF387F1-E098-4DF0-8896-86F1E0C893B0}" srcOrd="0" destOrd="0" presId="urn:microsoft.com/office/officeart/2005/8/layout/orgChart1"/>
    <dgm:cxn modelId="{490C87B1-B16A-4FA7-9B92-0A21D3AF654D}" type="presParOf" srcId="{F0475600-199E-4BC4-85AD-F0BCE771006B}" destId="{7F621769-5CAD-480E-B718-9C417810725C}" srcOrd="1" destOrd="0" presId="urn:microsoft.com/office/officeart/2005/8/layout/orgChart1"/>
    <dgm:cxn modelId="{5134CC25-5C61-4FDE-90F8-8D99A30BC16E}" type="presParOf" srcId="{89633354-7DB6-49D8-832A-60C22FF0A293}" destId="{B337EF4C-D16B-4204-AAB2-6D095D875E3F}" srcOrd="1" destOrd="0" presId="urn:microsoft.com/office/officeart/2005/8/layout/orgChart1"/>
    <dgm:cxn modelId="{C3D3C802-0FE7-4414-B2C6-B14A6F683BA2}" type="presParOf" srcId="{89633354-7DB6-49D8-832A-60C22FF0A293}" destId="{ACD0A7FE-F425-411A-B0D7-4E57BAB80E5C}" srcOrd="2" destOrd="0" presId="urn:microsoft.com/office/officeart/2005/8/layout/orgChart1"/>
    <dgm:cxn modelId="{27144A6F-B59B-4FB1-9086-DD90B1B815A6}" type="presParOf" srcId="{3FDD314A-BFF1-473D-9400-3BA622FFC338}" destId="{BEB86770-4058-4C24-8D77-EDB6CBF2068E}" srcOrd="8" destOrd="0" presId="urn:microsoft.com/office/officeart/2005/8/layout/orgChart1"/>
    <dgm:cxn modelId="{975FF07F-D1DD-4408-BD2A-0E30352F686A}" type="presParOf" srcId="{3FDD314A-BFF1-473D-9400-3BA622FFC338}" destId="{2C86506A-E258-4910-8062-2615A779FDD2}" srcOrd="9" destOrd="0" presId="urn:microsoft.com/office/officeart/2005/8/layout/orgChart1"/>
    <dgm:cxn modelId="{6CCED66B-E227-4E5F-A41C-A80A1F575AC7}" type="presParOf" srcId="{2C86506A-E258-4910-8062-2615A779FDD2}" destId="{8CBFD204-09F1-4437-8FE2-D35703B9667C}" srcOrd="0" destOrd="0" presId="urn:microsoft.com/office/officeart/2005/8/layout/orgChart1"/>
    <dgm:cxn modelId="{E03ED001-EB68-426D-ADE8-D368FE8CD569}" type="presParOf" srcId="{8CBFD204-09F1-4437-8FE2-D35703B9667C}" destId="{FACB445F-13AD-476B-8C4E-685195ACF168}" srcOrd="0" destOrd="0" presId="urn:microsoft.com/office/officeart/2005/8/layout/orgChart1"/>
    <dgm:cxn modelId="{BF4521ED-79C8-4A48-88A8-C5FA2888A9C1}" type="presParOf" srcId="{8CBFD204-09F1-4437-8FE2-D35703B9667C}" destId="{1A4D92DE-D1C0-4236-AF10-685D75D42780}" srcOrd="1" destOrd="0" presId="urn:microsoft.com/office/officeart/2005/8/layout/orgChart1"/>
    <dgm:cxn modelId="{80B41381-0BC2-4141-BC9A-BF020C8EE143}" type="presParOf" srcId="{2C86506A-E258-4910-8062-2615A779FDD2}" destId="{7DDC7DC4-C8EC-4637-A733-E6E043F49C7A}" srcOrd="1" destOrd="0" presId="urn:microsoft.com/office/officeart/2005/8/layout/orgChart1"/>
    <dgm:cxn modelId="{1EE25D57-A8A5-4656-89C9-688380B05881}" type="presParOf" srcId="{2C86506A-E258-4910-8062-2615A779FDD2}" destId="{D0130950-D426-4633-B8DB-3F1C47221FA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19FF0E-AFEE-4DB5-A610-3628E7FF11EC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</dgm:pt>
    <dgm:pt modelId="{504E8A68-92C5-4AAF-A821-1D1784700AAA}">
      <dgm:prSet/>
      <dgm:spPr/>
      <dgm:t>
        <a:bodyPr/>
        <a:lstStyle/>
        <a:p>
          <a:pPr rtl="0" eaLnBrk="1" latinLnBrk="0"/>
          <a:r>
            <a:rPr lang="en-US" dirty="0" smtClean="0"/>
            <a:t>CONCEJO MUNICIPAL</a:t>
          </a:r>
        </a:p>
      </dgm:t>
    </dgm:pt>
    <dgm:pt modelId="{EDBF11A0-8B56-4442-884A-613A6DD5A3CB}" type="parTrans" cxnId="{48F5FB17-E40D-4CC0-84AA-0FF3BDF7DFAD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9CDE534B-45DB-4B66-BC40-15363FF880C0}" type="sibTrans" cxnId="{48F5FB17-E40D-4CC0-84AA-0FF3BDF7DFAD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9A5A7F8A-5DDB-477B-82B8-7A087136AE49}" type="asst">
      <dgm:prSet/>
      <dgm:spPr/>
      <dgm:t>
        <a:bodyPr/>
        <a:lstStyle/>
        <a:p>
          <a:pPr rtl="0" eaLnBrk="1" latinLnBrk="0"/>
          <a:r>
            <a:rPr lang="en-US" dirty="0" smtClean="0"/>
            <a:t>SINDICATURA</a:t>
          </a:r>
        </a:p>
      </dgm:t>
    </dgm:pt>
    <dgm:pt modelId="{5F39ACE4-89A0-4759-977A-35DDB0B70599}" type="parTrans" cxnId="{70444A42-6F03-42FD-9BA4-B4B69CECC574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897B9E3D-0159-4247-8918-8FB190864840}" type="sibTrans" cxnId="{70444A42-6F03-42FD-9BA4-B4B69CECC574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092686FF-948A-45A0-BE17-F360DA50071A}" type="asst">
      <dgm:prSet/>
      <dgm:spPr/>
      <dgm:t>
        <a:bodyPr/>
        <a:lstStyle/>
        <a:p>
          <a:pPr rtl="0" eaLnBrk="1" latinLnBrk="0"/>
          <a:r>
            <a:rPr lang="en-US" dirty="0" smtClean="0"/>
            <a:t>COMISIONES </a:t>
          </a:r>
        </a:p>
        <a:p>
          <a:pPr rtl="0" eaLnBrk="1" latinLnBrk="0"/>
          <a:r>
            <a:rPr lang="en-US" dirty="0" smtClean="0"/>
            <a:t>MUNICIPALES</a:t>
          </a:r>
        </a:p>
      </dgm:t>
    </dgm:pt>
    <dgm:pt modelId="{9A6476C5-8BB8-4460-88EE-4488D0B3A21C}" type="parTrans" cxnId="{B2DAB0D1-1B04-436C-A900-DFA63F1C5F4D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6D693846-7225-46BD-9258-DAD19A7C6D4C}" type="sibTrans" cxnId="{B2DAB0D1-1B04-436C-A900-DFA63F1C5F4D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B6B45B83-DDDE-4B6A-A289-3AF641530D7A}" type="asst">
      <dgm:prSet/>
      <dgm:spPr/>
      <dgm:t>
        <a:bodyPr/>
        <a:lstStyle/>
        <a:p>
          <a:pPr rtl="0" eaLnBrk="1" latinLnBrk="0"/>
          <a:r>
            <a:rPr lang="en-US" dirty="0" smtClean="0"/>
            <a:t>COMISION DE LA  CARRERA ADMINISTRATIVA</a:t>
          </a:r>
        </a:p>
      </dgm:t>
    </dgm:pt>
    <dgm:pt modelId="{20FD016A-0DBE-4588-9AE7-1402AF88CC0A}" type="parTrans" cxnId="{5355EA13-871F-4D48-88F9-D8453B32AC3B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A2D8870E-0110-456D-B73D-B4F33B560C46}" type="sibTrans" cxnId="{5355EA13-871F-4D48-88F9-D8453B32AC3B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C3285473-01ED-406B-B512-58221E2CEE9E}" type="asst">
      <dgm:prSet/>
      <dgm:spPr/>
      <dgm:t>
        <a:bodyPr/>
        <a:lstStyle/>
        <a:p>
          <a:pPr rtl="0" eaLnBrk="1" latinLnBrk="0"/>
          <a:r>
            <a:rPr lang="en-US" dirty="0" smtClean="0"/>
            <a:t>SECRETARIA MUNICIPAL</a:t>
          </a:r>
        </a:p>
      </dgm:t>
    </dgm:pt>
    <dgm:pt modelId="{7C7A56AA-D684-4C95-A9AD-2A802B35C047}" type="parTrans" cxnId="{36DA4F8D-E4DE-4E29-A26F-06DCD1EB2902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003B67D2-8B99-49F4-8722-CC21A3F6025E}" type="sibTrans" cxnId="{36DA4F8D-E4DE-4E29-A26F-06DCD1EB2902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242FD1B9-7856-4DBE-A2DE-492B04963D19}">
      <dgm:prSet/>
      <dgm:spPr/>
      <dgm:t>
        <a:bodyPr/>
        <a:lstStyle/>
        <a:p>
          <a:pPr rtl="0" eaLnBrk="1" latinLnBrk="0"/>
          <a:r>
            <a:rPr lang="en-US" dirty="0" smtClean="0"/>
            <a:t>DESPACHO </a:t>
          </a:r>
        </a:p>
        <a:p>
          <a:pPr rtl="0" eaLnBrk="1" latinLnBrk="0"/>
          <a:r>
            <a:rPr lang="en-US" dirty="0" smtClean="0"/>
            <a:t>ALCALDE</a:t>
          </a:r>
        </a:p>
      </dgm:t>
    </dgm:pt>
    <dgm:pt modelId="{1B9CF98D-E377-499C-AEAB-48572C93BEC3}" type="parTrans" cxnId="{5C6ED012-278D-4417-8F61-9E0575944C58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E42E01EF-F15F-4217-AA67-EC42CBB2F203}" type="sibTrans" cxnId="{5C6ED012-278D-4417-8F61-9E0575944C58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F6E0711E-56B2-4E41-BC8F-990148973676}" type="asst">
      <dgm:prSet/>
      <dgm:spPr/>
      <dgm:t>
        <a:bodyPr/>
        <a:lstStyle/>
        <a:p>
          <a:pPr rtl="0" eaLnBrk="1" latinLnBrk="0"/>
          <a:r>
            <a:rPr lang="en-US" dirty="0" smtClean="0"/>
            <a:t>MUJER NINEZ JUVENTUID Y ADOLESCENCIA</a:t>
          </a:r>
        </a:p>
      </dgm:t>
    </dgm:pt>
    <dgm:pt modelId="{3C85214C-5438-4144-B28D-3FB8FC826884}" type="parTrans" cxnId="{311820F6-32EC-444C-919D-292313EE155E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9DABEBC6-C7BB-4C1F-8435-C22BCD718ECB}" type="sibTrans" cxnId="{311820F6-32EC-444C-919D-292313EE155E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D7FD56C6-E594-4A73-A4BC-2ECC93AA99F3}" type="asst">
      <dgm:prSet/>
      <dgm:spPr/>
      <dgm:t>
        <a:bodyPr/>
        <a:lstStyle/>
        <a:p>
          <a:pPr rtl="0" eaLnBrk="1" latinLnBrk="0"/>
          <a:r>
            <a:rPr lang="en-US" dirty="0" smtClean="0"/>
            <a:t>MEDIACION</a:t>
          </a:r>
        </a:p>
      </dgm:t>
    </dgm:pt>
    <dgm:pt modelId="{BFA78DA1-D168-4340-8606-2D4BF82F0BC0}" type="parTrans" cxnId="{BC16B5BD-8F99-4B5B-BC5B-5431F6634345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EE8BFDCF-2D6C-4DAB-8A68-49ED9D01D363}" type="sibTrans" cxnId="{BC16B5BD-8F99-4B5B-BC5B-5431F6634345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5F0964D4-7227-48CA-86F6-E6B9060BAD8A}" type="asst">
      <dgm:prSet/>
      <dgm:spPr/>
      <dgm:t>
        <a:bodyPr/>
        <a:lstStyle/>
        <a:p>
          <a:pPr rtl="0" eaLnBrk="1" latinLnBrk="0"/>
          <a:r>
            <a:rPr lang="en-US" dirty="0" smtClean="0"/>
            <a:t>ACCESO A LA INFORMACION PUBLICA</a:t>
          </a:r>
        </a:p>
      </dgm:t>
    </dgm:pt>
    <dgm:pt modelId="{B76F90BD-EA19-4F54-ABD9-0F493688A9C9}" type="parTrans" cxnId="{A692687E-0C80-4FCA-B406-0226A12BC911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21826FEC-E148-49EB-B8BB-9964BBDCEE44}" type="sibTrans" cxnId="{A692687E-0C80-4FCA-B406-0226A12BC911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C53D6DE2-BF5F-4288-BED2-4BD4E6731456}">
      <dgm:prSet/>
      <dgm:spPr/>
      <dgm:t>
        <a:bodyPr/>
        <a:lstStyle/>
        <a:p>
          <a:pPr rtl="0" eaLnBrk="1" latinLnBrk="0"/>
          <a:r>
            <a:rPr lang="en-US" dirty="0" smtClean="0"/>
            <a:t>TESORERIA</a:t>
          </a:r>
        </a:p>
      </dgm:t>
    </dgm:pt>
    <dgm:pt modelId="{1E3E4A76-A2A7-4F4C-B674-95B966AB7DFF}" type="parTrans" cxnId="{CF5671FC-246D-4668-901F-5B87E5A97899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8D918526-5287-41D5-82D0-B089914BE663}" type="sibTrans" cxnId="{CF5671FC-246D-4668-901F-5B87E5A97899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B22B50CA-9D7D-46A4-BC5D-B5EEB23305A0}">
      <dgm:prSet/>
      <dgm:spPr/>
      <dgm:t>
        <a:bodyPr/>
        <a:lstStyle/>
        <a:p>
          <a:pPr rtl="0" eaLnBrk="1" latinLnBrk="0"/>
          <a:r>
            <a:rPr lang="en-US" dirty="0" smtClean="0"/>
            <a:t>CONTABILIDAD</a:t>
          </a:r>
        </a:p>
      </dgm:t>
    </dgm:pt>
    <dgm:pt modelId="{B752C7EB-F9FB-4DFA-AC84-54C3012D671C}" type="parTrans" cxnId="{7252D662-A0EE-4621-BE3C-29F2E6ECED72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06083676-CBA5-415C-8AD4-78FA7DD9AABD}" type="sibTrans" cxnId="{7252D662-A0EE-4621-BE3C-29F2E6ECED72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AE78B1DA-79B2-4779-BF2B-54C30602902A}">
      <dgm:prSet/>
      <dgm:spPr/>
      <dgm:t>
        <a:bodyPr/>
        <a:lstStyle/>
        <a:p>
          <a:pPr rtl="0" eaLnBrk="1" latinLnBrk="0"/>
          <a:r>
            <a:rPr lang="en-US" dirty="0" smtClean="0"/>
            <a:t>ADQUISICIONES Y CONTRATACIONES</a:t>
          </a:r>
        </a:p>
      </dgm:t>
    </dgm:pt>
    <dgm:pt modelId="{98B9D1E9-F256-478B-BDFA-5761AD5CA228}" type="parTrans" cxnId="{39494654-8493-48B9-887B-DD2FA7069C20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003B9D4D-15BD-4F83-8237-049B8DB857EF}" type="sibTrans" cxnId="{39494654-8493-48B9-887B-DD2FA7069C20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824D303C-BA1D-4921-9E6E-583F5C22D24F}">
      <dgm:prSet/>
      <dgm:spPr/>
      <dgm:t>
        <a:bodyPr/>
        <a:lstStyle/>
        <a:p>
          <a:pPr rtl="0" eaLnBrk="1" latinLnBrk="0"/>
          <a:r>
            <a:rPr lang="en-US" dirty="0" smtClean="0"/>
            <a:t>REGISTRO DEL ESTADO FAMILIAR</a:t>
          </a:r>
        </a:p>
      </dgm:t>
    </dgm:pt>
    <dgm:pt modelId="{CCC90083-CBEA-4974-BA08-B9E1B28014AC}" type="parTrans" cxnId="{30DF8540-C2AE-4675-97C6-71424CF91922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583FA553-7591-4E0D-9425-DA0483171565}" type="sibTrans" cxnId="{30DF8540-C2AE-4675-97C6-71424CF91922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4CFC5A29-58C9-4CDC-9D29-BA89BA52485A}">
      <dgm:prSet/>
      <dgm:spPr/>
      <dgm:t>
        <a:bodyPr/>
        <a:lstStyle/>
        <a:p>
          <a:pPr rtl="0" eaLnBrk="1" latinLnBrk="0"/>
          <a:r>
            <a:rPr lang="en-US" dirty="0" smtClean="0"/>
            <a:t>SERVICIOS</a:t>
          </a:r>
        </a:p>
        <a:p>
          <a:pPr rtl="0" eaLnBrk="1" latinLnBrk="0"/>
          <a:r>
            <a:rPr lang="en-US" dirty="0" smtClean="0"/>
            <a:t>MUNICIPALES</a:t>
          </a:r>
        </a:p>
      </dgm:t>
    </dgm:pt>
    <dgm:pt modelId="{99B8A033-1EE1-4407-90FF-4AACE530D977}" type="parTrans" cxnId="{003FCBD3-2FA8-41BB-81E8-2D67289B9FFD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C0C5C14E-9970-4E66-9834-CEF2C164C109}" type="sibTrans" cxnId="{003FCBD3-2FA8-41BB-81E8-2D67289B9FFD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A0A28E2E-EDA6-46AE-8052-6A2604087B71}">
      <dgm:prSet/>
      <dgm:spPr/>
      <dgm:t>
        <a:bodyPr/>
        <a:lstStyle/>
        <a:p>
          <a:pPr rtl="0" eaLnBrk="1" latinLnBrk="0"/>
          <a:r>
            <a:rPr lang="en-US" dirty="0" smtClean="0"/>
            <a:t>ALUMBRADO</a:t>
          </a:r>
        </a:p>
        <a:p>
          <a:pPr rtl="0" eaLnBrk="1" latinLnBrk="0"/>
          <a:r>
            <a:rPr lang="en-US" dirty="0" smtClean="0"/>
            <a:t>PUBLICO</a:t>
          </a:r>
        </a:p>
      </dgm:t>
    </dgm:pt>
    <dgm:pt modelId="{608D4C26-22D4-4498-BAA5-D5C36A731916}" type="parTrans" cxnId="{79D8D6FC-2BF5-408A-9B0D-0FC5C48DDB15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7ADC4E5E-6ABD-48AF-9272-58864E225671}" type="sibTrans" cxnId="{79D8D6FC-2BF5-408A-9B0D-0FC5C48DDB15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AF6B306A-F904-46B3-A09E-FB3A22255B07}">
      <dgm:prSet/>
      <dgm:spPr/>
      <dgm:t>
        <a:bodyPr/>
        <a:lstStyle/>
        <a:p>
          <a:pPr rtl="0" eaLnBrk="1" latinLnBrk="0"/>
          <a:r>
            <a:rPr lang="en-US" dirty="0" smtClean="0"/>
            <a:t>PAVIMENTACION</a:t>
          </a:r>
        </a:p>
      </dgm:t>
    </dgm:pt>
    <dgm:pt modelId="{DA418944-DDAD-4B60-8BFC-E8B229641D8B}" type="parTrans" cxnId="{CEF74092-894C-4764-A6F0-FFEE8067A1BD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81CE53F4-49D4-463D-B358-CED3153B0848}" type="sibTrans" cxnId="{CEF74092-894C-4764-A6F0-FFEE8067A1BD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C32B7125-6DC6-448D-9566-09421A8E28DB}">
      <dgm:prSet/>
      <dgm:spPr/>
      <dgm:t>
        <a:bodyPr/>
        <a:lstStyle/>
        <a:p>
          <a:pPr rtl="0" eaLnBrk="1" latinLnBrk="0"/>
          <a:r>
            <a:rPr lang="en-US" dirty="0" smtClean="0"/>
            <a:t>TIANGUE</a:t>
          </a:r>
        </a:p>
      </dgm:t>
    </dgm:pt>
    <dgm:pt modelId="{942483C5-2628-4E94-BC63-AC5B5E4E3A2C}" type="parTrans" cxnId="{BE249F77-9BA4-4F82-84E4-9184B55B93BF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9D3048E2-EB4A-4787-AB6A-629934A20549}" type="sibTrans" cxnId="{BE249F77-9BA4-4F82-84E4-9184B55B93BF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A8E2098F-B9CC-432A-8CDA-B215493B8B2D}">
      <dgm:prSet/>
      <dgm:spPr/>
      <dgm:t>
        <a:bodyPr/>
        <a:lstStyle/>
        <a:p>
          <a:pPr rtl="0" eaLnBrk="1" latinLnBrk="0"/>
          <a:r>
            <a:rPr lang="en-US" dirty="0" smtClean="0"/>
            <a:t>PARQUES Y CANCHAS</a:t>
          </a:r>
        </a:p>
      </dgm:t>
    </dgm:pt>
    <dgm:pt modelId="{95B81BF2-3C71-43B0-B078-69CE5148D920}" type="parTrans" cxnId="{3313063F-B17C-4658-B67E-0AE1E671ACA9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D48D8687-EA46-4BA1-9A94-B087F1AAA462}" type="sibTrans" cxnId="{3313063F-B17C-4658-B67E-0AE1E671ACA9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6E3BF9B3-FDD3-49F7-8669-F79BBCFCE127}">
      <dgm:prSet/>
      <dgm:spPr/>
      <dgm:t>
        <a:bodyPr/>
        <a:lstStyle/>
        <a:p>
          <a:pPr rtl="0" eaLnBrk="1" latinLnBrk="0"/>
          <a:r>
            <a:rPr lang="en-US" dirty="0" smtClean="0"/>
            <a:t>CATASTRO</a:t>
          </a:r>
        </a:p>
      </dgm:t>
    </dgm:pt>
    <dgm:pt modelId="{6DE143EC-AA11-47EB-ACED-DEE3E6A66A6E}" type="parTrans" cxnId="{FECE5ACB-760E-4928-8AC9-5EA444F27F67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097B5E5E-AB3C-4959-838A-DB77C729CE15}" type="sibTrans" cxnId="{FECE5ACB-760E-4928-8AC9-5EA444F27F67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D3BAB797-F10E-4434-9988-086955CA220D}" type="asst">
      <dgm:prSet/>
      <dgm:spPr/>
      <dgm:t>
        <a:bodyPr/>
        <a:lstStyle/>
        <a:p>
          <a:r>
            <a:rPr lang="en-US" dirty="0" smtClean="0"/>
            <a:t>AUDITORIA INTERNA</a:t>
          </a:r>
          <a:endParaRPr lang="es-ES" dirty="0"/>
        </a:p>
      </dgm:t>
    </dgm:pt>
    <dgm:pt modelId="{94C788E0-2E6D-453F-B3C6-AED3AE2B5065}" type="parTrans" cxnId="{EC510D9D-D32D-49B2-93AC-080EA56073C4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C9AA8560-5856-42E0-8C3B-4BAFB2CDBDB6}" type="sibTrans" cxnId="{EC510D9D-D32D-49B2-93AC-080EA56073C4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C29A6977-167F-4C68-AB04-3CB0092E9B68}" type="asst">
      <dgm:prSet/>
      <dgm:spPr/>
      <dgm:t>
        <a:bodyPr/>
        <a:lstStyle/>
        <a:p>
          <a:r>
            <a:rPr lang="en-US" dirty="0" smtClean="0"/>
            <a:t>CUERPO AGENTES MUNICIPALES</a:t>
          </a:r>
          <a:endParaRPr lang="es-ES" dirty="0"/>
        </a:p>
      </dgm:t>
    </dgm:pt>
    <dgm:pt modelId="{8A71642C-F2FC-418A-9E72-20FB91657848}" type="parTrans" cxnId="{8E1E6225-0450-4138-A844-6A786ED169E4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A5BE0173-9114-4733-B80D-F1B994BAA9C2}" type="sibTrans" cxnId="{8E1E6225-0450-4138-A844-6A786ED169E4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2894CB15-159C-43B2-B088-C674198F9FD1}">
      <dgm:prSet/>
      <dgm:spPr/>
      <dgm:t>
        <a:bodyPr/>
        <a:lstStyle/>
        <a:p>
          <a:r>
            <a:rPr lang="en-US" dirty="0" smtClean="0"/>
            <a:t>PROMOCION SOCIAL</a:t>
          </a:r>
          <a:endParaRPr lang="es-ES" dirty="0"/>
        </a:p>
      </dgm:t>
    </dgm:pt>
    <dgm:pt modelId="{6FFB1E5A-CAE8-43C9-8BF5-4C5D1CC858E2}" type="parTrans" cxnId="{3F3EDC54-A869-4CAB-A656-441D5F988BD4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81CCBBCF-E53C-41E0-AB98-5447752F3033}" type="sibTrans" cxnId="{3F3EDC54-A869-4CAB-A656-441D5F988BD4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9BA289CB-4DED-4C84-B971-40CF496388B0}">
      <dgm:prSet/>
      <dgm:spPr/>
      <dgm:t>
        <a:bodyPr/>
        <a:lstStyle/>
        <a:p>
          <a:r>
            <a:rPr lang="en-US" dirty="0" smtClean="0"/>
            <a:t>TURICENTRO</a:t>
          </a:r>
          <a:endParaRPr lang="es-ES" dirty="0"/>
        </a:p>
      </dgm:t>
    </dgm:pt>
    <dgm:pt modelId="{147B13E8-42A0-4227-AE7D-F2E0E05859F2}" type="parTrans" cxnId="{4E0431B7-66B8-41FC-81A3-BDE870063F61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6BF8723F-1F57-453D-917D-0FFF56C8204C}" type="sibTrans" cxnId="{4E0431B7-66B8-41FC-81A3-BDE870063F61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C7B5CAFE-77E0-49A0-9045-40997722EE43}">
      <dgm:prSet/>
      <dgm:spPr/>
      <dgm:t>
        <a:bodyPr/>
        <a:lstStyle/>
        <a:p>
          <a:r>
            <a:rPr lang="en-US" dirty="0" smtClean="0"/>
            <a:t>CLINICA</a:t>
          </a:r>
          <a:endParaRPr lang="es-ES" dirty="0"/>
        </a:p>
      </dgm:t>
    </dgm:pt>
    <dgm:pt modelId="{EB2E6C02-3027-45FA-BDE5-4A68934BB5F1}" type="parTrans" cxnId="{40BAD03C-7E46-4BAB-90A5-A1F733364D84}">
      <dgm:prSet/>
      <dgm:spPr/>
      <dgm:t>
        <a:bodyPr/>
        <a:lstStyle/>
        <a:p>
          <a:endParaRPr lang="es-ES"/>
        </a:p>
      </dgm:t>
    </dgm:pt>
    <dgm:pt modelId="{2805F035-5B1A-426E-A429-6F4C62028D7D}" type="sibTrans" cxnId="{40BAD03C-7E46-4BAB-90A5-A1F733364D84}">
      <dgm:prSet/>
      <dgm:spPr/>
      <dgm:t>
        <a:bodyPr/>
        <a:lstStyle/>
        <a:p>
          <a:endParaRPr lang="es-ES"/>
        </a:p>
      </dgm:t>
    </dgm:pt>
    <dgm:pt modelId="{113B6517-9B94-4737-ABE6-CC738D37B37A}">
      <dgm:prSet/>
      <dgm:spPr/>
      <dgm:t>
        <a:bodyPr/>
        <a:lstStyle/>
        <a:p>
          <a:r>
            <a:rPr lang="en-US" dirty="0" smtClean="0"/>
            <a:t>CUENTAS CORRIENTES</a:t>
          </a:r>
          <a:endParaRPr lang="es-ES" dirty="0"/>
        </a:p>
      </dgm:t>
    </dgm:pt>
    <dgm:pt modelId="{6F0AA508-A61A-49F7-BC49-3914019E2920}" type="parTrans" cxnId="{6AAA12FC-884E-4897-AD9D-4C22B26263F9}">
      <dgm:prSet/>
      <dgm:spPr/>
      <dgm:t>
        <a:bodyPr/>
        <a:lstStyle/>
        <a:p>
          <a:endParaRPr lang="es-ES"/>
        </a:p>
      </dgm:t>
    </dgm:pt>
    <dgm:pt modelId="{99A592F9-BB72-4A8A-85A8-48710FADD940}" type="sibTrans" cxnId="{6AAA12FC-884E-4897-AD9D-4C22B26263F9}">
      <dgm:prSet/>
      <dgm:spPr/>
      <dgm:t>
        <a:bodyPr/>
        <a:lstStyle/>
        <a:p>
          <a:endParaRPr lang="es-ES"/>
        </a:p>
      </dgm:t>
    </dgm:pt>
    <dgm:pt modelId="{1AF5E4B2-2B23-4522-B5C9-597C7D9833EF}">
      <dgm:prSet/>
      <dgm:spPr/>
      <dgm:t>
        <a:bodyPr/>
        <a:lstStyle/>
        <a:p>
          <a:r>
            <a:rPr lang="es-SV" dirty="0" smtClean="0"/>
            <a:t>MEDIO </a:t>
          </a:r>
        </a:p>
        <a:p>
          <a:r>
            <a:rPr lang="es-SV" dirty="0" smtClean="0"/>
            <a:t>AMBIENTE</a:t>
          </a:r>
          <a:endParaRPr lang="es-SV" dirty="0"/>
        </a:p>
      </dgm:t>
    </dgm:pt>
    <dgm:pt modelId="{BF984DF2-E1D9-4AF5-9874-FD74BFA165E4}" type="parTrans" cxnId="{B32FE09B-6979-48C7-AA8A-C207C9C72C79}">
      <dgm:prSet/>
      <dgm:spPr/>
      <dgm:t>
        <a:bodyPr/>
        <a:lstStyle/>
        <a:p>
          <a:endParaRPr lang="es-SV"/>
        </a:p>
      </dgm:t>
    </dgm:pt>
    <dgm:pt modelId="{F03D368B-2D04-43B1-8012-2540D13F3F22}" type="sibTrans" cxnId="{B32FE09B-6979-48C7-AA8A-C207C9C72C79}">
      <dgm:prSet/>
      <dgm:spPr/>
      <dgm:t>
        <a:bodyPr/>
        <a:lstStyle/>
        <a:p>
          <a:endParaRPr lang="es-SV"/>
        </a:p>
      </dgm:t>
    </dgm:pt>
    <dgm:pt modelId="{52C556C9-1001-4908-B038-4041013D277F}">
      <dgm:prSet/>
      <dgm:spPr/>
      <dgm:t>
        <a:bodyPr/>
        <a:lstStyle/>
        <a:p>
          <a:r>
            <a:rPr lang="es-SV" dirty="0" smtClean="0"/>
            <a:t>ASEO</a:t>
          </a:r>
          <a:endParaRPr lang="es-SV" dirty="0"/>
        </a:p>
      </dgm:t>
    </dgm:pt>
    <dgm:pt modelId="{17CB21B5-8073-477A-8479-FF5B11B82441}" type="parTrans" cxnId="{00155BE5-F887-4B09-92D4-4DAD6389E487}">
      <dgm:prSet/>
      <dgm:spPr/>
      <dgm:t>
        <a:bodyPr/>
        <a:lstStyle/>
        <a:p>
          <a:endParaRPr lang="es-SV"/>
        </a:p>
      </dgm:t>
    </dgm:pt>
    <dgm:pt modelId="{0E1D51E2-7E5D-4436-9129-229DB156AA99}" type="sibTrans" cxnId="{00155BE5-F887-4B09-92D4-4DAD6389E487}">
      <dgm:prSet/>
      <dgm:spPr/>
      <dgm:t>
        <a:bodyPr/>
        <a:lstStyle/>
        <a:p>
          <a:endParaRPr lang="es-SV"/>
        </a:p>
      </dgm:t>
    </dgm:pt>
    <dgm:pt modelId="{96A5FBBE-16D7-46D6-8C7A-E344EAD8CE23}">
      <dgm:prSet/>
      <dgm:spPr/>
      <dgm:t>
        <a:bodyPr/>
        <a:lstStyle/>
        <a:p>
          <a:r>
            <a:rPr lang="es-SV" dirty="0" smtClean="0"/>
            <a:t>DISPOSICION FINAL</a:t>
          </a:r>
          <a:endParaRPr lang="es-SV" dirty="0"/>
        </a:p>
      </dgm:t>
    </dgm:pt>
    <dgm:pt modelId="{1465098E-5822-460F-9548-6E052A88207E}" type="parTrans" cxnId="{CE308C33-6973-4479-9126-8C3F270AEBA6}">
      <dgm:prSet/>
      <dgm:spPr/>
      <dgm:t>
        <a:bodyPr/>
        <a:lstStyle/>
        <a:p>
          <a:endParaRPr lang="es-SV"/>
        </a:p>
      </dgm:t>
    </dgm:pt>
    <dgm:pt modelId="{ED479067-4C4E-4818-A330-4A0213B6CA79}" type="sibTrans" cxnId="{CE308C33-6973-4479-9126-8C3F270AEBA6}">
      <dgm:prSet/>
      <dgm:spPr/>
      <dgm:t>
        <a:bodyPr/>
        <a:lstStyle/>
        <a:p>
          <a:endParaRPr lang="es-SV"/>
        </a:p>
      </dgm:t>
    </dgm:pt>
    <dgm:pt modelId="{89E20731-196A-40F1-A1D6-5C0168699762}">
      <dgm:prSet/>
      <dgm:spPr/>
      <dgm:t>
        <a:bodyPr/>
        <a:lstStyle/>
        <a:p>
          <a:r>
            <a:rPr lang="es-SV" dirty="0" smtClean="0"/>
            <a:t>AGUA Y SANEAMIENTO</a:t>
          </a:r>
          <a:endParaRPr lang="es-SV" dirty="0"/>
        </a:p>
      </dgm:t>
    </dgm:pt>
    <dgm:pt modelId="{6BFBCB0E-3706-42E6-BC3D-8A64D11FF61D}" type="parTrans" cxnId="{A30D190B-0FFD-4239-9122-B2DB8F9DC19F}">
      <dgm:prSet/>
      <dgm:spPr/>
      <dgm:t>
        <a:bodyPr/>
        <a:lstStyle/>
        <a:p>
          <a:endParaRPr lang="es-SV"/>
        </a:p>
      </dgm:t>
    </dgm:pt>
    <dgm:pt modelId="{C7828FD2-CDD6-488E-A64C-1AE126FC74A4}" type="sibTrans" cxnId="{A30D190B-0FFD-4239-9122-B2DB8F9DC19F}">
      <dgm:prSet/>
      <dgm:spPr/>
      <dgm:t>
        <a:bodyPr/>
        <a:lstStyle/>
        <a:p>
          <a:endParaRPr lang="es-SV"/>
        </a:p>
      </dgm:t>
    </dgm:pt>
    <dgm:pt modelId="{BE86022C-5DE3-4D3B-9245-74B4653D4BFF}" type="asst">
      <dgm:prSet/>
      <dgm:spPr/>
      <dgm:t>
        <a:bodyPr/>
        <a:lstStyle/>
        <a:p>
          <a:r>
            <a:rPr lang="es-SV" dirty="0" smtClean="0"/>
            <a:t>PUESUPUESTO</a:t>
          </a:r>
          <a:endParaRPr lang="es-SV" dirty="0"/>
        </a:p>
      </dgm:t>
    </dgm:pt>
    <dgm:pt modelId="{E78E7174-A87F-486C-A3AD-B72B2742DF33}" type="parTrans" cxnId="{EB9A9600-544E-4FC2-8882-382DAF5AC225}">
      <dgm:prSet/>
      <dgm:spPr/>
      <dgm:t>
        <a:bodyPr/>
        <a:lstStyle/>
        <a:p>
          <a:endParaRPr lang="es-SV"/>
        </a:p>
      </dgm:t>
    </dgm:pt>
    <dgm:pt modelId="{67143506-86C4-440F-B76E-EFCFDDB204EB}" type="sibTrans" cxnId="{EB9A9600-544E-4FC2-8882-382DAF5AC225}">
      <dgm:prSet/>
      <dgm:spPr/>
      <dgm:t>
        <a:bodyPr/>
        <a:lstStyle/>
        <a:p>
          <a:endParaRPr lang="es-SV"/>
        </a:p>
      </dgm:t>
    </dgm:pt>
    <dgm:pt modelId="{479E5EC1-6012-4561-B894-4AF954091E8F}">
      <dgm:prSet/>
      <dgm:spPr/>
      <dgm:t>
        <a:bodyPr/>
        <a:lstStyle/>
        <a:p>
          <a:r>
            <a:rPr lang="es-SV" dirty="0" smtClean="0"/>
            <a:t>CEMENTERIO</a:t>
          </a:r>
          <a:endParaRPr lang="es-SV" dirty="0"/>
        </a:p>
      </dgm:t>
    </dgm:pt>
    <dgm:pt modelId="{7256F451-DEB6-4A8F-8F48-B50693CFBB43}" type="parTrans" cxnId="{E8469BD2-3A04-4B4A-A67E-D111C530AB91}">
      <dgm:prSet/>
      <dgm:spPr/>
      <dgm:t>
        <a:bodyPr/>
        <a:lstStyle/>
        <a:p>
          <a:endParaRPr lang="es-SV"/>
        </a:p>
      </dgm:t>
    </dgm:pt>
    <dgm:pt modelId="{9E09A598-A74A-4A9D-B73D-0A9FE5832543}" type="sibTrans" cxnId="{E8469BD2-3A04-4B4A-A67E-D111C530AB91}">
      <dgm:prSet/>
      <dgm:spPr/>
      <dgm:t>
        <a:bodyPr/>
        <a:lstStyle/>
        <a:p>
          <a:endParaRPr lang="es-SV"/>
        </a:p>
      </dgm:t>
    </dgm:pt>
    <dgm:pt modelId="{A0970DDE-5C1B-4CEC-B522-46849BA6D485}" type="pres">
      <dgm:prSet presAssocID="{7E19FF0E-AFEE-4DB5-A610-3628E7FF11E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BA03B22-B301-481F-B7E7-7A3441B38DA6}" type="pres">
      <dgm:prSet presAssocID="{504E8A68-92C5-4AAF-A821-1D1784700AAA}" presName="hierRoot1" presStyleCnt="0">
        <dgm:presLayoutVars>
          <dgm:hierBranch/>
        </dgm:presLayoutVars>
      </dgm:prSet>
      <dgm:spPr/>
    </dgm:pt>
    <dgm:pt modelId="{08FA31A8-85E2-4506-B7A9-D10C9A59D920}" type="pres">
      <dgm:prSet presAssocID="{504E8A68-92C5-4AAF-A821-1D1784700AAA}" presName="rootComposite1" presStyleCnt="0"/>
      <dgm:spPr/>
    </dgm:pt>
    <dgm:pt modelId="{749803C4-D1C5-4915-AB6B-18024FE8850A}" type="pres">
      <dgm:prSet presAssocID="{504E8A68-92C5-4AAF-A821-1D1784700AAA}" presName="rootText1" presStyleLbl="node0" presStyleIdx="0" presStyleCnt="1" custLinFactX="18972" custLinFactY="-62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E4736D6-7CDC-4CDF-B842-C94B141E6CE6}" type="pres">
      <dgm:prSet presAssocID="{504E8A68-92C5-4AAF-A821-1D1784700AAA}" presName="rootConnector1" presStyleLbl="node1" presStyleIdx="0" presStyleCnt="0"/>
      <dgm:spPr/>
      <dgm:t>
        <a:bodyPr/>
        <a:lstStyle/>
        <a:p>
          <a:endParaRPr lang="es-ES"/>
        </a:p>
      </dgm:t>
    </dgm:pt>
    <dgm:pt modelId="{A651CEEC-E655-42FF-A324-C7885C4E5509}" type="pres">
      <dgm:prSet presAssocID="{504E8A68-92C5-4AAF-A821-1D1784700AAA}" presName="hierChild2" presStyleCnt="0"/>
      <dgm:spPr/>
    </dgm:pt>
    <dgm:pt modelId="{8F458779-2B80-4387-AD17-C24DBA085EE7}" type="pres">
      <dgm:prSet presAssocID="{1B9CF98D-E377-499C-AEAB-48572C93BEC3}" presName="Name35" presStyleLbl="parChTrans1D2" presStyleIdx="0" presStyleCnt="6"/>
      <dgm:spPr/>
      <dgm:t>
        <a:bodyPr/>
        <a:lstStyle/>
        <a:p>
          <a:endParaRPr lang="es-ES"/>
        </a:p>
      </dgm:t>
    </dgm:pt>
    <dgm:pt modelId="{90EF775B-D2F1-4E1B-85A5-85EFE641B663}" type="pres">
      <dgm:prSet presAssocID="{242FD1B9-7856-4DBE-A2DE-492B04963D19}" presName="hierRoot2" presStyleCnt="0">
        <dgm:presLayoutVars>
          <dgm:hierBranch/>
        </dgm:presLayoutVars>
      </dgm:prSet>
      <dgm:spPr/>
    </dgm:pt>
    <dgm:pt modelId="{111E56A4-1701-4C3B-8AD9-14D64FC294CD}" type="pres">
      <dgm:prSet presAssocID="{242FD1B9-7856-4DBE-A2DE-492B04963D19}" presName="rootComposite" presStyleCnt="0"/>
      <dgm:spPr/>
    </dgm:pt>
    <dgm:pt modelId="{20DB800F-CE33-4628-99B6-9B4109E6BBA3}" type="pres">
      <dgm:prSet presAssocID="{242FD1B9-7856-4DBE-A2DE-492B04963D19}" presName="rootText" presStyleLbl="node2" presStyleIdx="0" presStyleCnt="1" custLinFactX="18972" custLinFactNeighborX="100000" custLinFactNeighborY="-505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FB94903-3793-4353-8251-1E4DB31B3807}" type="pres">
      <dgm:prSet presAssocID="{242FD1B9-7856-4DBE-A2DE-492B04963D19}" presName="rootConnector" presStyleLbl="node2" presStyleIdx="0" presStyleCnt="1"/>
      <dgm:spPr/>
      <dgm:t>
        <a:bodyPr/>
        <a:lstStyle/>
        <a:p>
          <a:endParaRPr lang="es-ES"/>
        </a:p>
      </dgm:t>
    </dgm:pt>
    <dgm:pt modelId="{CB119826-A880-43FF-BC03-BD1D62386C21}" type="pres">
      <dgm:prSet presAssocID="{242FD1B9-7856-4DBE-A2DE-492B04963D19}" presName="hierChild4" presStyleCnt="0"/>
      <dgm:spPr/>
    </dgm:pt>
    <dgm:pt modelId="{BDD2A5A9-6CEA-486A-B89C-8D902495F6F4}" type="pres">
      <dgm:prSet presAssocID="{1E3E4A76-A2A7-4F4C-B674-95B966AB7DFF}" presName="Name35" presStyleLbl="parChTrans1D3" presStyleIdx="0" presStyleCnt="14"/>
      <dgm:spPr/>
      <dgm:t>
        <a:bodyPr/>
        <a:lstStyle/>
        <a:p>
          <a:endParaRPr lang="es-ES"/>
        </a:p>
      </dgm:t>
    </dgm:pt>
    <dgm:pt modelId="{1AAEA366-7AE4-407D-9B0A-F28A7AF3CCC7}" type="pres">
      <dgm:prSet presAssocID="{C53D6DE2-BF5F-4288-BED2-4BD4E6731456}" presName="hierRoot2" presStyleCnt="0">
        <dgm:presLayoutVars>
          <dgm:hierBranch/>
        </dgm:presLayoutVars>
      </dgm:prSet>
      <dgm:spPr/>
    </dgm:pt>
    <dgm:pt modelId="{987A21B2-52D4-4BFF-A9FB-670B1DDD7B48}" type="pres">
      <dgm:prSet presAssocID="{C53D6DE2-BF5F-4288-BED2-4BD4E6731456}" presName="rootComposite" presStyleCnt="0"/>
      <dgm:spPr/>
    </dgm:pt>
    <dgm:pt modelId="{DE30EF80-DFC3-4B88-A494-341ACE56946E}" type="pres">
      <dgm:prSet presAssocID="{C53D6DE2-BF5F-4288-BED2-4BD4E6731456}" presName="rootText" presStyleLbl="node3" presStyleIdx="0" presStyleCnt="9" custLinFactX="73673" custLinFactNeighborX="100000" custLinFactNeighborY="-420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F8471DB-76FE-42D0-A121-2E2ABBC8EACB}" type="pres">
      <dgm:prSet presAssocID="{C53D6DE2-BF5F-4288-BED2-4BD4E6731456}" presName="rootConnector" presStyleLbl="node3" presStyleIdx="0" presStyleCnt="9"/>
      <dgm:spPr/>
      <dgm:t>
        <a:bodyPr/>
        <a:lstStyle/>
        <a:p>
          <a:endParaRPr lang="es-ES"/>
        </a:p>
      </dgm:t>
    </dgm:pt>
    <dgm:pt modelId="{72E93BF4-AC8B-4975-8500-9D92533732F6}" type="pres">
      <dgm:prSet presAssocID="{C53D6DE2-BF5F-4288-BED2-4BD4E6731456}" presName="hierChild4" presStyleCnt="0"/>
      <dgm:spPr/>
    </dgm:pt>
    <dgm:pt modelId="{BF2220C5-67FC-40EB-B0F2-AA29F7F0C2C2}" type="pres">
      <dgm:prSet presAssocID="{C53D6DE2-BF5F-4288-BED2-4BD4E6731456}" presName="hierChild5" presStyleCnt="0"/>
      <dgm:spPr/>
    </dgm:pt>
    <dgm:pt modelId="{5200DC6E-069C-4C4C-B5E2-A6C849B7C984}" type="pres">
      <dgm:prSet presAssocID="{B752C7EB-F9FB-4DFA-AC84-54C3012D671C}" presName="Name35" presStyleLbl="parChTrans1D3" presStyleIdx="1" presStyleCnt="14"/>
      <dgm:spPr/>
      <dgm:t>
        <a:bodyPr/>
        <a:lstStyle/>
        <a:p>
          <a:endParaRPr lang="es-ES"/>
        </a:p>
      </dgm:t>
    </dgm:pt>
    <dgm:pt modelId="{C8D4317C-9D5D-4B7D-B418-C349941FAD62}" type="pres">
      <dgm:prSet presAssocID="{B22B50CA-9D7D-46A4-BC5D-B5EEB23305A0}" presName="hierRoot2" presStyleCnt="0">
        <dgm:presLayoutVars>
          <dgm:hierBranch val="r"/>
        </dgm:presLayoutVars>
      </dgm:prSet>
      <dgm:spPr/>
    </dgm:pt>
    <dgm:pt modelId="{021F7D75-490C-407E-93CB-3472CC244BEA}" type="pres">
      <dgm:prSet presAssocID="{B22B50CA-9D7D-46A4-BC5D-B5EEB23305A0}" presName="rootComposite" presStyleCnt="0"/>
      <dgm:spPr/>
    </dgm:pt>
    <dgm:pt modelId="{4F7F3958-1231-45A8-84CA-DF9E978B9B66}" type="pres">
      <dgm:prSet presAssocID="{B22B50CA-9D7D-46A4-BC5D-B5EEB23305A0}" presName="rootText" presStyleLbl="node3" presStyleIdx="1" presStyleCnt="9" custLinFactX="61099" custLinFactNeighborX="100000" custLinFactNeighborY="-420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F761322-8981-4D74-87D9-A7C7739D19E8}" type="pres">
      <dgm:prSet presAssocID="{B22B50CA-9D7D-46A4-BC5D-B5EEB23305A0}" presName="rootConnector" presStyleLbl="node3" presStyleIdx="1" presStyleCnt="9"/>
      <dgm:spPr/>
      <dgm:t>
        <a:bodyPr/>
        <a:lstStyle/>
        <a:p>
          <a:endParaRPr lang="es-ES"/>
        </a:p>
      </dgm:t>
    </dgm:pt>
    <dgm:pt modelId="{5B1E2AB4-7D00-486C-8C42-7EDEA1D84468}" type="pres">
      <dgm:prSet presAssocID="{B22B50CA-9D7D-46A4-BC5D-B5EEB23305A0}" presName="hierChild4" presStyleCnt="0"/>
      <dgm:spPr/>
    </dgm:pt>
    <dgm:pt modelId="{E2FEDDEC-7DC5-4BD3-A151-1850A36122EA}" type="pres">
      <dgm:prSet presAssocID="{B22B50CA-9D7D-46A4-BC5D-B5EEB23305A0}" presName="hierChild5" presStyleCnt="0"/>
      <dgm:spPr/>
    </dgm:pt>
    <dgm:pt modelId="{0DC8CD98-0090-4901-9059-243AC4BEF644}" type="pres">
      <dgm:prSet presAssocID="{98B9D1E9-F256-478B-BDFA-5761AD5CA228}" presName="Name35" presStyleLbl="parChTrans1D3" presStyleIdx="2" presStyleCnt="14"/>
      <dgm:spPr/>
      <dgm:t>
        <a:bodyPr/>
        <a:lstStyle/>
        <a:p>
          <a:endParaRPr lang="es-ES"/>
        </a:p>
      </dgm:t>
    </dgm:pt>
    <dgm:pt modelId="{5E22F01B-15D2-4A0C-9AF1-449A381A0B56}" type="pres">
      <dgm:prSet presAssocID="{AE78B1DA-79B2-4779-BF2B-54C30602902A}" presName="hierRoot2" presStyleCnt="0">
        <dgm:presLayoutVars>
          <dgm:hierBranch val="r"/>
        </dgm:presLayoutVars>
      </dgm:prSet>
      <dgm:spPr/>
    </dgm:pt>
    <dgm:pt modelId="{85393587-AEC8-4957-A669-6CAC9916D483}" type="pres">
      <dgm:prSet presAssocID="{AE78B1DA-79B2-4779-BF2B-54C30602902A}" presName="rootComposite" presStyleCnt="0"/>
      <dgm:spPr/>
    </dgm:pt>
    <dgm:pt modelId="{FDDDA3E1-DDE7-4CA4-A38E-EC9E3F47D8FE}" type="pres">
      <dgm:prSet presAssocID="{AE78B1DA-79B2-4779-BF2B-54C30602902A}" presName="rootText" presStyleLbl="node3" presStyleIdx="2" presStyleCnt="9" custLinFactX="47198" custLinFactNeighborX="100000" custLinFactNeighborY="-420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5DD672E-6FAD-4F0A-B104-863E8AEDF11F}" type="pres">
      <dgm:prSet presAssocID="{AE78B1DA-79B2-4779-BF2B-54C30602902A}" presName="rootConnector" presStyleLbl="node3" presStyleIdx="2" presStyleCnt="9"/>
      <dgm:spPr/>
      <dgm:t>
        <a:bodyPr/>
        <a:lstStyle/>
        <a:p>
          <a:endParaRPr lang="es-ES"/>
        </a:p>
      </dgm:t>
    </dgm:pt>
    <dgm:pt modelId="{6F64C8B4-44D3-4F94-BB97-0199BCBF3380}" type="pres">
      <dgm:prSet presAssocID="{AE78B1DA-79B2-4779-BF2B-54C30602902A}" presName="hierChild4" presStyleCnt="0"/>
      <dgm:spPr/>
    </dgm:pt>
    <dgm:pt modelId="{04890655-04AA-48EB-8AA0-B36FC30D82A7}" type="pres">
      <dgm:prSet presAssocID="{AE78B1DA-79B2-4779-BF2B-54C30602902A}" presName="hierChild5" presStyleCnt="0"/>
      <dgm:spPr/>
    </dgm:pt>
    <dgm:pt modelId="{32399DE5-3725-442F-AACE-47AB09FCC1B5}" type="pres">
      <dgm:prSet presAssocID="{CCC90083-CBEA-4974-BA08-B9E1B28014AC}" presName="Name35" presStyleLbl="parChTrans1D3" presStyleIdx="3" presStyleCnt="14"/>
      <dgm:spPr/>
      <dgm:t>
        <a:bodyPr/>
        <a:lstStyle/>
        <a:p>
          <a:endParaRPr lang="es-ES"/>
        </a:p>
      </dgm:t>
    </dgm:pt>
    <dgm:pt modelId="{43F9B817-E0F0-4CD1-884D-6F092665B568}" type="pres">
      <dgm:prSet presAssocID="{824D303C-BA1D-4921-9E6E-583F5C22D24F}" presName="hierRoot2" presStyleCnt="0">
        <dgm:presLayoutVars>
          <dgm:hierBranch val="r"/>
        </dgm:presLayoutVars>
      </dgm:prSet>
      <dgm:spPr/>
    </dgm:pt>
    <dgm:pt modelId="{A7900E85-6CDF-4959-A6EC-FA1D356B8194}" type="pres">
      <dgm:prSet presAssocID="{824D303C-BA1D-4921-9E6E-583F5C22D24F}" presName="rootComposite" presStyleCnt="0"/>
      <dgm:spPr/>
    </dgm:pt>
    <dgm:pt modelId="{58168765-85D6-47F2-B09D-78A7FC2DF62A}" type="pres">
      <dgm:prSet presAssocID="{824D303C-BA1D-4921-9E6E-583F5C22D24F}" presName="rootText" presStyleLbl="node3" presStyleIdx="3" presStyleCnt="9" custLinFactX="100000" custLinFactNeighborX="140050" custLinFactNeighborY="-420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302F32D-B8AE-4F08-8F52-A030953F3B8E}" type="pres">
      <dgm:prSet presAssocID="{824D303C-BA1D-4921-9E6E-583F5C22D24F}" presName="rootConnector" presStyleLbl="node3" presStyleIdx="3" presStyleCnt="9"/>
      <dgm:spPr/>
      <dgm:t>
        <a:bodyPr/>
        <a:lstStyle/>
        <a:p>
          <a:endParaRPr lang="es-ES"/>
        </a:p>
      </dgm:t>
    </dgm:pt>
    <dgm:pt modelId="{93B3B56B-6317-49D5-9C3B-7FC010E09DAA}" type="pres">
      <dgm:prSet presAssocID="{824D303C-BA1D-4921-9E6E-583F5C22D24F}" presName="hierChild4" presStyleCnt="0"/>
      <dgm:spPr/>
    </dgm:pt>
    <dgm:pt modelId="{860B2B70-EAB0-4D5F-B5BD-0D08A2ACBC51}" type="pres">
      <dgm:prSet presAssocID="{824D303C-BA1D-4921-9E6E-583F5C22D24F}" presName="hierChild5" presStyleCnt="0"/>
      <dgm:spPr/>
    </dgm:pt>
    <dgm:pt modelId="{1B71D63E-5C20-47C5-B2D8-299B66993A73}" type="pres">
      <dgm:prSet presAssocID="{99B8A033-1EE1-4407-90FF-4AACE530D977}" presName="Name35" presStyleLbl="parChTrans1D3" presStyleIdx="4" presStyleCnt="14"/>
      <dgm:spPr/>
      <dgm:t>
        <a:bodyPr/>
        <a:lstStyle/>
        <a:p>
          <a:endParaRPr lang="es-ES"/>
        </a:p>
      </dgm:t>
    </dgm:pt>
    <dgm:pt modelId="{AC61A238-F301-43CA-A1EC-9E0C18FC66B6}" type="pres">
      <dgm:prSet presAssocID="{4CFC5A29-58C9-4CDC-9D29-BA89BA52485A}" presName="hierRoot2" presStyleCnt="0">
        <dgm:presLayoutVars>
          <dgm:hierBranch/>
        </dgm:presLayoutVars>
      </dgm:prSet>
      <dgm:spPr/>
    </dgm:pt>
    <dgm:pt modelId="{8FDD291C-1BF4-4E94-AC35-C87FA384AFED}" type="pres">
      <dgm:prSet presAssocID="{4CFC5A29-58C9-4CDC-9D29-BA89BA52485A}" presName="rootComposite" presStyleCnt="0"/>
      <dgm:spPr/>
    </dgm:pt>
    <dgm:pt modelId="{3EC7437F-D139-4709-A9CC-A2F7A9B03BB3}" type="pres">
      <dgm:prSet presAssocID="{4CFC5A29-58C9-4CDC-9D29-BA89BA52485A}" presName="rootText" presStyleLbl="node3" presStyleIdx="4" presStyleCnt="9" custLinFactX="100000" custLinFactNeighborX="135953" custLinFactNeighborY="-4102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DCE2D0E-44BD-4B72-A251-FAB5C5F725A0}" type="pres">
      <dgm:prSet presAssocID="{4CFC5A29-58C9-4CDC-9D29-BA89BA52485A}" presName="rootConnector" presStyleLbl="node3" presStyleIdx="4" presStyleCnt="9"/>
      <dgm:spPr/>
      <dgm:t>
        <a:bodyPr/>
        <a:lstStyle/>
        <a:p>
          <a:endParaRPr lang="es-ES"/>
        </a:p>
      </dgm:t>
    </dgm:pt>
    <dgm:pt modelId="{0B951170-60C3-4786-88F5-BEC32D46A292}" type="pres">
      <dgm:prSet presAssocID="{4CFC5A29-58C9-4CDC-9D29-BA89BA52485A}" presName="hierChild4" presStyleCnt="0"/>
      <dgm:spPr/>
    </dgm:pt>
    <dgm:pt modelId="{CE01DDC3-8CA5-4D20-92B4-17A2B5FFBD21}" type="pres">
      <dgm:prSet presAssocID="{608D4C26-22D4-4498-BAA5-D5C36A731916}" presName="Name35" presStyleLbl="parChTrans1D4" presStyleIdx="0" presStyleCnt="10"/>
      <dgm:spPr/>
      <dgm:t>
        <a:bodyPr/>
        <a:lstStyle/>
        <a:p>
          <a:endParaRPr lang="es-ES"/>
        </a:p>
      </dgm:t>
    </dgm:pt>
    <dgm:pt modelId="{8E019E96-0910-40C8-A575-2266C1165047}" type="pres">
      <dgm:prSet presAssocID="{A0A28E2E-EDA6-46AE-8052-6A2604087B71}" presName="hierRoot2" presStyleCnt="0">
        <dgm:presLayoutVars>
          <dgm:hierBranch val="r"/>
        </dgm:presLayoutVars>
      </dgm:prSet>
      <dgm:spPr/>
    </dgm:pt>
    <dgm:pt modelId="{99A6B338-968E-4641-AE5B-94FDE52660B9}" type="pres">
      <dgm:prSet presAssocID="{A0A28E2E-EDA6-46AE-8052-6A2604087B71}" presName="rootComposite" presStyleCnt="0"/>
      <dgm:spPr/>
    </dgm:pt>
    <dgm:pt modelId="{363B82D4-2901-4F99-9618-6EE712C515EC}" type="pres">
      <dgm:prSet presAssocID="{A0A28E2E-EDA6-46AE-8052-6A2604087B71}" presName="rootText" presStyleLbl="node4" presStyleIdx="0" presStyleCnt="10" custLinFactX="342011" custLinFactNeighborX="400000" custLinFactNeighborY="-163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B88CB8-7733-43C7-95BD-3E7C644A5C48}" type="pres">
      <dgm:prSet presAssocID="{A0A28E2E-EDA6-46AE-8052-6A2604087B71}" presName="rootConnector" presStyleLbl="node4" presStyleIdx="0" presStyleCnt="10"/>
      <dgm:spPr/>
      <dgm:t>
        <a:bodyPr/>
        <a:lstStyle/>
        <a:p>
          <a:endParaRPr lang="es-ES"/>
        </a:p>
      </dgm:t>
    </dgm:pt>
    <dgm:pt modelId="{B843DD96-2F51-4530-8D39-D73C857FBEB5}" type="pres">
      <dgm:prSet presAssocID="{A0A28E2E-EDA6-46AE-8052-6A2604087B71}" presName="hierChild4" presStyleCnt="0"/>
      <dgm:spPr/>
    </dgm:pt>
    <dgm:pt modelId="{C4EB509B-6891-436C-935F-7D049FD9EF2C}" type="pres">
      <dgm:prSet presAssocID="{A0A28E2E-EDA6-46AE-8052-6A2604087B71}" presName="hierChild5" presStyleCnt="0"/>
      <dgm:spPr/>
    </dgm:pt>
    <dgm:pt modelId="{A5D11F59-F877-4024-8D57-12D2DC2B0EF5}" type="pres">
      <dgm:prSet presAssocID="{DA418944-DDAD-4B60-8BFC-E8B229641D8B}" presName="Name35" presStyleLbl="parChTrans1D4" presStyleIdx="1" presStyleCnt="10"/>
      <dgm:spPr/>
      <dgm:t>
        <a:bodyPr/>
        <a:lstStyle/>
        <a:p>
          <a:endParaRPr lang="es-ES"/>
        </a:p>
      </dgm:t>
    </dgm:pt>
    <dgm:pt modelId="{2CF6AC18-C27B-4BBB-B190-C2821BA57C6B}" type="pres">
      <dgm:prSet presAssocID="{AF6B306A-F904-46B3-A09E-FB3A22255B07}" presName="hierRoot2" presStyleCnt="0">
        <dgm:presLayoutVars>
          <dgm:hierBranch val="r"/>
        </dgm:presLayoutVars>
      </dgm:prSet>
      <dgm:spPr/>
    </dgm:pt>
    <dgm:pt modelId="{EF63C731-88B4-4BC0-8B00-CE06C1897BD8}" type="pres">
      <dgm:prSet presAssocID="{AF6B306A-F904-46B3-A09E-FB3A22255B07}" presName="rootComposite" presStyleCnt="0"/>
      <dgm:spPr/>
    </dgm:pt>
    <dgm:pt modelId="{78DFD4EA-BAD9-4996-A9C6-86C5800DE62F}" type="pres">
      <dgm:prSet presAssocID="{AF6B306A-F904-46B3-A09E-FB3A22255B07}" presName="rootText" presStyleLbl="node4" presStyleIdx="1" presStyleCnt="10" custLinFactNeighborX="94977" custLinFactNeighborY="-196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CA37AFB-4E9F-44A1-9F16-8CD8C0857F84}" type="pres">
      <dgm:prSet presAssocID="{AF6B306A-F904-46B3-A09E-FB3A22255B07}" presName="rootConnector" presStyleLbl="node4" presStyleIdx="1" presStyleCnt="10"/>
      <dgm:spPr/>
      <dgm:t>
        <a:bodyPr/>
        <a:lstStyle/>
        <a:p>
          <a:endParaRPr lang="es-ES"/>
        </a:p>
      </dgm:t>
    </dgm:pt>
    <dgm:pt modelId="{CBFC470F-833F-4E10-B54E-E4C9EEFE7FDA}" type="pres">
      <dgm:prSet presAssocID="{AF6B306A-F904-46B3-A09E-FB3A22255B07}" presName="hierChild4" presStyleCnt="0"/>
      <dgm:spPr/>
    </dgm:pt>
    <dgm:pt modelId="{5ADED5B6-9CA6-40ED-896C-FFFDF6B7A83C}" type="pres">
      <dgm:prSet presAssocID="{AF6B306A-F904-46B3-A09E-FB3A22255B07}" presName="hierChild5" presStyleCnt="0"/>
      <dgm:spPr/>
    </dgm:pt>
    <dgm:pt modelId="{E0E15959-B4BD-4199-88A5-EC4B4EF416C4}" type="pres">
      <dgm:prSet presAssocID="{942483C5-2628-4E94-BC63-AC5B5E4E3A2C}" presName="Name35" presStyleLbl="parChTrans1D4" presStyleIdx="2" presStyleCnt="10"/>
      <dgm:spPr/>
      <dgm:t>
        <a:bodyPr/>
        <a:lstStyle/>
        <a:p>
          <a:endParaRPr lang="es-ES"/>
        </a:p>
      </dgm:t>
    </dgm:pt>
    <dgm:pt modelId="{E9AE151A-B524-4DE5-843A-9C4657A28C81}" type="pres">
      <dgm:prSet presAssocID="{C32B7125-6DC6-448D-9566-09421A8E28DB}" presName="hierRoot2" presStyleCnt="0">
        <dgm:presLayoutVars>
          <dgm:hierBranch val="r"/>
        </dgm:presLayoutVars>
      </dgm:prSet>
      <dgm:spPr/>
    </dgm:pt>
    <dgm:pt modelId="{AEB0A15F-50D7-4DB9-B555-F632C78E4E38}" type="pres">
      <dgm:prSet presAssocID="{C32B7125-6DC6-448D-9566-09421A8E28DB}" presName="rootComposite" presStyleCnt="0"/>
      <dgm:spPr/>
    </dgm:pt>
    <dgm:pt modelId="{F2D9217B-5EAE-4CE9-A569-E2E1E7F31DE9}" type="pres">
      <dgm:prSet presAssocID="{C32B7125-6DC6-448D-9566-09421A8E28DB}" presName="rootText" presStyleLbl="node4" presStyleIdx="2" presStyleCnt="10" custLinFactNeighborX="81075" custLinFactNeighborY="-1701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2B2C49D-F9EF-4DC6-B37C-67B78AC1106B}" type="pres">
      <dgm:prSet presAssocID="{C32B7125-6DC6-448D-9566-09421A8E28DB}" presName="rootConnector" presStyleLbl="node4" presStyleIdx="2" presStyleCnt="10"/>
      <dgm:spPr/>
      <dgm:t>
        <a:bodyPr/>
        <a:lstStyle/>
        <a:p>
          <a:endParaRPr lang="es-ES"/>
        </a:p>
      </dgm:t>
    </dgm:pt>
    <dgm:pt modelId="{B70B68EC-E2EC-4A92-B1AB-D66B1D19B343}" type="pres">
      <dgm:prSet presAssocID="{C32B7125-6DC6-448D-9566-09421A8E28DB}" presName="hierChild4" presStyleCnt="0"/>
      <dgm:spPr/>
    </dgm:pt>
    <dgm:pt modelId="{CA966478-199F-448C-9B25-DD4F4C7CBB0D}" type="pres">
      <dgm:prSet presAssocID="{C32B7125-6DC6-448D-9566-09421A8E28DB}" presName="hierChild5" presStyleCnt="0"/>
      <dgm:spPr/>
    </dgm:pt>
    <dgm:pt modelId="{48683F67-7A95-4C66-9A57-6AF035F3AFAC}" type="pres">
      <dgm:prSet presAssocID="{95B81BF2-3C71-43B0-B078-69CE5148D920}" presName="Name35" presStyleLbl="parChTrans1D4" presStyleIdx="3" presStyleCnt="10"/>
      <dgm:spPr/>
      <dgm:t>
        <a:bodyPr/>
        <a:lstStyle/>
        <a:p>
          <a:endParaRPr lang="es-ES"/>
        </a:p>
      </dgm:t>
    </dgm:pt>
    <dgm:pt modelId="{33C65DBF-8725-4AC5-9505-676CA2B2A193}" type="pres">
      <dgm:prSet presAssocID="{A8E2098F-B9CC-432A-8CDA-B215493B8B2D}" presName="hierRoot2" presStyleCnt="0">
        <dgm:presLayoutVars>
          <dgm:hierBranch val="r"/>
        </dgm:presLayoutVars>
      </dgm:prSet>
      <dgm:spPr/>
    </dgm:pt>
    <dgm:pt modelId="{87A0EA02-6CC1-458A-A5CF-8529C714E4F1}" type="pres">
      <dgm:prSet presAssocID="{A8E2098F-B9CC-432A-8CDA-B215493B8B2D}" presName="rootComposite" presStyleCnt="0"/>
      <dgm:spPr/>
    </dgm:pt>
    <dgm:pt modelId="{7760CC53-AE5B-4A4F-9219-2D9BA1054367}" type="pres">
      <dgm:prSet presAssocID="{A8E2098F-B9CC-432A-8CDA-B215493B8B2D}" presName="rootText" presStyleLbl="node4" presStyleIdx="3" presStyleCnt="10" custLinFactNeighborX="67173" custLinFactNeighborY="-1701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DC827DB-B381-42F5-BCC7-C346487BC93C}" type="pres">
      <dgm:prSet presAssocID="{A8E2098F-B9CC-432A-8CDA-B215493B8B2D}" presName="rootConnector" presStyleLbl="node4" presStyleIdx="3" presStyleCnt="10"/>
      <dgm:spPr/>
      <dgm:t>
        <a:bodyPr/>
        <a:lstStyle/>
        <a:p>
          <a:endParaRPr lang="es-ES"/>
        </a:p>
      </dgm:t>
    </dgm:pt>
    <dgm:pt modelId="{568615A5-7633-4747-BD93-52712BC039DA}" type="pres">
      <dgm:prSet presAssocID="{A8E2098F-B9CC-432A-8CDA-B215493B8B2D}" presName="hierChild4" presStyleCnt="0"/>
      <dgm:spPr/>
    </dgm:pt>
    <dgm:pt modelId="{B50CE31B-8A7A-4AD5-B2F4-58EAA7DE8D24}" type="pres">
      <dgm:prSet presAssocID="{A8E2098F-B9CC-432A-8CDA-B215493B8B2D}" presName="hierChild5" presStyleCnt="0"/>
      <dgm:spPr/>
    </dgm:pt>
    <dgm:pt modelId="{447347DF-B400-41B3-A91B-F1A68B7D0F28}" type="pres">
      <dgm:prSet presAssocID="{147B13E8-42A0-4227-AE7D-F2E0E05859F2}" presName="Name35" presStyleLbl="parChTrans1D4" presStyleIdx="4" presStyleCnt="10"/>
      <dgm:spPr/>
      <dgm:t>
        <a:bodyPr/>
        <a:lstStyle/>
        <a:p>
          <a:endParaRPr lang="es-ES"/>
        </a:p>
      </dgm:t>
    </dgm:pt>
    <dgm:pt modelId="{6B1CF51A-48FE-4333-B4ED-0285B11297DF}" type="pres">
      <dgm:prSet presAssocID="{9BA289CB-4DED-4C84-B971-40CF496388B0}" presName="hierRoot2" presStyleCnt="0">
        <dgm:presLayoutVars>
          <dgm:hierBranch val="init"/>
        </dgm:presLayoutVars>
      </dgm:prSet>
      <dgm:spPr/>
    </dgm:pt>
    <dgm:pt modelId="{7906B6EF-D9F3-4DE4-9189-BF2D1E62FE2D}" type="pres">
      <dgm:prSet presAssocID="{9BA289CB-4DED-4C84-B971-40CF496388B0}" presName="rootComposite" presStyleCnt="0"/>
      <dgm:spPr/>
    </dgm:pt>
    <dgm:pt modelId="{A038BC4E-4D36-48EF-8743-F0692F8A12C9}" type="pres">
      <dgm:prSet presAssocID="{9BA289CB-4DED-4C84-B971-40CF496388B0}" presName="rootText" presStyleLbl="node4" presStyleIdx="4" presStyleCnt="10" custLinFactNeighborX="39369" custLinFactNeighborY="-175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C172-C1AD-4847-9123-A6C72F2C9E52}" type="pres">
      <dgm:prSet presAssocID="{9BA289CB-4DED-4C84-B971-40CF496388B0}" presName="rootConnector" presStyleLbl="node4" presStyleIdx="4" presStyleCnt="10"/>
      <dgm:spPr/>
      <dgm:t>
        <a:bodyPr/>
        <a:lstStyle/>
        <a:p>
          <a:endParaRPr lang="es-ES"/>
        </a:p>
      </dgm:t>
    </dgm:pt>
    <dgm:pt modelId="{6F471296-4B3D-4218-ADE8-974B743C896C}" type="pres">
      <dgm:prSet presAssocID="{9BA289CB-4DED-4C84-B971-40CF496388B0}" presName="hierChild4" presStyleCnt="0"/>
      <dgm:spPr/>
    </dgm:pt>
    <dgm:pt modelId="{77BC7C9D-8E3C-4BE9-A387-2E20C30B37E3}" type="pres">
      <dgm:prSet presAssocID="{9BA289CB-4DED-4C84-B971-40CF496388B0}" presName="hierChild5" presStyleCnt="0"/>
      <dgm:spPr/>
    </dgm:pt>
    <dgm:pt modelId="{8525F1C2-F6DD-4F1A-8B0B-2D643E76AA5B}" type="pres">
      <dgm:prSet presAssocID="{EB2E6C02-3027-45FA-BDE5-4A68934BB5F1}" presName="Name35" presStyleLbl="parChTrans1D4" presStyleIdx="5" presStyleCnt="10"/>
      <dgm:spPr/>
      <dgm:t>
        <a:bodyPr/>
        <a:lstStyle/>
        <a:p>
          <a:endParaRPr lang="es-SV"/>
        </a:p>
      </dgm:t>
    </dgm:pt>
    <dgm:pt modelId="{2B53FB45-39BE-4F15-A840-E8D2C205C1B1}" type="pres">
      <dgm:prSet presAssocID="{C7B5CAFE-77E0-49A0-9045-40997722EE43}" presName="hierRoot2" presStyleCnt="0">
        <dgm:presLayoutVars>
          <dgm:hierBranch val="init"/>
        </dgm:presLayoutVars>
      </dgm:prSet>
      <dgm:spPr/>
    </dgm:pt>
    <dgm:pt modelId="{C1186D79-4B76-4C34-ADE6-1C87FAA53E3B}" type="pres">
      <dgm:prSet presAssocID="{C7B5CAFE-77E0-49A0-9045-40997722EE43}" presName="rootComposite" presStyleCnt="0"/>
      <dgm:spPr/>
    </dgm:pt>
    <dgm:pt modelId="{15EB063D-84EE-4474-843F-B4BD85B1D9D3}" type="pres">
      <dgm:prSet presAssocID="{C7B5CAFE-77E0-49A0-9045-40997722EE43}" presName="rootText" presStyleLbl="node4" presStyleIdx="5" presStyleCnt="10" custLinFactNeighborX="25467" custLinFactNeighborY="-16638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C323DA68-6617-4F70-A538-205DF6ADEB3C}" type="pres">
      <dgm:prSet presAssocID="{C7B5CAFE-77E0-49A0-9045-40997722EE43}" presName="rootConnector" presStyleLbl="node4" presStyleIdx="5" presStyleCnt="10"/>
      <dgm:spPr/>
      <dgm:t>
        <a:bodyPr/>
        <a:lstStyle/>
        <a:p>
          <a:endParaRPr lang="es-SV"/>
        </a:p>
      </dgm:t>
    </dgm:pt>
    <dgm:pt modelId="{C2FC2BE1-0C27-4EF9-964A-8FF565CC6797}" type="pres">
      <dgm:prSet presAssocID="{C7B5CAFE-77E0-49A0-9045-40997722EE43}" presName="hierChild4" presStyleCnt="0"/>
      <dgm:spPr/>
    </dgm:pt>
    <dgm:pt modelId="{7D3560B7-99B2-4FF5-A5B7-EB5306FEC6E5}" type="pres">
      <dgm:prSet presAssocID="{C7B5CAFE-77E0-49A0-9045-40997722EE43}" presName="hierChild5" presStyleCnt="0"/>
      <dgm:spPr/>
    </dgm:pt>
    <dgm:pt modelId="{F79E9B60-D99C-49CA-BEAE-75BA541D12DB}" type="pres">
      <dgm:prSet presAssocID="{4CFC5A29-58C9-4CDC-9D29-BA89BA52485A}" presName="hierChild5" presStyleCnt="0"/>
      <dgm:spPr/>
    </dgm:pt>
    <dgm:pt modelId="{2C9EBCD6-74F2-4741-A857-E1F499787B6B}" type="pres">
      <dgm:prSet presAssocID="{6DE143EC-AA11-47EB-ACED-DEE3E6A66A6E}" presName="Name35" presStyleLbl="parChTrans1D3" presStyleIdx="5" presStyleCnt="14"/>
      <dgm:spPr/>
      <dgm:t>
        <a:bodyPr/>
        <a:lstStyle/>
        <a:p>
          <a:endParaRPr lang="es-ES"/>
        </a:p>
      </dgm:t>
    </dgm:pt>
    <dgm:pt modelId="{B1DC6003-1807-428C-8180-4AB4A816E3CD}" type="pres">
      <dgm:prSet presAssocID="{6E3BF9B3-FDD3-49F7-8669-F79BBCFCE127}" presName="hierRoot2" presStyleCnt="0">
        <dgm:presLayoutVars>
          <dgm:hierBranch val="r"/>
        </dgm:presLayoutVars>
      </dgm:prSet>
      <dgm:spPr/>
    </dgm:pt>
    <dgm:pt modelId="{8A194343-7D97-42C4-A6EC-6B8C1A9A353E}" type="pres">
      <dgm:prSet presAssocID="{6E3BF9B3-FDD3-49F7-8669-F79BBCFCE127}" presName="rootComposite" presStyleCnt="0"/>
      <dgm:spPr/>
    </dgm:pt>
    <dgm:pt modelId="{B9C62C65-3710-4726-8EA9-01051224FFEB}" type="pres">
      <dgm:prSet presAssocID="{6E3BF9B3-FDD3-49F7-8669-F79BBCFCE127}" presName="rootText" presStyleLbl="node3" presStyleIdx="5" presStyleCnt="9" custLinFactX="-8704" custLinFactNeighborX="-100000" custLinFactNeighborY="-4102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B3827DD-0CDF-4371-B995-EF1F257E03A5}" type="pres">
      <dgm:prSet presAssocID="{6E3BF9B3-FDD3-49F7-8669-F79BBCFCE127}" presName="rootConnector" presStyleLbl="node3" presStyleIdx="5" presStyleCnt="9"/>
      <dgm:spPr/>
      <dgm:t>
        <a:bodyPr/>
        <a:lstStyle/>
        <a:p>
          <a:endParaRPr lang="es-ES"/>
        </a:p>
      </dgm:t>
    </dgm:pt>
    <dgm:pt modelId="{EA28326B-23EE-4DF9-A26F-E30F3864BDEB}" type="pres">
      <dgm:prSet presAssocID="{6E3BF9B3-FDD3-49F7-8669-F79BBCFCE127}" presName="hierChild4" presStyleCnt="0"/>
      <dgm:spPr/>
    </dgm:pt>
    <dgm:pt modelId="{F18346B7-3B46-47A8-B718-6CD99543F1C1}" type="pres">
      <dgm:prSet presAssocID="{6E3BF9B3-FDD3-49F7-8669-F79BBCFCE127}" presName="hierChild5" presStyleCnt="0"/>
      <dgm:spPr/>
    </dgm:pt>
    <dgm:pt modelId="{F7B4DB2B-C95A-49E0-B343-572593D4F823}" type="pres">
      <dgm:prSet presAssocID="{6FFB1E5A-CAE8-43C9-8BF5-4C5D1CC858E2}" presName="Name35" presStyleLbl="parChTrans1D3" presStyleIdx="6" presStyleCnt="14"/>
      <dgm:spPr/>
      <dgm:t>
        <a:bodyPr/>
        <a:lstStyle/>
        <a:p>
          <a:endParaRPr lang="es-ES"/>
        </a:p>
      </dgm:t>
    </dgm:pt>
    <dgm:pt modelId="{C4820461-853B-4DFF-93CA-504927E8B0D5}" type="pres">
      <dgm:prSet presAssocID="{2894CB15-159C-43B2-B088-C674198F9FD1}" presName="hierRoot2" presStyleCnt="0">
        <dgm:presLayoutVars>
          <dgm:hierBranch val="init"/>
        </dgm:presLayoutVars>
      </dgm:prSet>
      <dgm:spPr/>
    </dgm:pt>
    <dgm:pt modelId="{3A7943D2-0D81-45B9-AAB6-EDDF7F0FF37E}" type="pres">
      <dgm:prSet presAssocID="{2894CB15-159C-43B2-B088-C674198F9FD1}" presName="rootComposite" presStyleCnt="0"/>
      <dgm:spPr/>
    </dgm:pt>
    <dgm:pt modelId="{5DABCB41-6726-4F12-9338-75595B483194}" type="pres">
      <dgm:prSet presAssocID="{2894CB15-159C-43B2-B088-C674198F9FD1}" presName="rootText" presStyleLbl="node3" presStyleIdx="6" presStyleCnt="9" custLinFactX="3670" custLinFactNeighborX="100000" custLinFactNeighborY="-420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17F5636-BB84-4739-AD1C-9B6DFA1BABDF}" type="pres">
      <dgm:prSet presAssocID="{2894CB15-159C-43B2-B088-C674198F9FD1}" presName="rootConnector" presStyleLbl="node3" presStyleIdx="6" presStyleCnt="9"/>
      <dgm:spPr/>
      <dgm:t>
        <a:bodyPr/>
        <a:lstStyle/>
        <a:p>
          <a:endParaRPr lang="es-ES"/>
        </a:p>
      </dgm:t>
    </dgm:pt>
    <dgm:pt modelId="{DC9561F7-2C64-4600-AD27-C7808BE3E5DD}" type="pres">
      <dgm:prSet presAssocID="{2894CB15-159C-43B2-B088-C674198F9FD1}" presName="hierChild4" presStyleCnt="0"/>
      <dgm:spPr/>
    </dgm:pt>
    <dgm:pt modelId="{5395F036-B264-4F1A-A270-9F2CD19F7A05}" type="pres">
      <dgm:prSet presAssocID="{2894CB15-159C-43B2-B088-C674198F9FD1}" presName="hierChild5" presStyleCnt="0"/>
      <dgm:spPr/>
    </dgm:pt>
    <dgm:pt modelId="{9E97B823-942F-4100-BD35-D9ABEF8A3141}" type="pres">
      <dgm:prSet presAssocID="{6F0AA508-A61A-49F7-BC49-3914019E2920}" presName="Name35" presStyleLbl="parChTrans1D3" presStyleIdx="7" presStyleCnt="14"/>
      <dgm:spPr/>
      <dgm:t>
        <a:bodyPr/>
        <a:lstStyle/>
        <a:p>
          <a:endParaRPr lang="es-SV"/>
        </a:p>
      </dgm:t>
    </dgm:pt>
    <dgm:pt modelId="{DE7AC101-BF39-4425-9CAE-73813E9696CF}" type="pres">
      <dgm:prSet presAssocID="{113B6517-9B94-4737-ABE6-CC738D37B37A}" presName="hierRoot2" presStyleCnt="0">
        <dgm:presLayoutVars>
          <dgm:hierBranch val="init"/>
        </dgm:presLayoutVars>
      </dgm:prSet>
      <dgm:spPr/>
    </dgm:pt>
    <dgm:pt modelId="{4C7FF17A-29B5-4BD4-959B-583C42D9E90E}" type="pres">
      <dgm:prSet presAssocID="{113B6517-9B94-4737-ABE6-CC738D37B37A}" presName="rootComposite" presStyleCnt="0"/>
      <dgm:spPr/>
    </dgm:pt>
    <dgm:pt modelId="{EAD643BF-122D-4745-A971-FF3E400981D0}" type="pres">
      <dgm:prSet presAssocID="{113B6517-9B94-4737-ABE6-CC738D37B37A}" presName="rootText" presStyleLbl="node3" presStyleIdx="7" presStyleCnt="9" custLinFactNeighborX="89768" custLinFactNeighborY="-4090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E2C98E13-1AE6-4CC9-8C9C-55B4200A605C}" type="pres">
      <dgm:prSet presAssocID="{113B6517-9B94-4737-ABE6-CC738D37B37A}" presName="rootConnector" presStyleLbl="node3" presStyleIdx="7" presStyleCnt="9"/>
      <dgm:spPr/>
      <dgm:t>
        <a:bodyPr/>
        <a:lstStyle/>
        <a:p>
          <a:endParaRPr lang="es-SV"/>
        </a:p>
      </dgm:t>
    </dgm:pt>
    <dgm:pt modelId="{ED9E2344-21B7-4842-BF60-61A265D23CFD}" type="pres">
      <dgm:prSet presAssocID="{113B6517-9B94-4737-ABE6-CC738D37B37A}" presName="hierChild4" presStyleCnt="0"/>
      <dgm:spPr/>
    </dgm:pt>
    <dgm:pt modelId="{3302F33D-0E2C-48BF-A88A-1AA2CD5D4F4A}" type="pres">
      <dgm:prSet presAssocID="{113B6517-9B94-4737-ABE6-CC738D37B37A}" presName="hierChild5" presStyleCnt="0"/>
      <dgm:spPr/>
    </dgm:pt>
    <dgm:pt modelId="{3BAF819F-1329-447F-A9D8-B32153E0052B}" type="pres">
      <dgm:prSet presAssocID="{BF984DF2-E1D9-4AF5-9874-FD74BFA165E4}" presName="Name35" presStyleLbl="parChTrans1D3" presStyleIdx="8" presStyleCnt="14"/>
      <dgm:spPr/>
      <dgm:t>
        <a:bodyPr/>
        <a:lstStyle/>
        <a:p>
          <a:endParaRPr lang="es-SV"/>
        </a:p>
      </dgm:t>
    </dgm:pt>
    <dgm:pt modelId="{3E639C94-326E-4137-BEC9-333E843D25C2}" type="pres">
      <dgm:prSet presAssocID="{1AF5E4B2-2B23-4522-B5C9-597C7D9833EF}" presName="hierRoot2" presStyleCnt="0">
        <dgm:presLayoutVars>
          <dgm:hierBranch val="l"/>
        </dgm:presLayoutVars>
      </dgm:prSet>
      <dgm:spPr/>
    </dgm:pt>
    <dgm:pt modelId="{B7F88382-11DF-4683-8DD2-3172E77B3AB0}" type="pres">
      <dgm:prSet presAssocID="{1AF5E4B2-2B23-4522-B5C9-597C7D9833EF}" presName="rootComposite" presStyleCnt="0"/>
      <dgm:spPr/>
    </dgm:pt>
    <dgm:pt modelId="{ECBD9D1D-E8BE-4529-BEA0-DC2BB46470D6}" type="pres">
      <dgm:prSet presAssocID="{1AF5E4B2-2B23-4522-B5C9-597C7D9833EF}" presName="rootText" presStyleLbl="node3" presStyleIdx="8" presStyleCnt="9" custLinFactX="-432285" custLinFactNeighborX="-500000" custLinFactNeighborY="-4227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1FE39E73-54B3-40F0-B09A-D307FBCAF606}" type="pres">
      <dgm:prSet presAssocID="{1AF5E4B2-2B23-4522-B5C9-597C7D9833EF}" presName="rootConnector" presStyleLbl="node3" presStyleIdx="8" presStyleCnt="9"/>
      <dgm:spPr/>
      <dgm:t>
        <a:bodyPr/>
        <a:lstStyle/>
        <a:p>
          <a:endParaRPr lang="es-SV"/>
        </a:p>
      </dgm:t>
    </dgm:pt>
    <dgm:pt modelId="{7D0F390B-E273-4089-803F-796EE1E09199}" type="pres">
      <dgm:prSet presAssocID="{1AF5E4B2-2B23-4522-B5C9-597C7D9833EF}" presName="hierChild4" presStyleCnt="0"/>
      <dgm:spPr/>
    </dgm:pt>
    <dgm:pt modelId="{F929D040-4236-4250-A818-E0E6DCF58F11}" type="pres">
      <dgm:prSet presAssocID="{17CB21B5-8073-477A-8479-FF5B11B82441}" presName="Name50" presStyleLbl="parChTrans1D4" presStyleIdx="6" presStyleCnt="10"/>
      <dgm:spPr/>
      <dgm:t>
        <a:bodyPr/>
        <a:lstStyle/>
        <a:p>
          <a:endParaRPr lang="es-SV"/>
        </a:p>
      </dgm:t>
    </dgm:pt>
    <dgm:pt modelId="{8832F38D-1FFE-49F5-9B65-5C5B8133945C}" type="pres">
      <dgm:prSet presAssocID="{52C556C9-1001-4908-B038-4041013D277F}" presName="hierRoot2" presStyleCnt="0">
        <dgm:presLayoutVars>
          <dgm:hierBranch val="l"/>
        </dgm:presLayoutVars>
      </dgm:prSet>
      <dgm:spPr/>
    </dgm:pt>
    <dgm:pt modelId="{D14B6AEA-3222-4B2F-8441-BF949BAFC2BE}" type="pres">
      <dgm:prSet presAssocID="{52C556C9-1001-4908-B038-4041013D277F}" presName="rootComposite" presStyleCnt="0"/>
      <dgm:spPr/>
    </dgm:pt>
    <dgm:pt modelId="{73782B00-78AE-412E-B715-813A1ED30DCC}" type="pres">
      <dgm:prSet presAssocID="{52C556C9-1001-4908-B038-4041013D277F}" presName="rootText" presStyleLbl="node4" presStyleIdx="6" presStyleCnt="10" custScaleX="104074" custScaleY="89966" custLinFactX="-437796" custLinFactNeighborX="-500000" custLinFactNeighborY="-1967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E823AAE-58FE-4E32-9BD3-0D48A7AC65E2}" type="pres">
      <dgm:prSet presAssocID="{52C556C9-1001-4908-B038-4041013D277F}" presName="rootConnector" presStyleLbl="node4" presStyleIdx="6" presStyleCnt="10"/>
      <dgm:spPr/>
      <dgm:t>
        <a:bodyPr/>
        <a:lstStyle/>
        <a:p>
          <a:endParaRPr lang="es-SV"/>
        </a:p>
      </dgm:t>
    </dgm:pt>
    <dgm:pt modelId="{BA6955FC-50AE-404E-82A8-FF9178A05FED}" type="pres">
      <dgm:prSet presAssocID="{52C556C9-1001-4908-B038-4041013D277F}" presName="hierChild4" presStyleCnt="0"/>
      <dgm:spPr/>
    </dgm:pt>
    <dgm:pt modelId="{36C450DE-A19E-44C5-972B-9D55B3C4CF1E}" type="pres">
      <dgm:prSet presAssocID="{52C556C9-1001-4908-B038-4041013D277F}" presName="hierChild5" presStyleCnt="0"/>
      <dgm:spPr/>
    </dgm:pt>
    <dgm:pt modelId="{CCC8EF89-9013-4DE3-8CB4-3956D49B5F3D}" type="pres">
      <dgm:prSet presAssocID="{1465098E-5822-460F-9548-6E052A88207E}" presName="Name50" presStyleLbl="parChTrans1D4" presStyleIdx="7" presStyleCnt="10"/>
      <dgm:spPr/>
      <dgm:t>
        <a:bodyPr/>
        <a:lstStyle/>
        <a:p>
          <a:endParaRPr lang="es-SV"/>
        </a:p>
      </dgm:t>
    </dgm:pt>
    <dgm:pt modelId="{7EB08C4C-0D0E-4B40-811B-7786DC6BC1A7}" type="pres">
      <dgm:prSet presAssocID="{96A5FBBE-16D7-46D6-8C7A-E344EAD8CE23}" presName="hierRoot2" presStyleCnt="0">
        <dgm:presLayoutVars>
          <dgm:hierBranch val="l"/>
        </dgm:presLayoutVars>
      </dgm:prSet>
      <dgm:spPr/>
    </dgm:pt>
    <dgm:pt modelId="{4D8A9AF3-2B44-427A-B149-A13336CA8AE7}" type="pres">
      <dgm:prSet presAssocID="{96A5FBBE-16D7-46D6-8C7A-E344EAD8CE23}" presName="rootComposite" presStyleCnt="0"/>
      <dgm:spPr/>
    </dgm:pt>
    <dgm:pt modelId="{99494D0D-249B-4232-ADE6-409AD36A0148}" type="pres">
      <dgm:prSet presAssocID="{96A5FBBE-16D7-46D6-8C7A-E344EAD8CE23}" presName="rootText" presStyleLbl="node4" presStyleIdx="7" presStyleCnt="10" custScaleX="100000" custScaleY="98889" custLinFactX="-441870" custLinFactNeighborX="-500000" custLinFactNeighborY="-2801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6C41BCB-1A5B-4007-B7ED-289F0BBF9D9E}" type="pres">
      <dgm:prSet presAssocID="{96A5FBBE-16D7-46D6-8C7A-E344EAD8CE23}" presName="rootConnector" presStyleLbl="node4" presStyleIdx="7" presStyleCnt="10"/>
      <dgm:spPr/>
      <dgm:t>
        <a:bodyPr/>
        <a:lstStyle/>
        <a:p>
          <a:endParaRPr lang="es-SV"/>
        </a:p>
      </dgm:t>
    </dgm:pt>
    <dgm:pt modelId="{BDFEF205-AA37-4AD9-A96B-B8A6CCE73AA0}" type="pres">
      <dgm:prSet presAssocID="{96A5FBBE-16D7-46D6-8C7A-E344EAD8CE23}" presName="hierChild4" presStyleCnt="0"/>
      <dgm:spPr/>
    </dgm:pt>
    <dgm:pt modelId="{F8EB0DB8-22B1-49C1-BEEA-D97F028B12DB}" type="pres">
      <dgm:prSet presAssocID="{96A5FBBE-16D7-46D6-8C7A-E344EAD8CE23}" presName="hierChild5" presStyleCnt="0"/>
      <dgm:spPr/>
    </dgm:pt>
    <dgm:pt modelId="{FFAB8CC4-53CF-4C1A-99AE-E0A4092FAF32}" type="pres">
      <dgm:prSet presAssocID="{6BFBCB0E-3706-42E6-BC3D-8A64D11FF61D}" presName="Name50" presStyleLbl="parChTrans1D4" presStyleIdx="8" presStyleCnt="10"/>
      <dgm:spPr/>
      <dgm:t>
        <a:bodyPr/>
        <a:lstStyle/>
        <a:p>
          <a:endParaRPr lang="es-SV"/>
        </a:p>
      </dgm:t>
    </dgm:pt>
    <dgm:pt modelId="{1E16039E-D6AF-421A-B00B-9825F14C637E}" type="pres">
      <dgm:prSet presAssocID="{89E20731-196A-40F1-A1D6-5C0168699762}" presName="hierRoot2" presStyleCnt="0">
        <dgm:presLayoutVars>
          <dgm:hierBranch val="l"/>
        </dgm:presLayoutVars>
      </dgm:prSet>
      <dgm:spPr/>
    </dgm:pt>
    <dgm:pt modelId="{E76FC23E-3785-4B1E-99A9-46035B1FE16D}" type="pres">
      <dgm:prSet presAssocID="{89E20731-196A-40F1-A1D6-5C0168699762}" presName="rootComposite" presStyleCnt="0"/>
      <dgm:spPr/>
    </dgm:pt>
    <dgm:pt modelId="{D5344E99-69CD-427F-A81E-918E5B08AC81}" type="pres">
      <dgm:prSet presAssocID="{89E20731-196A-40F1-A1D6-5C0168699762}" presName="rootText" presStyleLbl="node4" presStyleIdx="8" presStyleCnt="10" custScaleY="94770" custLinFactX="-389883" custLinFactY="-65637" custLinFactNeighborX="-400000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BA311E96-0FCE-45EB-9B13-1E328AA8CEE5}" type="pres">
      <dgm:prSet presAssocID="{89E20731-196A-40F1-A1D6-5C0168699762}" presName="rootConnector" presStyleLbl="node4" presStyleIdx="8" presStyleCnt="10"/>
      <dgm:spPr/>
      <dgm:t>
        <a:bodyPr/>
        <a:lstStyle/>
        <a:p>
          <a:endParaRPr lang="es-SV"/>
        </a:p>
      </dgm:t>
    </dgm:pt>
    <dgm:pt modelId="{B7BD2C07-BB26-4EF8-A489-8E4139D8634E}" type="pres">
      <dgm:prSet presAssocID="{89E20731-196A-40F1-A1D6-5C0168699762}" presName="hierChild4" presStyleCnt="0"/>
      <dgm:spPr/>
    </dgm:pt>
    <dgm:pt modelId="{ABEF7069-3166-40AF-B87A-333EEDE5AE18}" type="pres">
      <dgm:prSet presAssocID="{89E20731-196A-40F1-A1D6-5C0168699762}" presName="hierChild5" presStyleCnt="0"/>
      <dgm:spPr/>
    </dgm:pt>
    <dgm:pt modelId="{F442D3EA-CCBC-499F-9BAF-78AAA89976DC}" type="pres">
      <dgm:prSet presAssocID="{7256F451-DEB6-4A8F-8F48-B50693CFBB43}" presName="Name50" presStyleLbl="parChTrans1D4" presStyleIdx="9" presStyleCnt="10"/>
      <dgm:spPr/>
      <dgm:t>
        <a:bodyPr/>
        <a:lstStyle/>
        <a:p>
          <a:endParaRPr lang="es-SV"/>
        </a:p>
      </dgm:t>
    </dgm:pt>
    <dgm:pt modelId="{02408474-A1A7-4274-BF88-CDF2F4115785}" type="pres">
      <dgm:prSet presAssocID="{479E5EC1-6012-4561-B894-4AF954091E8F}" presName="hierRoot2" presStyleCnt="0">
        <dgm:presLayoutVars>
          <dgm:hierBranch val="init"/>
        </dgm:presLayoutVars>
      </dgm:prSet>
      <dgm:spPr/>
    </dgm:pt>
    <dgm:pt modelId="{7CC13897-351E-4C2A-8C65-545C6D9BE085}" type="pres">
      <dgm:prSet presAssocID="{479E5EC1-6012-4561-B894-4AF954091E8F}" presName="rootComposite" presStyleCnt="0"/>
      <dgm:spPr/>
    </dgm:pt>
    <dgm:pt modelId="{D41A9DD3-D19D-44C8-ACA9-5C73F725066A}" type="pres">
      <dgm:prSet presAssocID="{479E5EC1-6012-4561-B894-4AF954091E8F}" presName="rootText" presStyleLbl="node4" presStyleIdx="9" presStyleCnt="10" custLinFactX="-390594" custLinFactY="-200000" custLinFactNeighborX="-400000" custLinFactNeighborY="-233039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A3A39FC-3A25-42F0-A62F-6178FD9CDDA1}" type="pres">
      <dgm:prSet presAssocID="{479E5EC1-6012-4561-B894-4AF954091E8F}" presName="rootConnector" presStyleLbl="node4" presStyleIdx="9" presStyleCnt="10"/>
      <dgm:spPr/>
      <dgm:t>
        <a:bodyPr/>
        <a:lstStyle/>
        <a:p>
          <a:endParaRPr lang="es-SV"/>
        </a:p>
      </dgm:t>
    </dgm:pt>
    <dgm:pt modelId="{F96F8677-5E44-445D-9F75-B7E186C3BFEF}" type="pres">
      <dgm:prSet presAssocID="{479E5EC1-6012-4561-B894-4AF954091E8F}" presName="hierChild4" presStyleCnt="0"/>
      <dgm:spPr/>
    </dgm:pt>
    <dgm:pt modelId="{6B38E1A3-6845-47C4-973C-670946B92B07}" type="pres">
      <dgm:prSet presAssocID="{479E5EC1-6012-4561-B894-4AF954091E8F}" presName="hierChild5" presStyleCnt="0"/>
      <dgm:spPr/>
    </dgm:pt>
    <dgm:pt modelId="{235B4C14-CEFC-4471-BC9B-556993315ED3}" type="pres">
      <dgm:prSet presAssocID="{1AF5E4B2-2B23-4522-B5C9-597C7D9833EF}" presName="hierChild5" presStyleCnt="0"/>
      <dgm:spPr/>
    </dgm:pt>
    <dgm:pt modelId="{157B0521-5F38-453E-9A32-99FDB401736E}" type="pres">
      <dgm:prSet presAssocID="{242FD1B9-7856-4DBE-A2DE-492B04963D19}" presName="hierChild5" presStyleCnt="0"/>
      <dgm:spPr/>
    </dgm:pt>
    <dgm:pt modelId="{D2FDE5B0-53C4-4E0F-9572-4FD706F22639}" type="pres">
      <dgm:prSet presAssocID="{3C85214C-5438-4144-B28D-3FB8FC826884}" presName="Name111" presStyleLbl="parChTrans1D3" presStyleIdx="9" presStyleCnt="14"/>
      <dgm:spPr/>
      <dgm:t>
        <a:bodyPr/>
        <a:lstStyle/>
        <a:p>
          <a:endParaRPr lang="es-ES"/>
        </a:p>
      </dgm:t>
    </dgm:pt>
    <dgm:pt modelId="{E5A66D89-05B6-422A-931E-1BF44F28B7C6}" type="pres">
      <dgm:prSet presAssocID="{F6E0711E-56B2-4E41-BC8F-990148973676}" presName="hierRoot3" presStyleCnt="0">
        <dgm:presLayoutVars>
          <dgm:hierBranch/>
        </dgm:presLayoutVars>
      </dgm:prSet>
      <dgm:spPr/>
    </dgm:pt>
    <dgm:pt modelId="{C27E2456-EDC5-49F3-97AE-82D5FA766537}" type="pres">
      <dgm:prSet presAssocID="{F6E0711E-56B2-4E41-BC8F-990148973676}" presName="rootComposite3" presStyleCnt="0"/>
      <dgm:spPr/>
    </dgm:pt>
    <dgm:pt modelId="{86E50F81-C608-485D-9B10-32EFBD4E6ABF}" type="pres">
      <dgm:prSet presAssocID="{F6E0711E-56B2-4E41-BC8F-990148973676}" presName="rootText3" presStyleLbl="asst2" presStyleIdx="0" presStyleCnt="5" custLinFactNeighborX="88806" custLinFactNeighborY="-522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AC76A4D-53A1-4BEC-AF33-ACB591C98F20}" type="pres">
      <dgm:prSet presAssocID="{F6E0711E-56B2-4E41-BC8F-990148973676}" presName="rootConnector3" presStyleLbl="asst2" presStyleIdx="0" presStyleCnt="5"/>
      <dgm:spPr/>
      <dgm:t>
        <a:bodyPr/>
        <a:lstStyle/>
        <a:p>
          <a:endParaRPr lang="es-ES"/>
        </a:p>
      </dgm:t>
    </dgm:pt>
    <dgm:pt modelId="{FDA299F5-1952-4D47-AF28-4ECA3676EAF9}" type="pres">
      <dgm:prSet presAssocID="{F6E0711E-56B2-4E41-BC8F-990148973676}" presName="hierChild6" presStyleCnt="0"/>
      <dgm:spPr/>
    </dgm:pt>
    <dgm:pt modelId="{A3299061-451C-4CC6-B8B1-AFAB4CDCE8B5}" type="pres">
      <dgm:prSet presAssocID="{F6E0711E-56B2-4E41-BC8F-990148973676}" presName="hierChild7" presStyleCnt="0"/>
      <dgm:spPr/>
    </dgm:pt>
    <dgm:pt modelId="{9326957D-90AE-4FAD-8092-43C08990C5F8}" type="pres">
      <dgm:prSet presAssocID="{BFA78DA1-D168-4340-8606-2D4BF82F0BC0}" presName="Name111" presStyleLbl="parChTrans1D3" presStyleIdx="10" presStyleCnt="14"/>
      <dgm:spPr/>
      <dgm:t>
        <a:bodyPr/>
        <a:lstStyle/>
        <a:p>
          <a:endParaRPr lang="es-ES"/>
        </a:p>
      </dgm:t>
    </dgm:pt>
    <dgm:pt modelId="{67809C23-1495-4805-8537-89798F626C63}" type="pres">
      <dgm:prSet presAssocID="{D7FD56C6-E594-4A73-A4BC-2ECC93AA99F3}" presName="hierRoot3" presStyleCnt="0">
        <dgm:presLayoutVars>
          <dgm:hierBranch/>
        </dgm:presLayoutVars>
      </dgm:prSet>
      <dgm:spPr/>
    </dgm:pt>
    <dgm:pt modelId="{9E0B0FA9-B572-4FF9-BA17-5840092EE3A5}" type="pres">
      <dgm:prSet presAssocID="{D7FD56C6-E594-4A73-A4BC-2ECC93AA99F3}" presName="rootComposite3" presStyleCnt="0"/>
      <dgm:spPr/>
    </dgm:pt>
    <dgm:pt modelId="{CAECB6BD-1D8B-4AE1-9BC8-BD659EE2ABF8}" type="pres">
      <dgm:prSet presAssocID="{D7FD56C6-E594-4A73-A4BC-2ECC93AA99F3}" presName="rootText3" presStyleLbl="asst2" presStyleIdx="1" presStyleCnt="5" custLinFactX="61204" custLinFactNeighborX="100000" custLinFactNeighborY="-522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BC49F16-926A-4278-B124-06A82AD5AE6A}" type="pres">
      <dgm:prSet presAssocID="{D7FD56C6-E594-4A73-A4BC-2ECC93AA99F3}" presName="rootConnector3" presStyleLbl="asst2" presStyleIdx="1" presStyleCnt="5"/>
      <dgm:spPr/>
      <dgm:t>
        <a:bodyPr/>
        <a:lstStyle/>
        <a:p>
          <a:endParaRPr lang="es-ES"/>
        </a:p>
      </dgm:t>
    </dgm:pt>
    <dgm:pt modelId="{24A62BD5-7AD1-4FA3-A1EA-9B6285FA3809}" type="pres">
      <dgm:prSet presAssocID="{D7FD56C6-E594-4A73-A4BC-2ECC93AA99F3}" presName="hierChild6" presStyleCnt="0"/>
      <dgm:spPr/>
    </dgm:pt>
    <dgm:pt modelId="{03D4FADB-2A2A-449E-BCEC-0A7FE93EF499}" type="pres">
      <dgm:prSet presAssocID="{D7FD56C6-E594-4A73-A4BC-2ECC93AA99F3}" presName="hierChild7" presStyleCnt="0"/>
      <dgm:spPr/>
    </dgm:pt>
    <dgm:pt modelId="{CE1CF95D-6DC8-4D85-90CC-811CBD0F15B9}" type="pres">
      <dgm:prSet presAssocID="{B76F90BD-EA19-4F54-ABD9-0F493688A9C9}" presName="Name111" presStyleLbl="parChTrans1D3" presStyleIdx="11" presStyleCnt="14"/>
      <dgm:spPr/>
      <dgm:t>
        <a:bodyPr/>
        <a:lstStyle/>
        <a:p>
          <a:endParaRPr lang="es-ES"/>
        </a:p>
      </dgm:t>
    </dgm:pt>
    <dgm:pt modelId="{B7F7FD57-C9C0-4155-B7FD-0CAF4EB56DF3}" type="pres">
      <dgm:prSet presAssocID="{5F0964D4-7227-48CA-86F6-E6B9060BAD8A}" presName="hierRoot3" presStyleCnt="0">
        <dgm:presLayoutVars>
          <dgm:hierBranch/>
        </dgm:presLayoutVars>
      </dgm:prSet>
      <dgm:spPr/>
    </dgm:pt>
    <dgm:pt modelId="{FDB329DE-9D70-4562-937C-DF1DCE31253C}" type="pres">
      <dgm:prSet presAssocID="{5F0964D4-7227-48CA-86F6-E6B9060BAD8A}" presName="rootComposite3" presStyleCnt="0"/>
      <dgm:spPr/>
    </dgm:pt>
    <dgm:pt modelId="{DD73DFAF-AD33-41D8-891C-5C41720F91CE}" type="pres">
      <dgm:prSet presAssocID="{5F0964D4-7227-48CA-86F6-E6B9060BAD8A}" presName="rootText3" presStyleLbl="asst2" presStyleIdx="2" presStyleCnt="5" custLinFactNeighborX="88806" custLinFactNeighborY="-589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6C99164-023D-4B68-8DD4-7642D04A37FD}" type="pres">
      <dgm:prSet presAssocID="{5F0964D4-7227-48CA-86F6-E6B9060BAD8A}" presName="rootConnector3" presStyleLbl="asst2" presStyleIdx="2" presStyleCnt="5"/>
      <dgm:spPr/>
      <dgm:t>
        <a:bodyPr/>
        <a:lstStyle/>
        <a:p>
          <a:endParaRPr lang="es-ES"/>
        </a:p>
      </dgm:t>
    </dgm:pt>
    <dgm:pt modelId="{BE57D0BD-EF3D-49AB-B363-451511C8DE51}" type="pres">
      <dgm:prSet presAssocID="{5F0964D4-7227-48CA-86F6-E6B9060BAD8A}" presName="hierChild6" presStyleCnt="0"/>
      <dgm:spPr/>
    </dgm:pt>
    <dgm:pt modelId="{1FB47BB0-20A7-4F68-96BF-62C2C0FAAF86}" type="pres">
      <dgm:prSet presAssocID="{5F0964D4-7227-48CA-86F6-E6B9060BAD8A}" presName="hierChild7" presStyleCnt="0"/>
      <dgm:spPr/>
    </dgm:pt>
    <dgm:pt modelId="{DCBE516D-150A-4E82-ABDD-6CD79503F5AE}" type="pres">
      <dgm:prSet presAssocID="{8A71642C-F2FC-418A-9E72-20FB91657848}" presName="Name111" presStyleLbl="parChTrans1D3" presStyleIdx="12" presStyleCnt="14"/>
      <dgm:spPr/>
      <dgm:t>
        <a:bodyPr/>
        <a:lstStyle/>
        <a:p>
          <a:endParaRPr lang="es-ES"/>
        </a:p>
      </dgm:t>
    </dgm:pt>
    <dgm:pt modelId="{18DB2179-96BE-40B9-B6F6-4F999EDD31C6}" type="pres">
      <dgm:prSet presAssocID="{C29A6977-167F-4C68-AB04-3CB0092E9B68}" presName="hierRoot3" presStyleCnt="0">
        <dgm:presLayoutVars>
          <dgm:hierBranch val="init"/>
        </dgm:presLayoutVars>
      </dgm:prSet>
      <dgm:spPr/>
    </dgm:pt>
    <dgm:pt modelId="{0F6C9254-BADE-4DD3-9AA9-A5C480D5EB29}" type="pres">
      <dgm:prSet presAssocID="{C29A6977-167F-4C68-AB04-3CB0092E9B68}" presName="rootComposite3" presStyleCnt="0"/>
      <dgm:spPr/>
    </dgm:pt>
    <dgm:pt modelId="{1334D6BF-8409-48A2-ADAE-2B40684E82CA}" type="pres">
      <dgm:prSet presAssocID="{C29A6977-167F-4C68-AB04-3CB0092E9B68}" presName="rootText3" presStyleLbl="asst2" presStyleIdx="3" presStyleCnt="5" custLinFactX="61204" custLinFactNeighborX="100000" custLinFactNeighborY="-589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180916C-ED94-4919-B989-ACFA7F0F813A}" type="pres">
      <dgm:prSet presAssocID="{C29A6977-167F-4C68-AB04-3CB0092E9B68}" presName="rootConnector3" presStyleLbl="asst2" presStyleIdx="3" presStyleCnt="5"/>
      <dgm:spPr/>
      <dgm:t>
        <a:bodyPr/>
        <a:lstStyle/>
        <a:p>
          <a:endParaRPr lang="es-ES"/>
        </a:p>
      </dgm:t>
    </dgm:pt>
    <dgm:pt modelId="{0B405478-4622-4BF1-B320-B52FD8BFF5FA}" type="pres">
      <dgm:prSet presAssocID="{C29A6977-167F-4C68-AB04-3CB0092E9B68}" presName="hierChild6" presStyleCnt="0"/>
      <dgm:spPr/>
    </dgm:pt>
    <dgm:pt modelId="{C39B31CA-4F94-415C-92A9-0B922B7A8279}" type="pres">
      <dgm:prSet presAssocID="{C29A6977-167F-4C68-AB04-3CB0092E9B68}" presName="hierChild7" presStyleCnt="0"/>
      <dgm:spPr/>
    </dgm:pt>
    <dgm:pt modelId="{CD2622F5-4AD0-4C37-9B39-C1FE2EFCD3C4}" type="pres">
      <dgm:prSet presAssocID="{E78E7174-A87F-486C-A3AD-B72B2742DF33}" presName="Name111" presStyleLbl="parChTrans1D3" presStyleIdx="13" presStyleCnt="14"/>
      <dgm:spPr/>
      <dgm:t>
        <a:bodyPr/>
        <a:lstStyle/>
        <a:p>
          <a:endParaRPr lang="es-SV"/>
        </a:p>
      </dgm:t>
    </dgm:pt>
    <dgm:pt modelId="{F069409F-2B36-42EE-A2E8-28FBA43A084F}" type="pres">
      <dgm:prSet presAssocID="{BE86022C-5DE3-4D3B-9245-74B4653D4BFF}" presName="hierRoot3" presStyleCnt="0">
        <dgm:presLayoutVars>
          <dgm:hierBranch val="init"/>
        </dgm:presLayoutVars>
      </dgm:prSet>
      <dgm:spPr/>
    </dgm:pt>
    <dgm:pt modelId="{E879EA0E-88D7-42E4-8BA6-84C3A2F46ECA}" type="pres">
      <dgm:prSet presAssocID="{BE86022C-5DE3-4D3B-9245-74B4653D4BFF}" presName="rootComposite3" presStyleCnt="0"/>
      <dgm:spPr/>
    </dgm:pt>
    <dgm:pt modelId="{5A364254-0D42-4FD9-B4E3-A5E5D53A72EB}" type="pres">
      <dgm:prSet presAssocID="{BE86022C-5DE3-4D3B-9245-74B4653D4BFF}" presName="rootText3" presStyleLbl="asst2" presStyleIdx="4" presStyleCnt="5" custLinFactNeighborX="88188" custLinFactNeighborY="-63737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A69EB762-83C4-40BD-BE3E-44128879F923}" type="pres">
      <dgm:prSet presAssocID="{BE86022C-5DE3-4D3B-9245-74B4653D4BFF}" presName="rootConnector3" presStyleLbl="asst2" presStyleIdx="4" presStyleCnt="5"/>
      <dgm:spPr/>
      <dgm:t>
        <a:bodyPr/>
        <a:lstStyle/>
        <a:p>
          <a:endParaRPr lang="es-SV"/>
        </a:p>
      </dgm:t>
    </dgm:pt>
    <dgm:pt modelId="{D66DF3B1-3730-4177-9897-465F2E5FF91A}" type="pres">
      <dgm:prSet presAssocID="{BE86022C-5DE3-4D3B-9245-74B4653D4BFF}" presName="hierChild6" presStyleCnt="0"/>
      <dgm:spPr/>
    </dgm:pt>
    <dgm:pt modelId="{D23C59C4-11D0-4DE2-8C3F-EE9A627B2F66}" type="pres">
      <dgm:prSet presAssocID="{BE86022C-5DE3-4D3B-9245-74B4653D4BFF}" presName="hierChild7" presStyleCnt="0"/>
      <dgm:spPr/>
    </dgm:pt>
    <dgm:pt modelId="{3FDD314A-BFF1-473D-9400-3BA622FFC338}" type="pres">
      <dgm:prSet presAssocID="{504E8A68-92C5-4AAF-A821-1D1784700AAA}" presName="hierChild3" presStyleCnt="0"/>
      <dgm:spPr/>
    </dgm:pt>
    <dgm:pt modelId="{A002D03D-2C81-4EEF-B204-3463F7E7B54C}" type="pres">
      <dgm:prSet presAssocID="{5F39ACE4-89A0-4759-977A-35DDB0B70599}" presName="Name111" presStyleLbl="parChTrans1D2" presStyleIdx="1" presStyleCnt="6"/>
      <dgm:spPr/>
      <dgm:t>
        <a:bodyPr/>
        <a:lstStyle/>
        <a:p>
          <a:endParaRPr lang="es-ES"/>
        </a:p>
      </dgm:t>
    </dgm:pt>
    <dgm:pt modelId="{E4ECEF02-2E61-4BB8-8E41-45E8B477088D}" type="pres">
      <dgm:prSet presAssocID="{9A5A7F8A-5DDB-477B-82B8-7A087136AE49}" presName="hierRoot3" presStyleCnt="0">
        <dgm:presLayoutVars>
          <dgm:hierBranch/>
        </dgm:presLayoutVars>
      </dgm:prSet>
      <dgm:spPr/>
    </dgm:pt>
    <dgm:pt modelId="{56472CBA-B7F3-436E-9252-A8BE70CEECBD}" type="pres">
      <dgm:prSet presAssocID="{9A5A7F8A-5DDB-477B-82B8-7A087136AE49}" presName="rootComposite3" presStyleCnt="0"/>
      <dgm:spPr/>
    </dgm:pt>
    <dgm:pt modelId="{8C2D9D13-5A98-4498-9F47-8A6AE1FD8225}" type="pres">
      <dgm:prSet presAssocID="{9A5A7F8A-5DDB-477B-82B8-7A087136AE49}" presName="rootText3" presStyleLbl="asst1" presStyleIdx="0" presStyleCnt="5" custLinFactX="100000" custLinFactNeighborX="181222" custLinFactNeighborY="-300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F18B78E-13FF-4BA6-809C-37A7376C54B6}" type="pres">
      <dgm:prSet presAssocID="{9A5A7F8A-5DDB-477B-82B8-7A087136AE49}" presName="rootConnector3" presStyleLbl="asst1" presStyleIdx="0" presStyleCnt="5"/>
      <dgm:spPr/>
      <dgm:t>
        <a:bodyPr/>
        <a:lstStyle/>
        <a:p>
          <a:endParaRPr lang="es-ES"/>
        </a:p>
      </dgm:t>
    </dgm:pt>
    <dgm:pt modelId="{B31F8FBC-94D5-47C9-8DCA-78E35E3B5AF1}" type="pres">
      <dgm:prSet presAssocID="{9A5A7F8A-5DDB-477B-82B8-7A087136AE49}" presName="hierChild6" presStyleCnt="0"/>
      <dgm:spPr/>
    </dgm:pt>
    <dgm:pt modelId="{A4EC70A9-4C3E-43E0-8AA0-AFE38F08A7B1}" type="pres">
      <dgm:prSet presAssocID="{9A5A7F8A-5DDB-477B-82B8-7A087136AE49}" presName="hierChild7" presStyleCnt="0"/>
      <dgm:spPr/>
    </dgm:pt>
    <dgm:pt modelId="{A288C16B-EE83-48DF-8237-43882977C5CF}" type="pres">
      <dgm:prSet presAssocID="{9A6476C5-8BB8-4460-88EE-4488D0B3A21C}" presName="Name111" presStyleLbl="parChTrans1D2" presStyleIdx="2" presStyleCnt="6"/>
      <dgm:spPr/>
      <dgm:t>
        <a:bodyPr/>
        <a:lstStyle/>
        <a:p>
          <a:endParaRPr lang="es-ES"/>
        </a:p>
      </dgm:t>
    </dgm:pt>
    <dgm:pt modelId="{EA3568D9-8EB3-43FA-80A3-A7DAC9558802}" type="pres">
      <dgm:prSet presAssocID="{092686FF-948A-45A0-BE17-F360DA50071A}" presName="hierRoot3" presStyleCnt="0">
        <dgm:presLayoutVars>
          <dgm:hierBranch/>
        </dgm:presLayoutVars>
      </dgm:prSet>
      <dgm:spPr/>
    </dgm:pt>
    <dgm:pt modelId="{868EA533-816F-45E8-8F94-CFA1CBE6102E}" type="pres">
      <dgm:prSet presAssocID="{092686FF-948A-45A0-BE17-F360DA50071A}" presName="rootComposite3" presStyleCnt="0"/>
      <dgm:spPr/>
    </dgm:pt>
    <dgm:pt modelId="{4DA37925-8BFC-4769-9C02-1C897780C5A7}" type="pres">
      <dgm:prSet presAssocID="{092686FF-948A-45A0-BE17-F360DA50071A}" presName="rootText3" presStyleLbl="asst1" presStyleIdx="1" presStyleCnt="5" custLinFactX="61956" custLinFactY="10046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32E877D-44E3-40E0-811E-45BA7CCC4554}" type="pres">
      <dgm:prSet presAssocID="{092686FF-948A-45A0-BE17-F360DA50071A}" presName="rootConnector3" presStyleLbl="asst1" presStyleIdx="1" presStyleCnt="5"/>
      <dgm:spPr/>
      <dgm:t>
        <a:bodyPr/>
        <a:lstStyle/>
        <a:p>
          <a:endParaRPr lang="es-ES"/>
        </a:p>
      </dgm:t>
    </dgm:pt>
    <dgm:pt modelId="{3798A75C-1591-4947-AEAB-C4E96DA9941C}" type="pres">
      <dgm:prSet presAssocID="{092686FF-948A-45A0-BE17-F360DA50071A}" presName="hierChild6" presStyleCnt="0"/>
      <dgm:spPr/>
    </dgm:pt>
    <dgm:pt modelId="{69A0353B-1BE3-48D0-A361-1047FF5494CA}" type="pres">
      <dgm:prSet presAssocID="{092686FF-948A-45A0-BE17-F360DA50071A}" presName="hierChild7" presStyleCnt="0"/>
      <dgm:spPr/>
    </dgm:pt>
    <dgm:pt modelId="{230BAB25-2076-43F9-8C17-339433BD71E2}" type="pres">
      <dgm:prSet presAssocID="{20FD016A-0DBE-4588-9AE7-1402AF88CC0A}" presName="Name111" presStyleLbl="parChTrans1D2" presStyleIdx="3" presStyleCnt="6"/>
      <dgm:spPr/>
      <dgm:t>
        <a:bodyPr/>
        <a:lstStyle/>
        <a:p>
          <a:endParaRPr lang="es-ES"/>
        </a:p>
      </dgm:t>
    </dgm:pt>
    <dgm:pt modelId="{B47C0FF2-4FDA-4E41-BD13-021F7858640A}" type="pres">
      <dgm:prSet presAssocID="{B6B45B83-DDDE-4B6A-A289-3AF641530D7A}" presName="hierRoot3" presStyleCnt="0">
        <dgm:presLayoutVars>
          <dgm:hierBranch/>
        </dgm:presLayoutVars>
      </dgm:prSet>
      <dgm:spPr/>
    </dgm:pt>
    <dgm:pt modelId="{37FC806E-C7BC-4B63-B01B-7851D04F9841}" type="pres">
      <dgm:prSet presAssocID="{B6B45B83-DDDE-4B6A-A289-3AF641530D7A}" presName="rootComposite3" presStyleCnt="0"/>
      <dgm:spPr/>
    </dgm:pt>
    <dgm:pt modelId="{F1913643-56D4-4741-B6C0-DA51C501A27D}" type="pres">
      <dgm:prSet presAssocID="{B6B45B83-DDDE-4B6A-A289-3AF641530D7A}" presName="rootText3" presStyleLbl="asst1" presStyleIdx="2" presStyleCnt="5" custLinFactY="-70641" custLinFactNeighborX="78316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0C38AA-243B-45E6-BFCD-F7DAB8A9DD0C}" type="pres">
      <dgm:prSet presAssocID="{B6B45B83-DDDE-4B6A-A289-3AF641530D7A}" presName="rootConnector3" presStyleLbl="asst1" presStyleIdx="2" presStyleCnt="5"/>
      <dgm:spPr/>
      <dgm:t>
        <a:bodyPr/>
        <a:lstStyle/>
        <a:p>
          <a:endParaRPr lang="es-ES"/>
        </a:p>
      </dgm:t>
    </dgm:pt>
    <dgm:pt modelId="{955607A8-CE8F-42BA-B644-1FDC7BE67761}" type="pres">
      <dgm:prSet presAssocID="{B6B45B83-DDDE-4B6A-A289-3AF641530D7A}" presName="hierChild6" presStyleCnt="0"/>
      <dgm:spPr/>
    </dgm:pt>
    <dgm:pt modelId="{1D6A0419-4398-4317-9190-8FBE6FF91EC2}" type="pres">
      <dgm:prSet presAssocID="{B6B45B83-DDDE-4B6A-A289-3AF641530D7A}" presName="hierChild7" presStyleCnt="0"/>
      <dgm:spPr/>
    </dgm:pt>
    <dgm:pt modelId="{3DFF2CD0-79E8-42FF-9124-3436C932EA9F}" type="pres">
      <dgm:prSet presAssocID="{7C7A56AA-D684-4C95-A9AD-2A802B35C047}" presName="Name111" presStyleLbl="parChTrans1D2" presStyleIdx="4" presStyleCnt="6"/>
      <dgm:spPr/>
      <dgm:t>
        <a:bodyPr/>
        <a:lstStyle/>
        <a:p>
          <a:endParaRPr lang="es-ES"/>
        </a:p>
      </dgm:t>
    </dgm:pt>
    <dgm:pt modelId="{89633354-7DB6-49D8-832A-60C22FF0A293}" type="pres">
      <dgm:prSet presAssocID="{C3285473-01ED-406B-B512-58221E2CEE9E}" presName="hierRoot3" presStyleCnt="0">
        <dgm:presLayoutVars>
          <dgm:hierBranch/>
        </dgm:presLayoutVars>
      </dgm:prSet>
      <dgm:spPr/>
    </dgm:pt>
    <dgm:pt modelId="{F0475600-199E-4BC4-85AD-F0BCE771006B}" type="pres">
      <dgm:prSet presAssocID="{C3285473-01ED-406B-B512-58221E2CEE9E}" presName="rootComposite3" presStyleCnt="0"/>
      <dgm:spPr/>
    </dgm:pt>
    <dgm:pt modelId="{6AF387F1-E098-4DF0-8896-86F1E0C893B0}" type="pres">
      <dgm:prSet presAssocID="{C3285473-01ED-406B-B512-58221E2CEE9E}" presName="rootText3" presStyleLbl="asst1" presStyleIdx="3" presStyleCnt="5" custLinFactX="60471" custLinFactY="2802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F621769-5CAD-480E-B718-9C417810725C}" type="pres">
      <dgm:prSet presAssocID="{C3285473-01ED-406B-B512-58221E2CEE9E}" presName="rootConnector3" presStyleLbl="asst1" presStyleIdx="3" presStyleCnt="5"/>
      <dgm:spPr/>
      <dgm:t>
        <a:bodyPr/>
        <a:lstStyle/>
        <a:p>
          <a:endParaRPr lang="es-ES"/>
        </a:p>
      </dgm:t>
    </dgm:pt>
    <dgm:pt modelId="{B337EF4C-D16B-4204-AAB2-6D095D875E3F}" type="pres">
      <dgm:prSet presAssocID="{C3285473-01ED-406B-B512-58221E2CEE9E}" presName="hierChild6" presStyleCnt="0"/>
      <dgm:spPr/>
    </dgm:pt>
    <dgm:pt modelId="{ACD0A7FE-F425-411A-B0D7-4E57BAB80E5C}" type="pres">
      <dgm:prSet presAssocID="{C3285473-01ED-406B-B512-58221E2CEE9E}" presName="hierChild7" presStyleCnt="0"/>
      <dgm:spPr/>
    </dgm:pt>
    <dgm:pt modelId="{BEB86770-4058-4C24-8D77-EDB6CBF2068E}" type="pres">
      <dgm:prSet presAssocID="{94C788E0-2E6D-453F-B3C6-AED3AE2B5065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2C86506A-E258-4910-8062-2615A779FDD2}" type="pres">
      <dgm:prSet presAssocID="{D3BAB797-F10E-4434-9988-086955CA220D}" presName="hierRoot3" presStyleCnt="0">
        <dgm:presLayoutVars>
          <dgm:hierBranch val="init"/>
        </dgm:presLayoutVars>
      </dgm:prSet>
      <dgm:spPr/>
    </dgm:pt>
    <dgm:pt modelId="{8CBFD204-09F1-4437-8FE2-D35703B9667C}" type="pres">
      <dgm:prSet presAssocID="{D3BAB797-F10E-4434-9988-086955CA220D}" presName="rootComposite3" presStyleCnt="0"/>
      <dgm:spPr/>
    </dgm:pt>
    <dgm:pt modelId="{FACB445F-13AD-476B-8C4E-685195ACF168}" type="pres">
      <dgm:prSet presAssocID="{D3BAB797-F10E-4434-9988-086955CA220D}" presName="rootText3" presStyleLbl="asst1" presStyleIdx="4" presStyleCnt="5" custLinFactY="-70641" custLinFactNeighborX="78316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A4D92DE-D1C0-4236-AF10-685D75D42780}" type="pres">
      <dgm:prSet presAssocID="{D3BAB797-F10E-4434-9988-086955CA220D}" presName="rootConnector3" presStyleLbl="asst1" presStyleIdx="4" presStyleCnt="5"/>
      <dgm:spPr/>
      <dgm:t>
        <a:bodyPr/>
        <a:lstStyle/>
        <a:p>
          <a:endParaRPr lang="es-ES"/>
        </a:p>
      </dgm:t>
    </dgm:pt>
    <dgm:pt modelId="{7DDC7DC4-C8EC-4637-A733-E6E043F49C7A}" type="pres">
      <dgm:prSet presAssocID="{D3BAB797-F10E-4434-9988-086955CA220D}" presName="hierChild6" presStyleCnt="0"/>
      <dgm:spPr/>
    </dgm:pt>
    <dgm:pt modelId="{D0130950-D426-4633-B8DB-3F1C47221FA3}" type="pres">
      <dgm:prSet presAssocID="{D3BAB797-F10E-4434-9988-086955CA220D}" presName="hierChild7" presStyleCnt="0"/>
      <dgm:spPr/>
    </dgm:pt>
  </dgm:ptLst>
  <dgm:cxnLst>
    <dgm:cxn modelId="{8336FC1C-F085-4DA7-9E74-6C91A6F3EA01}" type="presOf" srcId="{B22B50CA-9D7D-46A4-BC5D-B5EEB23305A0}" destId="{4F7F3958-1231-45A8-84CA-DF9E978B9B66}" srcOrd="0" destOrd="0" presId="urn:microsoft.com/office/officeart/2005/8/layout/orgChart1"/>
    <dgm:cxn modelId="{48F5FB17-E40D-4CC0-84AA-0FF3BDF7DFAD}" srcId="{7E19FF0E-AFEE-4DB5-A610-3628E7FF11EC}" destId="{504E8A68-92C5-4AAF-A821-1D1784700AAA}" srcOrd="0" destOrd="0" parTransId="{EDBF11A0-8B56-4442-884A-613A6DD5A3CB}" sibTransId="{9CDE534B-45DB-4B66-BC40-15363FF880C0}"/>
    <dgm:cxn modelId="{3F3EDC54-A869-4CAB-A656-441D5F988BD4}" srcId="{242FD1B9-7856-4DBE-A2DE-492B04963D19}" destId="{2894CB15-159C-43B2-B088-C674198F9FD1}" srcOrd="10" destOrd="0" parTransId="{6FFB1E5A-CAE8-43C9-8BF5-4C5D1CC858E2}" sibTransId="{81CCBBCF-E53C-41E0-AB98-5447752F3033}"/>
    <dgm:cxn modelId="{DF0AFC88-6252-4248-994D-BD0B5043323B}" type="presOf" srcId="{20FD016A-0DBE-4588-9AE7-1402AF88CC0A}" destId="{230BAB25-2076-43F9-8C17-339433BD71E2}" srcOrd="0" destOrd="0" presId="urn:microsoft.com/office/officeart/2005/8/layout/orgChart1"/>
    <dgm:cxn modelId="{137C46BA-0ACA-4B51-B05B-1624380D9509}" type="presOf" srcId="{6F0AA508-A61A-49F7-BC49-3914019E2920}" destId="{9E97B823-942F-4100-BD35-D9ABEF8A3141}" srcOrd="0" destOrd="0" presId="urn:microsoft.com/office/officeart/2005/8/layout/orgChart1"/>
    <dgm:cxn modelId="{E7F6C7B2-91A4-423F-877F-84058A3F3732}" type="presOf" srcId="{5F0964D4-7227-48CA-86F6-E6B9060BAD8A}" destId="{56C99164-023D-4B68-8DD4-7642D04A37FD}" srcOrd="1" destOrd="0" presId="urn:microsoft.com/office/officeart/2005/8/layout/orgChart1"/>
    <dgm:cxn modelId="{04105C9B-BEC6-4933-AC81-E039D2FEAEE4}" type="presOf" srcId="{B76F90BD-EA19-4F54-ABD9-0F493688A9C9}" destId="{CE1CF95D-6DC8-4D85-90CC-811CBD0F15B9}" srcOrd="0" destOrd="0" presId="urn:microsoft.com/office/officeart/2005/8/layout/orgChart1"/>
    <dgm:cxn modelId="{A30D190B-0FFD-4239-9122-B2DB8F9DC19F}" srcId="{1AF5E4B2-2B23-4522-B5C9-597C7D9833EF}" destId="{89E20731-196A-40F1-A1D6-5C0168699762}" srcOrd="2" destOrd="0" parTransId="{6BFBCB0E-3706-42E6-BC3D-8A64D11FF61D}" sibTransId="{C7828FD2-CDD6-488E-A64C-1AE126FC74A4}"/>
    <dgm:cxn modelId="{1F60A442-0D08-495E-97C5-3A0F8D9FDA5D}" type="presOf" srcId="{BE86022C-5DE3-4D3B-9245-74B4653D4BFF}" destId="{A69EB762-83C4-40BD-BE3E-44128879F923}" srcOrd="1" destOrd="0" presId="urn:microsoft.com/office/officeart/2005/8/layout/orgChart1"/>
    <dgm:cxn modelId="{B17EFC55-7C94-4F90-B6E7-170FDC8F8D36}" type="presOf" srcId="{7256F451-DEB6-4A8F-8F48-B50693CFBB43}" destId="{F442D3EA-CCBC-499F-9BAF-78AAA89976DC}" srcOrd="0" destOrd="0" presId="urn:microsoft.com/office/officeart/2005/8/layout/orgChart1"/>
    <dgm:cxn modelId="{A874E49B-5F95-4A9F-98E3-C81E634872AC}" type="presOf" srcId="{C3285473-01ED-406B-B512-58221E2CEE9E}" destId="{7F621769-5CAD-480E-B718-9C417810725C}" srcOrd="1" destOrd="0" presId="urn:microsoft.com/office/officeart/2005/8/layout/orgChart1"/>
    <dgm:cxn modelId="{A9D78DD0-D82D-4486-B9DF-58AEA26638BD}" type="presOf" srcId="{D7FD56C6-E594-4A73-A4BC-2ECC93AA99F3}" destId="{8BC49F16-926A-4278-B124-06A82AD5AE6A}" srcOrd="1" destOrd="0" presId="urn:microsoft.com/office/officeart/2005/8/layout/orgChart1"/>
    <dgm:cxn modelId="{2E5197D8-6722-4105-B9A9-96E19CBDD1A1}" type="presOf" srcId="{C7B5CAFE-77E0-49A0-9045-40997722EE43}" destId="{15EB063D-84EE-4474-843F-B4BD85B1D9D3}" srcOrd="0" destOrd="0" presId="urn:microsoft.com/office/officeart/2005/8/layout/orgChart1"/>
    <dgm:cxn modelId="{77CE4525-CCD4-41AC-8428-32E497FBA3D0}" type="presOf" srcId="{504E8A68-92C5-4AAF-A821-1D1784700AAA}" destId="{749803C4-D1C5-4915-AB6B-18024FE8850A}" srcOrd="0" destOrd="0" presId="urn:microsoft.com/office/officeart/2005/8/layout/orgChart1"/>
    <dgm:cxn modelId="{E91404A5-9594-4BBB-A299-3E1AE5584336}" type="presOf" srcId="{89E20731-196A-40F1-A1D6-5C0168699762}" destId="{BA311E96-0FCE-45EB-9B13-1E328AA8CEE5}" srcOrd="1" destOrd="0" presId="urn:microsoft.com/office/officeart/2005/8/layout/orgChart1"/>
    <dgm:cxn modelId="{6AAA12FC-884E-4897-AD9D-4C22B26263F9}" srcId="{242FD1B9-7856-4DBE-A2DE-492B04963D19}" destId="{113B6517-9B94-4737-ABE6-CC738D37B37A}" srcOrd="11" destOrd="0" parTransId="{6F0AA508-A61A-49F7-BC49-3914019E2920}" sibTransId="{99A592F9-BB72-4A8A-85A8-48710FADD940}"/>
    <dgm:cxn modelId="{9F9D91DA-EBDA-4F41-B7D4-0F792BC15CC7}" type="presOf" srcId="{504E8A68-92C5-4AAF-A821-1D1784700AAA}" destId="{7E4736D6-7CDC-4CDF-B842-C94B141E6CE6}" srcOrd="1" destOrd="0" presId="urn:microsoft.com/office/officeart/2005/8/layout/orgChart1"/>
    <dgm:cxn modelId="{E4D873A2-DE6A-4F3A-AD2F-09C6F03B896B}" type="presOf" srcId="{5F0964D4-7227-48CA-86F6-E6B9060BAD8A}" destId="{DD73DFAF-AD33-41D8-891C-5C41720F91CE}" srcOrd="0" destOrd="0" presId="urn:microsoft.com/office/officeart/2005/8/layout/orgChart1"/>
    <dgm:cxn modelId="{F7CE9B0E-E766-44B6-ACE4-4218C3FF5E28}" type="presOf" srcId="{608D4C26-22D4-4498-BAA5-D5C36A731916}" destId="{CE01DDC3-8CA5-4D20-92B4-17A2B5FFBD21}" srcOrd="0" destOrd="0" presId="urn:microsoft.com/office/officeart/2005/8/layout/orgChart1"/>
    <dgm:cxn modelId="{5C6ED012-278D-4417-8F61-9E0575944C58}" srcId="{504E8A68-92C5-4AAF-A821-1D1784700AAA}" destId="{242FD1B9-7856-4DBE-A2DE-492B04963D19}" srcOrd="4" destOrd="0" parTransId="{1B9CF98D-E377-499C-AEAB-48572C93BEC3}" sibTransId="{E42E01EF-F15F-4217-AA67-EC42CBB2F203}"/>
    <dgm:cxn modelId="{CE308C33-6973-4479-9126-8C3F270AEBA6}" srcId="{1AF5E4B2-2B23-4522-B5C9-597C7D9833EF}" destId="{96A5FBBE-16D7-46D6-8C7A-E344EAD8CE23}" srcOrd="1" destOrd="0" parTransId="{1465098E-5822-460F-9548-6E052A88207E}" sibTransId="{ED479067-4C4E-4818-A330-4A0213B6CA79}"/>
    <dgm:cxn modelId="{C9C2EDF5-5D1C-4EFA-BA08-F17C4DA6BFC4}" type="presOf" srcId="{479E5EC1-6012-4561-B894-4AF954091E8F}" destId="{4A3A39FC-3A25-42F0-A62F-6178FD9CDDA1}" srcOrd="1" destOrd="0" presId="urn:microsoft.com/office/officeart/2005/8/layout/orgChart1"/>
    <dgm:cxn modelId="{39494654-8493-48B9-887B-DD2FA7069C20}" srcId="{242FD1B9-7856-4DBE-A2DE-492B04963D19}" destId="{AE78B1DA-79B2-4779-BF2B-54C30602902A}" srcOrd="5" destOrd="0" parTransId="{98B9D1E9-F256-478B-BDFA-5761AD5CA228}" sibTransId="{003B9D4D-15BD-4F83-8237-049B8DB857EF}"/>
    <dgm:cxn modelId="{DE718CC6-DCE0-4631-A40C-93FD75B99D4B}" type="presOf" srcId="{1AF5E4B2-2B23-4522-B5C9-597C7D9833EF}" destId="{ECBD9D1D-E8BE-4529-BEA0-DC2BB46470D6}" srcOrd="0" destOrd="0" presId="urn:microsoft.com/office/officeart/2005/8/layout/orgChart1"/>
    <dgm:cxn modelId="{7B416666-FBC9-45B6-B9AA-56CFF9C118B8}" type="presOf" srcId="{B6B45B83-DDDE-4B6A-A289-3AF641530D7A}" destId="{2A0C38AA-243B-45E6-BFCD-F7DAB8A9DD0C}" srcOrd="1" destOrd="0" presId="urn:microsoft.com/office/officeart/2005/8/layout/orgChart1"/>
    <dgm:cxn modelId="{CBAC6490-7D22-4F67-91A4-740C3AD21D71}" type="presOf" srcId="{824D303C-BA1D-4921-9E6E-583F5C22D24F}" destId="{2302F32D-B8AE-4F08-8F52-A030953F3B8E}" srcOrd="1" destOrd="0" presId="urn:microsoft.com/office/officeart/2005/8/layout/orgChart1"/>
    <dgm:cxn modelId="{64584DDD-0659-4301-852D-2EB4BFA540E6}" type="presOf" srcId="{C32B7125-6DC6-448D-9566-09421A8E28DB}" destId="{F2D9217B-5EAE-4CE9-A569-E2E1E7F31DE9}" srcOrd="0" destOrd="0" presId="urn:microsoft.com/office/officeart/2005/8/layout/orgChart1"/>
    <dgm:cxn modelId="{B5BD4623-17DD-4911-BABD-D2BEC87F9BE0}" type="presOf" srcId="{9A5A7F8A-5DDB-477B-82B8-7A087136AE49}" destId="{8C2D9D13-5A98-4498-9F47-8A6AE1FD8225}" srcOrd="0" destOrd="0" presId="urn:microsoft.com/office/officeart/2005/8/layout/orgChart1"/>
    <dgm:cxn modelId="{535CD4F6-C311-4BEA-9976-13340E746037}" type="presOf" srcId="{A0A28E2E-EDA6-46AE-8052-6A2604087B71}" destId="{05B88CB8-7733-43C7-95BD-3E7C644A5C48}" srcOrd="1" destOrd="0" presId="urn:microsoft.com/office/officeart/2005/8/layout/orgChart1"/>
    <dgm:cxn modelId="{327689A4-F19B-4EB6-A064-9AC39D039E39}" type="presOf" srcId="{95B81BF2-3C71-43B0-B078-69CE5148D920}" destId="{48683F67-7A95-4C66-9A57-6AF035F3AFAC}" srcOrd="0" destOrd="0" presId="urn:microsoft.com/office/officeart/2005/8/layout/orgChart1"/>
    <dgm:cxn modelId="{047E7EC3-4BB7-497B-9D0A-CBD7ABA9FAC2}" type="presOf" srcId="{2894CB15-159C-43B2-B088-C674198F9FD1}" destId="{5DABCB41-6726-4F12-9338-75595B483194}" srcOrd="0" destOrd="0" presId="urn:microsoft.com/office/officeart/2005/8/layout/orgChart1"/>
    <dgm:cxn modelId="{C76D39CD-C5DD-4328-B306-B5A79CE9F00E}" type="presOf" srcId="{52C556C9-1001-4908-B038-4041013D277F}" destId="{3E823AAE-58FE-4E32-9BD3-0D48A7AC65E2}" srcOrd="1" destOrd="0" presId="urn:microsoft.com/office/officeart/2005/8/layout/orgChart1"/>
    <dgm:cxn modelId="{A692687E-0C80-4FCA-B406-0226A12BC911}" srcId="{242FD1B9-7856-4DBE-A2DE-492B04963D19}" destId="{5F0964D4-7227-48CA-86F6-E6B9060BAD8A}" srcOrd="2" destOrd="0" parTransId="{B76F90BD-EA19-4F54-ABD9-0F493688A9C9}" sibTransId="{21826FEC-E148-49EB-B8BB-9964BBDCEE44}"/>
    <dgm:cxn modelId="{56288EBB-F7A8-4799-82EF-A3AB08F458F5}" type="presOf" srcId="{6FFB1E5A-CAE8-43C9-8BF5-4C5D1CC858E2}" destId="{F7B4DB2B-C95A-49E0-B343-572593D4F823}" srcOrd="0" destOrd="0" presId="urn:microsoft.com/office/officeart/2005/8/layout/orgChart1"/>
    <dgm:cxn modelId="{70444A42-6F03-42FD-9BA4-B4B69CECC574}" srcId="{504E8A68-92C5-4AAF-A821-1D1784700AAA}" destId="{9A5A7F8A-5DDB-477B-82B8-7A087136AE49}" srcOrd="0" destOrd="0" parTransId="{5F39ACE4-89A0-4759-977A-35DDB0B70599}" sibTransId="{897B9E3D-0159-4247-8918-8FB190864840}"/>
    <dgm:cxn modelId="{86ACCB20-92AA-44DD-88B9-4F942AA8C4F3}" type="presOf" srcId="{AE78B1DA-79B2-4779-BF2B-54C30602902A}" destId="{FDDDA3E1-DDE7-4CA4-A38E-EC9E3F47D8FE}" srcOrd="0" destOrd="0" presId="urn:microsoft.com/office/officeart/2005/8/layout/orgChart1"/>
    <dgm:cxn modelId="{EC510D9D-D32D-49B2-93AC-080EA56073C4}" srcId="{504E8A68-92C5-4AAF-A821-1D1784700AAA}" destId="{D3BAB797-F10E-4434-9988-086955CA220D}" srcOrd="5" destOrd="0" parTransId="{94C788E0-2E6D-453F-B3C6-AED3AE2B5065}" sibTransId="{C9AA8560-5856-42E0-8C3B-4BAFB2CDBDB6}"/>
    <dgm:cxn modelId="{667F1F31-255C-47B7-9D9E-31D2C1911C04}" type="presOf" srcId="{C3285473-01ED-406B-B512-58221E2CEE9E}" destId="{6AF387F1-E098-4DF0-8896-86F1E0C893B0}" srcOrd="0" destOrd="0" presId="urn:microsoft.com/office/officeart/2005/8/layout/orgChart1"/>
    <dgm:cxn modelId="{C7573BB8-F95C-40BF-BA9C-2DA032EF141B}" type="presOf" srcId="{EB2E6C02-3027-45FA-BDE5-4A68934BB5F1}" destId="{8525F1C2-F6DD-4F1A-8B0B-2D643E76AA5B}" srcOrd="0" destOrd="0" presId="urn:microsoft.com/office/officeart/2005/8/layout/orgChart1"/>
    <dgm:cxn modelId="{CC6F253F-6352-4E03-A8DE-319A0B7514EB}" type="presOf" srcId="{3C85214C-5438-4144-B28D-3FB8FC826884}" destId="{D2FDE5B0-53C4-4E0F-9572-4FD706F22639}" srcOrd="0" destOrd="0" presId="urn:microsoft.com/office/officeart/2005/8/layout/orgChart1"/>
    <dgm:cxn modelId="{A33CA465-D477-4E92-9826-270D87CB603D}" type="presOf" srcId="{C53D6DE2-BF5F-4288-BED2-4BD4E6731456}" destId="{0F8471DB-76FE-42D0-A121-2E2ABBC8EACB}" srcOrd="1" destOrd="0" presId="urn:microsoft.com/office/officeart/2005/8/layout/orgChart1"/>
    <dgm:cxn modelId="{61CECECD-5002-413A-82D1-21DD632B18D2}" type="presOf" srcId="{9A6476C5-8BB8-4460-88EE-4488D0B3A21C}" destId="{A288C16B-EE83-48DF-8237-43882977C5CF}" srcOrd="0" destOrd="0" presId="urn:microsoft.com/office/officeart/2005/8/layout/orgChart1"/>
    <dgm:cxn modelId="{0C9B7E0B-04D6-4270-994B-B533B239E3AA}" type="presOf" srcId="{9A5A7F8A-5DDB-477B-82B8-7A087136AE49}" destId="{5F18B78E-13FF-4BA6-809C-37A7376C54B6}" srcOrd="1" destOrd="0" presId="urn:microsoft.com/office/officeart/2005/8/layout/orgChart1"/>
    <dgm:cxn modelId="{E1B9ACBE-A700-4B7B-902C-171DB6109074}" type="presOf" srcId="{7C7A56AA-D684-4C95-A9AD-2A802B35C047}" destId="{3DFF2CD0-79E8-42FF-9124-3436C932EA9F}" srcOrd="0" destOrd="0" presId="urn:microsoft.com/office/officeart/2005/8/layout/orgChart1"/>
    <dgm:cxn modelId="{D111AC81-580A-441E-B28B-F6B1D6BA9917}" type="presOf" srcId="{F6E0711E-56B2-4E41-BC8F-990148973676}" destId="{86E50F81-C608-485D-9B10-32EFBD4E6ABF}" srcOrd="0" destOrd="0" presId="urn:microsoft.com/office/officeart/2005/8/layout/orgChart1"/>
    <dgm:cxn modelId="{003FCBD3-2FA8-41BB-81E8-2D67289B9FFD}" srcId="{242FD1B9-7856-4DBE-A2DE-492B04963D19}" destId="{4CFC5A29-58C9-4CDC-9D29-BA89BA52485A}" srcOrd="7" destOrd="0" parTransId="{99B8A033-1EE1-4407-90FF-4AACE530D977}" sibTransId="{C0C5C14E-9970-4E66-9834-CEF2C164C109}"/>
    <dgm:cxn modelId="{B32FE09B-6979-48C7-AA8A-C207C9C72C79}" srcId="{242FD1B9-7856-4DBE-A2DE-492B04963D19}" destId="{1AF5E4B2-2B23-4522-B5C9-597C7D9833EF}" srcOrd="12" destOrd="0" parTransId="{BF984DF2-E1D9-4AF5-9874-FD74BFA165E4}" sibTransId="{F03D368B-2D04-43B1-8012-2540D13F3F22}"/>
    <dgm:cxn modelId="{C69F8D97-4505-4CE8-9599-980B6100B963}" type="presOf" srcId="{8A71642C-F2FC-418A-9E72-20FB91657848}" destId="{DCBE516D-150A-4E82-ABDD-6CD79503F5AE}" srcOrd="0" destOrd="0" presId="urn:microsoft.com/office/officeart/2005/8/layout/orgChart1"/>
    <dgm:cxn modelId="{A46DE372-3E09-4962-A2CC-DF38DCFC74BB}" type="presOf" srcId="{C29A6977-167F-4C68-AB04-3CB0092E9B68}" destId="{4180916C-ED94-4919-B989-ACFA7F0F813A}" srcOrd="1" destOrd="0" presId="urn:microsoft.com/office/officeart/2005/8/layout/orgChart1"/>
    <dgm:cxn modelId="{E8469BD2-3A04-4B4A-A67E-D111C530AB91}" srcId="{1AF5E4B2-2B23-4522-B5C9-597C7D9833EF}" destId="{479E5EC1-6012-4561-B894-4AF954091E8F}" srcOrd="3" destOrd="0" parTransId="{7256F451-DEB6-4A8F-8F48-B50693CFBB43}" sibTransId="{9E09A598-A74A-4A9D-B73D-0A9FE5832543}"/>
    <dgm:cxn modelId="{B0605210-5C13-4BA2-A498-0B200A6AE2CE}" type="presOf" srcId="{AF6B306A-F904-46B3-A09E-FB3A22255B07}" destId="{9CA37AFB-4E9F-44A1-9F16-8CD8C0857F84}" srcOrd="1" destOrd="0" presId="urn:microsoft.com/office/officeart/2005/8/layout/orgChart1"/>
    <dgm:cxn modelId="{3F7707DD-F6CD-463B-AD11-B4BBD98E06FA}" type="presOf" srcId="{B752C7EB-F9FB-4DFA-AC84-54C3012D671C}" destId="{5200DC6E-069C-4C4C-B5E2-A6C849B7C984}" srcOrd="0" destOrd="0" presId="urn:microsoft.com/office/officeart/2005/8/layout/orgChart1"/>
    <dgm:cxn modelId="{DE786290-819E-4358-838B-6162EB5892A5}" type="presOf" srcId="{F6E0711E-56B2-4E41-BC8F-990148973676}" destId="{CAC76A4D-53A1-4BEC-AF33-ACB591C98F20}" srcOrd="1" destOrd="0" presId="urn:microsoft.com/office/officeart/2005/8/layout/orgChart1"/>
    <dgm:cxn modelId="{2CF53666-92DF-49F4-A862-32D09F758475}" type="presOf" srcId="{9BA289CB-4DED-4C84-B971-40CF496388B0}" destId="{A038BC4E-4D36-48EF-8743-F0692F8A12C9}" srcOrd="0" destOrd="0" presId="urn:microsoft.com/office/officeart/2005/8/layout/orgChart1"/>
    <dgm:cxn modelId="{1548E3F6-28DD-43C1-83E0-40FF499396B2}" type="presOf" srcId="{113B6517-9B94-4737-ABE6-CC738D37B37A}" destId="{E2C98E13-1AE6-4CC9-8C9C-55B4200A605C}" srcOrd="1" destOrd="0" presId="urn:microsoft.com/office/officeart/2005/8/layout/orgChart1"/>
    <dgm:cxn modelId="{4CA21C52-DFEB-4058-AB07-405BFA99DB8D}" type="presOf" srcId="{9BA289CB-4DED-4C84-B971-40CF496388B0}" destId="{F20DC172-C1AD-4847-9123-A6C72F2C9E52}" srcOrd="1" destOrd="0" presId="urn:microsoft.com/office/officeart/2005/8/layout/orgChart1"/>
    <dgm:cxn modelId="{00155BE5-F887-4B09-92D4-4DAD6389E487}" srcId="{1AF5E4B2-2B23-4522-B5C9-597C7D9833EF}" destId="{52C556C9-1001-4908-B038-4041013D277F}" srcOrd="0" destOrd="0" parTransId="{17CB21B5-8073-477A-8479-FF5B11B82441}" sibTransId="{0E1D51E2-7E5D-4436-9129-229DB156AA99}"/>
    <dgm:cxn modelId="{BC16B5BD-8F99-4B5B-BC5B-5431F6634345}" srcId="{242FD1B9-7856-4DBE-A2DE-492B04963D19}" destId="{D7FD56C6-E594-4A73-A4BC-2ECC93AA99F3}" srcOrd="1" destOrd="0" parTransId="{BFA78DA1-D168-4340-8606-2D4BF82F0BC0}" sibTransId="{EE8BFDCF-2D6C-4DAB-8A68-49ED9D01D363}"/>
    <dgm:cxn modelId="{7252D662-A0EE-4621-BE3C-29F2E6ECED72}" srcId="{242FD1B9-7856-4DBE-A2DE-492B04963D19}" destId="{B22B50CA-9D7D-46A4-BC5D-B5EEB23305A0}" srcOrd="4" destOrd="0" parTransId="{B752C7EB-F9FB-4DFA-AC84-54C3012D671C}" sibTransId="{06083676-CBA5-415C-8AD4-78FA7DD9AABD}"/>
    <dgm:cxn modelId="{F133B364-B600-40B0-BCC5-C5B72A2141EC}" type="presOf" srcId="{C29A6977-167F-4C68-AB04-3CB0092E9B68}" destId="{1334D6BF-8409-48A2-ADAE-2B40684E82CA}" srcOrd="0" destOrd="0" presId="urn:microsoft.com/office/officeart/2005/8/layout/orgChart1"/>
    <dgm:cxn modelId="{CE567CE5-9C6C-4B01-9BC0-FC6AE952D2D3}" type="presOf" srcId="{D3BAB797-F10E-4434-9988-086955CA220D}" destId="{FACB445F-13AD-476B-8C4E-685195ACF168}" srcOrd="0" destOrd="0" presId="urn:microsoft.com/office/officeart/2005/8/layout/orgChart1"/>
    <dgm:cxn modelId="{A3823A88-E050-4B94-9FA3-7304DDE207B4}" type="presOf" srcId="{7E19FF0E-AFEE-4DB5-A610-3628E7FF11EC}" destId="{A0970DDE-5C1B-4CEC-B522-46849BA6D485}" srcOrd="0" destOrd="0" presId="urn:microsoft.com/office/officeart/2005/8/layout/orgChart1"/>
    <dgm:cxn modelId="{B2DAB0D1-1B04-436C-A900-DFA63F1C5F4D}" srcId="{504E8A68-92C5-4AAF-A821-1D1784700AAA}" destId="{092686FF-948A-45A0-BE17-F360DA50071A}" srcOrd="1" destOrd="0" parTransId="{9A6476C5-8BB8-4460-88EE-4488D0B3A21C}" sibTransId="{6D693846-7225-46BD-9258-DAD19A7C6D4C}"/>
    <dgm:cxn modelId="{FF11BFD9-82DA-409B-B10E-8F6B67D75AC4}" type="presOf" srcId="{BF984DF2-E1D9-4AF5-9874-FD74BFA165E4}" destId="{3BAF819F-1329-447F-A9D8-B32153E0052B}" srcOrd="0" destOrd="0" presId="urn:microsoft.com/office/officeart/2005/8/layout/orgChart1"/>
    <dgm:cxn modelId="{CEF74092-894C-4764-A6F0-FFEE8067A1BD}" srcId="{4CFC5A29-58C9-4CDC-9D29-BA89BA52485A}" destId="{AF6B306A-F904-46B3-A09E-FB3A22255B07}" srcOrd="1" destOrd="0" parTransId="{DA418944-DDAD-4B60-8BFC-E8B229641D8B}" sibTransId="{81CE53F4-49D4-463D-B358-CED3153B0848}"/>
    <dgm:cxn modelId="{2788F187-675F-4304-BD68-3477ECABB7F5}" type="presOf" srcId="{6E3BF9B3-FDD3-49F7-8669-F79BBCFCE127}" destId="{B9C62C65-3710-4726-8EA9-01051224FFEB}" srcOrd="0" destOrd="0" presId="urn:microsoft.com/office/officeart/2005/8/layout/orgChart1"/>
    <dgm:cxn modelId="{9A0E4902-8E67-4BB2-99E5-0FE173ADB91A}" type="presOf" srcId="{113B6517-9B94-4737-ABE6-CC738D37B37A}" destId="{EAD643BF-122D-4745-A971-FF3E400981D0}" srcOrd="0" destOrd="0" presId="urn:microsoft.com/office/officeart/2005/8/layout/orgChart1"/>
    <dgm:cxn modelId="{FECE5ACB-760E-4928-8AC9-5EA444F27F67}" srcId="{242FD1B9-7856-4DBE-A2DE-492B04963D19}" destId="{6E3BF9B3-FDD3-49F7-8669-F79BBCFCE127}" srcOrd="8" destOrd="0" parTransId="{6DE143EC-AA11-47EB-ACED-DEE3E6A66A6E}" sibTransId="{097B5E5E-AB3C-4959-838A-DB77C729CE15}"/>
    <dgm:cxn modelId="{9693360F-31C4-42E3-9DD9-7EF6C8EC8B4A}" type="presOf" srcId="{AE78B1DA-79B2-4779-BF2B-54C30602902A}" destId="{75DD672E-6FAD-4F0A-B104-863E8AEDF11F}" srcOrd="1" destOrd="0" presId="urn:microsoft.com/office/officeart/2005/8/layout/orgChart1"/>
    <dgm:cxn modelId="{F7B26CAE-D0B8-472E-BA24-69AA0BFC1B7A}" type="presOf" srcId="{242FD1B9-7856-4DBE-A2DE-492B04963D19}" destId="{AFB94903-3793-4353-8251-1E4DB31B3807}" srcOrd="1" destOrd="0" presId="urn:microsoft.com/office/officeart/2005/8/layout/orgChart1"/>
    <dgm:cxn modelId="{A0AB36D9-1666-468D-95D0-02F70998053B}" type="presOf" srcId="{A8E2098F-B9CC-432A-8CDA-B215493B8B2D}" destId="{7760CC53-AE5B-4A4F-9219-2D9BA1054367}" srcOrd="0" destOrd="0" presId="urn:microsoft.com/office/officeart/2005/8/layout/orgChart1"/>
    <dgm:cxn modelId="{902D054C-B2DE-4353-B06D-8D629B189468}" type="presOf" srcId="{94C788E0-2E6D-453F-B3C6-AED3AE2B5065}" destId="{BEB86770-4058-4C24-8D77-EDB6CBF2068E}" srcOrd="0" destOrd="0" presId="urn:microsoft.com/office/officeart/2005/8/layout/orgChart1"/>
    <dgm:cxn modelId="{311820F6-32EC-444C-919D-292313EE155E}" srcId="{242FD1B9-7856-4DBE-A2DE-492B04963D19}" destId="{F6E0711E-56B2-4E41-BC8F-990148973676}" srcOrd="0" destOrd="0" parTransId="{3C85214C-5438-4144-B28D-3FB8FC826884}" sibTransId="{9DABEBC6-C7BB-4C1F-8435-C22BCD718ECB}"/>
    <dgm:cxn modelId="{D2DA0323-851C-4B4B-9199-24846AD7A74E}" type="presOf" srcId="{D3BAB797-F10E-4434-9988-086955CA220D}" destId="{1A4D92DE-D1C0-4236-AF10-685D75D42780}" srcOrd="1" destOrd="0" presId="urn:microsoft.com/office/officeart/2005/8/layout/orgChart1"/>
    <dgm:cxn modelId="{DBD77607-40EB-4AF5-A403-2938ACF7E17B}" type="presOf" srcId="{5F39ACE4-89A0-4759-977A-35DDB0B70599}" destId="{A002D03D-2C81-4EEF-B204-3463F7E7B54C}" srcOrd="0" destOrd="0" presId="urn:microsoft.com/office/officeart/2005/8/layout/orgChart1"/>
    <dgm:cxn modelId="{3613355F-706F-4559-966E-3BD2B14E097D}" type="presOf" srcId="{092686FF-948A-45A0-BE17-F360DA50071A}" destId="{4DA37925-8BFC-4769-9C02-1C897780C5A7}" srcOrd="0" destOrd="0" presId="urn:microsoft.com/office/officeart/2005/8/layout/orgChart1"/>
    <dgm:cxn modelId="{E255976F-AB91-411E-A595-B5B98ABC67E3}" type="presOf" srcId="{AF6B306A-F904-46B3-A09E-FB3A22255B07}" destId="{78DFD4EA-BAD9-4996-A9C6-86C5800DE62F}" srcOrd="0" destOrd="0" presId="urn:microsoft.com/office/officeart/2005/8/layout/orgChart1"/>
    <dgm:cxn modelId="{40BAD03C-7E46-4BAB-90A5-A1F733364D84}" srcId="{4CFC5A29-58C9-4CDC-9D29-BA89BA52485A}" destId="{C7B5CAFE-77E0-49A0-9045-40997722EE43}" srcOrd="5" destOrd="0" parTransId="{EB2E6C02-3027-45FA-BDE5-4A68934BB5F1}" sibTransId="{2805F035-5B1A-426E-A429-6F4C62028D7D}"/>
    <dgm:cxn modelId="{6AB74A10-B8AB-42F3-A43E-5626D92CAFAA}" type="presOf" srcId="{6BFBCB0E-3706-42E6-BC3D-8A64D11FF61D}" destId="{FFAB8CC4-53CF-4C1A-99AE-E0A4092FAF32}" srcOrd="0" destOrd="0" presId="urn:microsoft.com/office/officeart/2005/8/layout/orgChart1"/>
    <dgm:cxn modelId="{22C8AC14-91A8-459E-9E28-E5AC8E43DB26}" type="presOf" srcId="{99B8A033-1EE1-4407-90FF-4AACE530D977}" destId="{1B71D63E-5C20-47C5-B2D8-299B66993A73}" srcOrd="0" destOrd="0" presId="urn:microsoft.com/office/officeart/2005/8/layout/orgChart1"/>
    <dgm:cxn modelId="{E083E4C2-686D-4C69-A7C2-05C430937C28}" type="presOf" srcId="{479E5EC1-6012-4561-B894-4AF954091E8F}" destId="{D41A9DD3-D19D-44C8-ACA9-5C73F725066A}" srcOrd="0" destOrd="0" presId="urn:microsoft.com/office/officeart/2005/8/layout/orgChart1"/>
    <dgm:cxn modelId="{384A2225-CB10-4189-8514-4041F92B6158}" type="presOf" srcId="{4CFC5A29-58C9-4CDC-9D29-BA89BA52485A}" destId="{ADCE2D0E-44BD-4B72-A251-FAB5C5F725A0}" srcOrd="1" destOrd="0" presId="urn:microsoft.com/office/officeart/2005/8/layout/orgChart1"/>
    <dgm:cxn modelId="{D281FC51-6B71-4AEF-A7B6-AECB9790EA27}" type="presOf" srcId="{C7B5CAFE-77E0-49A0-9045-40997722EE43}" destId="{C323DA68-6617-4F70-A538-205DF6ADEB3C}" srcOrd="1" destOrd="0" presId="urn:microsoft.com/office/officeart/2005/8/layout/orgChart1"/>
    <dgm:cxn modelId="{C1F57CF0-A7BB-4EEC-A5AD-61B324BFF0A0}" type="presOf" srcId="{89E20731-196A-40F1-A1D6-5C0168699762}" destId="{D5344E99-69CD-427F-A81E-918E5B08AC81}" srcOrd="0" destOrd="0" presId="urn:microsoft.com/office/officeart/2005/8/layout/orgChart1"/>
    <dgm:cxn modelId="{36DA4F8D-E4DE-4E29-A26F-06DCD1EB2902}" srcId="{504E8A68-92C5-4AAF-A821-1D1784700AAA}" destId="{C3285473-01ED-406B-B512-58221E2CEE9E}" srcOrd="3" destOrd="0" parTransId="{7C7A56AA-D684-4C95-A9AD-2A802B35C047}" sibTransId="{003B67D2-8B99-49F4-8722-CC21A3F6025E}"/>
    <dgm:cxn modelId="{EB9A9600-544E-4FC2-8882-382DAF5AC225}" srcId="{242FD1B9-7856-4DBE-A2DE-492B04963D19}" destId="{BE86022C-5DE3-4D3B-9245-74B4653D4BFF}" srcOrd="13" destOrd="0" parTransId="{E78E7174-A87F-486C-A3AD-B72B2742DF33}" sibTransId="{67143506-86C4-440F-B76E-EFCFDDB204EB}"/>
    <dgm:cxn modelId="{00061EE2-7ACF-4789-98A2-0EAE17FE66A5}" type="presOf" srcId="{52C556C9-1001-4908-B038-4041013D277F}" destId="{73782B00-78AE-412E-B715-813A1ED30DCC}" srcOrd="0" destOrd="0" presId="urn:microsoft.com/office/officeart/2005/8/layout/orgChart1"/>
    <dgm:cxn modelId="{CF5671FC-246D-4668-901F-5B87E5A97899}" srcId="{242FD1B9-7856-4DBE-A2DE-492B04963D19}" destId="{C53D6DE2-BF5F-4288-BED2-4BD4E6731456}" srcOrd="3" destOrd="0" parTransId="{1E3E4A76-A2A7-4F4C-B674-95B966AB7DFF}" sibTransId="{8D918526-5287-41D5-82D0-B089914BE663}"/>
    <dgm:cxn modelId="{E3854BFE-C92C-4E1B-AC2F-EE0DB54BF865}" type="presOf" srcId="{BE86022C-5DE3-4D3B-9245-74B4653D4BFF}" destId="{5A364254-0D42-4FD9-B4E3-A5E5D53A72EB}" srcOrd="0" destOrd="0" presId="urn:microsoft.com/office/officeart/2005/8/layout/orgChart1"/>
    <dgm:cxn modelId="{F325F58B-E4C1-4927-A2E1-CB90EF4B5A89}" type="presOf" srcId="{6DE143EC-AA11-47EB-ACED-DEE3E6A66A6E}" destId="{2C9EBCD6-74F2-4741-A857-E1F499787B6B}" srcOrd="0" destOrd="0" presId="urn:microsoft.com/office/officeart/2005/8/layout/orgChart1"/>
    <dgm:cxn modelId="{5355EA13-871F-4D48-88F9-D8453B32AC3B}" srcId="{504E8A68-92C5-4AAF-A821-1D1784700AAA}" destId="{B6B45B83-DDDE-4B6A-A289-3AF641530D7A}" srcOrd="2" destOrd="0" parTransId="{20FD016A-0DBE-4588-9AE7-1402AF88CC0A}" sibTransId="{A2D8870E-0110-456D-B73D-B4F33B560C46}"/>
    <dgm:cxn modelId="{EFDA0C16-8908-47AC-89BE-490C47059B9F}" type="presOf" srcId="{2894CB15-159C-43B2-B088-C674198F9FD1}" destId="{F17F5636-BB84-4739-AD1C-9B6DFA1BABDF}" srcOrd="1" destOrd="0" presId="urn:microsoft.com/office/officeart/2005/8/layout/orgChart1"/>
    <dgm:cxn modelId="{C95B4448-4638-4F02-9EC6-3415F915EC16}" type="presOf" srcId="{147B13E8-42A0-4227-AE7D-F2E0E05859F2}" destId="{447347DF-B400-41B3-A91B-F1A68B7D0F28}" srcOrd="0" destOrd="0" presId="urn:microsoft.com/office/officeart/2005/8/layout/orgChart1"/>
    <dgm:cxn modelId="{E18B3EE7-6739-483D-BA98-71007BC70C7D}" type="presOf" srcId="{B22B50CA-9D7D-46A4-BC5D-B5EEB23305A0}" destId="{9F761322-8981-4D74-87D9-A7C7739D19E8}" srcOrd="1" destOrd="0" presId="urn:microsoft.com/office/officeart/2005/8/layout/orgChart1"/>
    <dgm:cxn modelId="{0C2ECC6D-974D-439B-B010-EEA746BE93DB}" type="presOf" srcId="{092686FF-948A-45A0-BE17-F360DA50071A}" destId="{732E877D-44E3-40E0-811E-45BA7CCC4554}" srcOrd="1" destOrd="0" presId="urn:microsoft.com/office/officeart/2005/8/layout/orgChart1"/>
    <dgm:cxn modelId="{2ADE6FD9-8A14-4D62-908B-A3D5065F6653}" type="presOf" srcId="{CCC90083-CBEA-4974-BA08-B9E1B28014AC}" destId="{32399DE5-3725-442F-AACE-47AB09FCC1B5}" srcOrd="0" destOrd="0" presId="urn:microsoft.com/office/officeart/2005/8/layout/orgChart1"/>
    <dgm:cxn modelId="{49641B07-6118-40BC-82FD-345A4A6FC2E2}" type="presOf" srcId="{1AF5E4B2-2B23-4522-B5C9-597C7D9833EF}" destId="{1FE39E73-54B3-40F0-B09A-D307FBCAF606}" srcOrd="1" destOrd="0" presId="urn:microsoft.com/office/officeart/2005/8/layout/orgChart1"/>
    <dgm:cxn modelId="{2827800F-6CCF-4FAF-BB0A-18ADE000D60E}" type="presOf" srcId="{98B9D1E9-F256-478B-BDFA-5761AD5CA228}" destId="{0DC8CD98-0090-4901-9059-243AC4BEF644}" srcOrd="0" destOrd="0" presId="urn:microsoft.com/office/officeart/2005/8/layout/orgChart1"/>
    <dgm:cxn modelId="{FF77C870-F3A7-4741-8D66-3154F22EED7F}" type="presOf" srcId="{DA418944-DDAD-4B60-8BFC-E8B229641D8B}" destId="{A5D11F59-F877-4024-8D57-12D2DC2B0EF5}" srcOrd="0" destOrd="0" presId="urn:microsoft.com/office/officeart/2005/8/layout/orgChart1"/>
    <dgm:cxn modelId="{D2AFD68A-8B00-48EB-9360-D919A47CC24C}" type="presOf" srcId="{824D303C-BA1D-4921-9E6E-583F5C22D24F}" destId="{58168765-85D6-47F2-B09D-78A7FC2DF62A}" srcOrd="0" destOrd="0" presId="urn:microsoft.com/office/officeart/2005/8/layout/orgChart1"/>
    <dgm:cxn modelId="{EE897107-660B-4E78-BC1C-25258084E004}" type="presOf" srcId="{17CB21B5-8073-477A-8479-FF5B11B82441}" destId="{F929D040-4236-4250-A818-E0E6DCF58F11}" srcOrd="0" destOrd="0" presId="urn:microsoft.com/office/officeart/2005/8/layout/orgChart1"/>
    <dgm:cxn modelId="{3313063F-B17C-4658-B67E-0AE1E671ACA9}" srcId="{4CFC5A29-58C9-4CDC-9D29-BA89BA52485A}" destId="{A8E2098F-B9CC-432A-8CDA-B215493B8B2D}" srcOrd="3" destOrd="0" parTransId="{95B81BF2-3C71-43B0-B078-69CE5148D920}" sibTransId="{D48D8687-EA46-4BA1-9A94-B087F1AAA462}"/>
    <dgm:cxn modelId="{5C382425-9460-42D8-8620-749B34A26817}" type="presOf" srcId="{1E3E4A76-A2A7-4F4C-B674-95B966AB7DFF}" destId="{BDD2A5A9-6CEA-486A-B89C-8D902495F6F4}" srcOrd="0" destOrd="0" presId="urn:microsoft.com/office/officeart/2005/8/layout/orgChart1"/>
    <dgm:cxn modelId="{42120954-347D-4799-B9CA-363C893DF78B}" type="presOf" srcId="{E78E7174-A87F-486C-A3AD-B72B2742DF33}" destId="{CD2622F5-4AD0-4C37-9B39-C1FE2EFCD3C4}" srcOrd="0" destOrd="0" presId="urn:microsoft.com/office/officeart/2005/8/layout/orgChart1"/>
    <dgm:cxn modelId="{F6E317E4-D3B1-40DA-BE7C-0789CD098A35}" type="presOf" srcId="{D7FD56C6-E594-4A73-A4BC-2ECC93AA99F3}" destId="{CAECB6BD-1D8B-4AE1-9BC8-BD659EE2ABF8}" srcOrd="0" destOrd="0" presId="urn:microsoft.com/office/officeart/2005/8/layout/orgChart1"/>
    <dgm:cxn modelId="{E3522DCC-9DB4-4599-867F-CC9A217D6807}" type="presOf" srcId="{6E3BF9B3-FDD3-49F7-8669-F79BBCFCE127}" destId="{8B3827DD-0CDF-4371-B995-EF1F257E03A5}" srcOrd="1" destOrd="0" presId="urn:microsoft.com/office/officeart/2005/8/layout/orgChart1"/>
    <dgm:cxn modelId="{318B44A3-5210-4491-8AD0-71B7D38D5DF0}" type="presOf" srcId="{C53D6DE2-BF5F-4288-BED2-4BD4E6731456}" destId="{DE30EF80-DFC3-4B88-A494-341ACE56946E}" srcOrd="0" destOrd="0" presId="urn:microsoft.com/office/officeart/2005/8/layout/orgChart1"/>
    <dgm:cxn modelId="{27C440A6-83EC-463C-B07D-D7E53B4075A0}" type="presOf" srcId="{96A5FBBE-16D7-46D6-8C7A-E344EAD8CE23}" destId="{06C41BCB-1A5B-4007-B7ED-289F0BBF9D9E}" srcOrd="1" destOrd="0" presId="urn:microsoft.com/office/officeart/2005/8/layout/orgChart1"/>
    <dgm:cxn modelId="{E1D217A9-9176-4E3C-92E4-B3AE4A684803}" type="presOf" srcId="{B6B45B83-DDDE-4B6A-A289-3AF641530D7A}" destId="{F1913643-56D4-4741-B6C0-DA51C501A27D}" srcOrd="0" destOrd="0" presId="urn:microsoft.com/office/officeart/2005/8/layout/orgChart1"/>
    <dgm:cxn modelId="{EDDDD65F-F7A6-4FDB-9073-3A348C6A9961}" type="presOf" srcId="{BFA78DA1-D168-4340-8606-2D4BF82F0BC0}" destId="{9326957D-90AE-4FAD-8092-43C08990C5F8}" srcOrd="0" destOrd="0" presId="urn:microsoft.com/office/officeart/2005/8/layout/orgChart1"/>
    <dgm:cxn modelId="{DDA945F7-BD46-4DC3-9AFC-40A43930AF03}" type="presOf" srcId="{1B9CF98D-E377-499C-AEAB-48572C93BEC3}" destId="{8F458779-2B80-4387-AD17-C24DBA085EE7}" srcOrd="0" destOrd="0" presId="urn:microsoft.com/office/officeart/2005/8/layout/orgChart1"/>
    <dgm:cxn modelId="{79D8D6FC-2BF5-408A-9B0D-0FC5C48DDB15}" srcId="{4CFC5A29-58C9-4CDC-9D29-BA89BA52485A}" destId="{A0A28E2E-EDA6-46AE-8052-6A2604087B71}" srcOrd="0" destOrd="0" parTransId="{608D4C26-22D4-4498-BAA5-D5C36A731916}" sibTransId="{7ADC4E5E-6ABD-48AF-9272-58864E225671}"/>
    <dgm:cxn modelId="{71CE80CC-5E68-40B4-9103-2CDA7E6F46A0}" type="presOf" srcId="{A8E2098F-B9CC-432A-8CDA-B215493B8B2D}" destId="{8DC827DB-B381-42F5-BCC7-C346487BC93C}" srcOrd="1" destOrd="0" presId="urn:microsoft.com/office/officeart/2005/8/layout/orgChart1"/>
    <dgm:cxn modelId="{5F6E7436-5E45-40D9-B7DD-FCBAC654F502}" type="presOf" srcId="{A0A28E2E-EDA6-46AE-8052-6A2604087B71}" destId="{363B82D4-2901-4F99-9618-6EE712C515EC}" srcOrd="0" destOrd="0" presId="urn:microsoft.com/office/officeart/2005/8/layout/orgChart1"/>
    <dgm:cxn modelId="{E153826D-E040-47FE-99ED-F58579B69939}" type="presOf" srcId="{C32B7125-6DC6-448D-9566-09421A8E28DB}" destId="{42B2C49D-F9EF-4DC6-B37C-67B78AC1106B}" srcOrd="1" destOrd="0" presId="urn:microsoft.com/office/officeart/2005/8/layout/orgChart1"/>
    <dgm:cxn modelId="{4E0431B7-66B8-41FC-81A3-BDE870063F61}" srcId="{4CFC5A29-58C9-4CDC-9D29-BA89BA52485A}" destId="{9BA289CB-4DED-4C84-B971-40CF496388B0}" srcOrd="4" destOrd="0" parTransId="{147B13E8-42A0-4227-AE7D-F2E0E05859F2}" sibTransId="{6BF8723F-1F57-453D-917D-0FFF56C8204C}"/>
    <dgm:cxn modelId="{FA8FCEB1-B4D0-4AF7-BC12-8107974D4EAF}" type="presOf" srcId="{4CFC5A29-58C9-4CDC-9D29-BA89BA52485A}" destId="{3EC7437F-D139-4709-A9CC-A2F7A9B03BB3}" srcOrd="0" destOrd="0" presId="urn:microsoft.com/office/officeart/2005/8/layout/orgChart1"/>
    <dgm:cxn modelId="{29E05919-4BEE-4FCD-8E99-783DCD51FE14}" type="presOf" srcId="{242FD1B9-7856-4DBE-A2DE-492B04963D19}" destId="{20DB800F-CE33-4628-99B6-9B4109E6BBA3}" srcOrd="0" destOrd="0" presId="urn:microsoft.com/office/officeart/2005/8/layout/orgChart1"/>
    <dgm:cxn modelId="{2C68575B-878A-4C4A-952A-08A364E84472}" type="presOf" srcId="{1465098E-5822-460F-9548-6E052A88207E}" destId="{CCC8EF89-9013-4DE3-8CB4-3956D49B5F3D}" srcOrd="0" destOrd="0" presId="urn:microsoft.com/office/officeart/2005/8/layout/orgChart1"/>
    <dgm:cxn modelId="{5C167A8A-67AA-4CC9-857F-B3D818418B21}" type="presOf" srcId="{942483C5-2628-4E94-BC63-AC5B5E4E3A2C}" destId="{E0E15959-B4BD-4199-88A5-EC4B4EF416C4}" srcOrd="0" destOrd="0" presId="urn:microsoft.com/office/officeart/2005/8/layout/orgChart1"/>
    <dgm:cxn modelId="{30DF8540-C2AE-4675-97C6-71424CF91922}" srcId="{242FD1B9-7856-4DBE-A2DE-492B04963D19}" destId="{824D303C-BA1D-4921-9E6E-583F5C22D24F}" srcOrd="6" destOrd="0" parTransId="{CCC90083-CBEA-4974-BA08-B9E1B28014AC}" sibTransId="{583FA553-7591-4E0D-9425-DA0483171565}"/>
    <dgm:cxn modelId="{8E1E6225-0450-4138-A844-6A786ED169E4}" srcId="{242FD1B9-7856-4DBE-A2DE-492B04963D19}" destId="{C29A6977-167F-4C68-AB04-3CB0092E9B68}" srcOrd="9" destOrd="0" parTransId="{8A71642C-F2FC-418A-9E72-20FB91657848}" sibTransId="{A5BE0173-9114-4733-B80D-F1B994BAA9C2}"/>
    <dgm:cxn modelId="{BE249F77-9BA4-4F82-84E4-9184B55B93BF}" srcId="{4CFC5A29-58C9-4CDC-9D29-BA89BA52485A}" destId="{C32B7125-6DC6-448D-9566-09421A8E28DB}" srcOrd="2" destOrd="0" parTransId="{942483C5-2628-4E94-BC63-AC5B5E4E3A2C}" sibTransId="{9D3048E2-EB4A-4787-AB6A-629934A20549}"/>
    <dgm:cxn modelId="{11A37B66-A704-43B3-884C-4CBFE16654DD}" type="presOf" srcId="{96A5FBBE-16D7-46D6-8C7A-E344EAD8CE23}" destId="{99494D0D-249B-4232-ADE6-409AD36A0148}" srcOrd="0" destOrd="0" presId="urn:microsoft.com/office/officeart/2005/8/layout/orgChart1"/>
    <dgm:cxn modelId="{F92017CE-C6AA-4CB5-804A-42234B5B6F02}" type="presParOf" srcId="{A0970DDE-5C1B-4CEC-B522-46849BA6D485}" destId="{EBA03B22-B301-481F-B7E7-7A3441B38DA6}" srcOrd="0" destOrd="0" presId="urn:microsoft.com/office/officeart/2005/8/layout/orgChart1"/>
    <dgm:cxn modelId="{3DCE18CB-E3C5-4967-ACD7-3449C84E2C04}" type="presParOf" srcId="{EBA03B22-B301-481F-B7E7-7A3441B38DA6}" destId="{08FA31A8-85E2-4506-B7A9-D10C9A59D920}" srcOrd="0" destOrd="0" presId="urn:microsoft.com/office/officeart/2005/8/layout/orgChart1"/>
    <dgm:cxn modelId="{0418B805-8849-4772-AB76-47C92E625C02}" type="presParOf" srcId="{08FA31A8-85E2-4506-B7A9-D10C9A59D920}" destId="{749803C4-D1C5-4915-AB6B-18024FE8850A}" srcOrd="0" destOrd="0" presId="urn:microsoft.com/office/officeart/2005/8/layout/orgChart1"/>
    <dgm:cxn modelId="{E9D52CE2-382F-4D2A-936E-D1A2D2A9A618}" type="presParOf" srcId="{08FA31A8-85E2-4506-B7A9-D10C9A59D920}" destId="{7E4736D6-7CDC-4CDF-B842-C94B141E6CE6}" srcOrd="1" destOrd="0" presId="urn:microsoft.com/office/officeart/2005/8/layout/orgChart1"/>
    <dgm:cxn modelId="{4568256F-27B1-47D0-AB94-455281BF6FDE}" type="presParOf" srcId="{EBA03B22-B301-481F-B7E7-7A3441B38DA6}" destId="{A651CEEC-E655-42FF-A324-C7885C4E5509}" srcOrd="1" destOrd="0" presId="urn:microsoft.com/office/officeart/2005/8/layout/orgChart1"/>
    <dgm:cxn modelId="{4F77A859-0EF2-4DAC-A657-6CEAC4A398AC}" type="presParOf" srcId="{A651CEEC-E655-42FF-A324-C7885C4E5509}" destId="{8F458779-2B80-4387-AD17-C24DBA085EE7}" srcOrd="0" destOrd="0" presId="urn:microsoft.com/office/officeart/2005/8/layout/orgChart1"/>
    <dgm:cxn modelId="{858C1966-03D6-4C60-A3C3-A61001937BBA}" type="presParOf" srcId="{A651CEEC-E655-42FF-A324-C7885C4E5509}" destId="{90EF775B-D2F1-4E1B-85A5-85EFE641B663}" srcOrd="1" destOrd="0" presId="urn:microsoft.com/office/officeart/2005/8/layout/orgChart1"/>
    <dgm:cxn modelId="{F0438ADF-FB1E-463F-900E-7566B22867C5}" type="presParOf" srcId="{90EF775B-D2F1-4E1B-85A5-85EFE641B663}" destId="{111E56A4-1701-4C3B-8AD9-14D64FC294CD}" srcOrd="0" destOrd="0" presId="urn:microsoft.com/office/officeart/2005/8/layout/orgChart1"/>
    <dgm:cxn modelId="{9EB86CC9-03E6-4A02-B44B-F455D3B02BFF}" type="presParOf" srcId="{111E56A4-1701-4C3B-8AD9-14D64FC294CD}" destId="{20DB800F-CE33-4628-99B6-9B4109E6BBA3}" srcOrd="0" destOrd="0" presId="urn:microsoft.com/office/officeart/2005/8/layout/orgChart1"/>
    <dgm:cxn modelId="{C38909CB-A0D1-43F6-B09D-8B47E3F90CD3}" type="presParOf" srcId="{111E56A4-1701-4C3B-8AD9-14D64FC294CD}" destId="{AFB94903-3793-4353-8251-1E4DB31B3807}" srcOrd="1" destOrd="0" presId="urn:microsoft.com/office/officeart/2005/8/layout/orgChart1"/>
    <dgm:cxn modelId="{EB7034E5-5E5F-406D-A6E2-129D17E9F201}" type="presParOf" srcId="{90EF775B-D2F1-4E1B-85A5-85EFE641B663}" destId="{CB119826-A880-43FF-BC03-BD1D62386C21}" srcOrd="1" destOrd="0" presId="urn:microsoft.com/office/officeart/2005/8/layout/orgChart1"/>
    <dgm:cxn modelId="{66F574CA-EFAA-45DF-AF23-D3ACF048417D}" type="presParOf" srcId="{CB119826-A880-43FF-BC03-BD1D62386C21}" destId="{BDD2A5A9-6CEA-486A-B89C-8D902495F6F4}" srcOrd="0" destOrd="0" presId="urn:microsoft.com/office/officeart/2005/8/layout/orgChart1"/>
    <dgm:cxn modelId="{D08342A6-2461-4D32-AF7D-774193776EDD}" type="presParOf" srcId="{CB119826-A880-43FF-BC03-BD1D62386C21}" destId="{1AAEA366-7AE4-407D-9B0A-F28A7AF3CCC7}" srcOrd="1" destOrd="0" presId="urn:microsoft.com/office/officeart/2005/8/layout/orgChart1"/>
    <dgm:cxn modelId="{42BE1E7A-7D53-4495-8A26-04E32EB1DA35}" type="presParOf" srcId="{1AAEA366-7AE4-407D-9B0A-F28A7AF3CCC7}" destId="{987A21B2-52D4-4BFF-A9FB-670B1DDD7B48}" srcOrd="0" destOrd="0" presId="urn:microsoft.com/office/officeart/2005/8/layout/orgChart1"/>
    <dgm:cxn modelId="{6163973E-6295-43A5-AF68-D8DBD741858B}" type="presParOf" srcId="{987A21B2-52D4-4BFF-A9FB-670B1DDD7B48}" destId="{DE30EF80-DFC3-4B88-A494-341ACE56946E}" srcOrd="0" destOrd="0" presId="urn:microsoft.com/office/officeart/2005/8/layout/orgChart1"/>
    <dgm:cxn modelId="{5E0E512B-16C8-41F8-BBF8-688A73B4F1A7}" type="presParOf" srcId="{987A21B2-52D4-4BFF-A9FB-670B1DDD7B48}" destId="{0F8471DB-76FE-42D0-A121-2E2ABBC8EACB}" srcOrd="1" destOrd="0" presId="urn:microsoft.com/office/officeart/2005/8/layout/orgChart1"/>
    <dgm:cxn modelId="{BA761308-FDD3-4AF2-8E9C-A031DF1844B7}" type="presParOf" srcId="{1AAEA366-7AE4-407D-9B0A-F28A7AF3CCC7}" destId="{72E93BF4-AC8B-4975-8500-9D92533732F6}" srcOrd="1" destOrd="0" presId="urn:microsoft.com/office/officeart/2005/8/layout/orgChart1"/>
    <dgm:cxn modelId="{416DB1D2-3B67-47A0-ABC2-5C020219B4ED}" type="presParOf" srcId="{1AAEA366-7AE4-407D-9B0A-F28A7AF3CCC7}" destId="{BF2220C5-67FC-40EB-B0F2-AA29F7F0C2C2}" srcOrd="2" destOrd="0" presId="urn:microsoft.com/office/officeart/2005/8/layout/orgChart1"/>
    <dgm:cxn modelId="{F584AED6-8FBD-4A5D-B5DD-D111253284A8}" type="presParOf" srcId="{CB119826-A880-43FF-BC03-BD1D62386C21}" destId="{5200DC6E-069C-4C4C-B5E2-A6C849B7C984}" srcOrd="2" destOrd="0" presId="urn:microsoft.com/office/officeart/2005/8/layout/orgChart1"/>
    <dgm:cxn modelId="{BA1477DF-C8D2-4737-B52B-405E20B58650}" type="presParOf" srcId="{CB119826-A880-43FF-BC03-BD1D62386C21}" destId="{C8D4317C-9D5D-4B7D-B418-C349941FAD62}" srcOrd="3" destOrd="0" presId="urn:microsoft.com/office/officeart/2005/8/layout/orgChart1"/>
    <dgm:cxn modelId="{CE2EFADF-5995-4AA4-AD02-01782E5D4D65}" type="presParOf" srcId="{C8D4317C-9D5D-4B7D-B418-C349941FAD62}" destId="{021F7D75-490C-407E-93CB-3472CC244BEA}" srcOrd="0" destOrd="0" presId="urn:microsoft.com/office/officeart/2005/8/layout/orgChart1"/>
    <dgm:cxn modelId="{1D083CF6-1420-4C00-B3F0-CD7F4EF0F516}" type="presParOf" srcId="{021F7D75-490C-407E-93CB-3472CC244BEA}" destId="{4F7F3958-1231-45A8-84CA-DF9E978B9B66}" srcOrd="0" destOrd="0" presId="urn:microsoft.com/office/officeart/2005/8/layout/orgChart1"/>
    <dgm:cxn modelId="{36D14A91-C452-4FD2-BA4F-F546887BB763}" type="presParOf" srcId="{021F7D75-490C-407E-93CB-3472CC244BEA}" destId="{9F761322-8981-4D74-87D9-A7C7739D19E8}" srcOrd="1" destOrd="0" presId="urn:microsoft.com/office/officeart/2005/8/layout/orgChart1"/>
    <dgm:cxn modelId="{4A1BEE65-A409-4B42-9D51-B2A3FA277AE5}" type="presParOf" srcId="{C8D4317C-9D5D-4B7D-B418-C349941FAD62}" destId="{5B1E2AB4-7D00-486C-8C42-7EDEA1D84468}" srcOrd="1" destOrd="0" presId="urn:microsoft.com/office/officeart/2005/8/layout/orgChart1"/>
    <dgm:cxn modelId="{371F3276-D3CE-48CA-B498-D4D6B1243B12}" type="presParOf" srcId="{C8D4317C-9D5D-4B7D-B418-C349941FAD62}" destId="{E2FEDDEC-7DC5-4BD3-A151-1850A36122EA}" srcOrd="2" destOrd="0" presId="urn:microsoft.com/office/officeart/2005/8/layout/orgChart1"/>
    <dgm:cxn modelId="{47274983-2528-4A00-B2B5-65DC856D2667}" type="presParOf" srcId="{CB119826-A880-43FF-BC03-BD1D62386C21}" destId="{0DC8CD98-0090-4901-9059-243AC4BEF644}" srcOrd="4" destOrd="0" presId="urn:microsoft.com/office/officeart/2005/8/layout/orgChart1"/>
    <dgm:cxn modelId="{DBA6682C-A7FA-4EEF-B89C-72764B6CC613}" type="presParOf" srcId="{CB119826-A880-43FF-BC03-BD1D62386C21}" destId="{5E22F01B-15D2-4A0C-9AF1-449A381A0B56}" srcOrd="5" destOrd="0" presId="urn:microsoft.com/office/officeart/2005/8/layout/orgChart1"/>
    <dgm:cxn modelId="{8C431A2F-A18D-4DF5-AA7E-D7AE4889106D}" type="presParOf" srcId="{5E22F01B-15D2-4A0C-9AF1-449A381A0B56}" destId="{85393587-AEC8-4957-A669-6CAC9916D483}" srcOrd="0" destOrd="0" presId="urn:microsoft.com/office/officeart/2005/8/layout/orgChart1"/>
    <dgm:cxn modelId="{66ECAEEB-EF34-495F-AC3D-5845CD00C32B}" type="presParOf" srcId="{85393587-AEC8-4957-A669-6CAC9916D483}" destId="{FDDDA3E1-DDE7-4CA4-A38E-EC9E3F47D8FE}" srcOrd="0" destOrd="0" presId="urn:microsoft.com/office/officeart/2005/8/layout/orgChart1"/>
    <dgm:cxn modelId="{B7BFFC27-8F80-4A93-9D71-B8AD1F5DFF57}" type="presParOf" srcId="{85393587-AEC8-4957-A669-6CAC9916D483}" destId="{75DD672E-6FAD-4F0A-B104-863E8AEDF11F}" srcOrd="1" destOrd="0" presId="urn:microsoft.com/office/officeart/2005/8/layout/orgChart1"/>
    <dgm:cxn modelId="{07EEEAF6-C05D-49B4-A6DA-8FE6B454EEC2}" type="presParOf" srcId="{5E22F01B-15D2-4A0C-9AF1-449A381A0B56}" destId="{6F64C8B4-44D3-4F94-BB97-0199BCBF3380}" srcOrd="1" destOrd="0" presId="urn:microsoft.com/office/officeart/2005/8/layout/orgChart1"/>
    <dgm:cxn modelId="{C67AE0D9-0236-4B2E-8DC2-0D42F6C464D7}" type="presParOf" srcId="{5E22F01B-15D2-4A0C-9AF1-449A381A0B56}" destId="{04890655-04AA-48EB-8AA0-B36FC30D82A7}" srcOrd="2" destOrd="0" presId="urn:microsoft.com/office/officeart/2005/8/layout/orgChart1"/>
    <dgm:cxn modelId="{CDB601BF-D884-4B11-AAB5-266D941EC1F3}" type="presParOf" srcId="{CB119826-A880-43FF-BC03-BD1D62386C21}" destId="{32399DE5-3725-442F-AACE-47AB09FCC1B5}" srcOrd="6" destOrd="0" presId="urn:microsoft.com/office/officeart/2005/8/layout/orgChart1"/>
    <dgm:cxn modelId="{AB536E0B-03DF-48D9-B891-C2E4C303D9EC}" type="presParOf" srcId="{CB119826-A880-43FF-BC03-BD1D62386C21}" destId="{43F9B817-E0F0-4CD1-884D-6F092665B568}" srcOrd="7" destOrd="0" presId="urn:microsoft.com/office/officeart/2005/8/layout/orgChart1"/>
    <dgm:cxn modelId="{1B4B1BAF-1F1E-4C62-AE12-61D44993E50B}" type="presParOf" srcId="{43F9B817-E0F0-4CD1-884D-6F092665B568}" destId="{A7900E85-6CDF-4959-A6EC-FA1D356B8194}" srcOrd="0" destOrd="0" presId="urn:microsoft.com/office/officeart/2005/8/layout/orgChart1"/>
    <dgm:cxn modelId="{2EC50490-3689-4249-B935-E00F5BA81B56}" type="presParOf" srcId="{A7900E85-6CDF-4959-A6EC-FA1D356B8194}" destId="{58168765-85D6-47F2-B09D-78A7FC2DF62A}" srcOrd="0" destOrd="0" presId="urn:microsoft.com/office/officeart/2005/8/layout/orgChart1"/>
    <dgm:cxn modelId="{69D9CB2C-6947-4174-BF7B-0AC82BA66151}" type="presParOf" srcId="{A7900E85-6CDF-4959-A6EC-FA1D356B8194}" destId="{2302F32D-B8AE-4F08-8F52-A030953F3B8E}" srcOrd="1" destOrd="0" presId="urn:microsoft.com/office/officeart/2005/8/layout/orgChart1"/>
    <dgm:cxn modelId="{C89047C9-E176-442B-8484-28542A45C32B}" type="presParOf" srcId="{43F9B817-E0F0-4CD1-884D-6F092665B568}" destId="{93B3B56B-6317-49D5-9C3B-7FC010E09DAA}" srcOrd="1" destOrd="0" presId="urn:microsoft.com/office/officeart/2005/8/layout/orgChart1"/>
    <dgm:cxn modelId="{74227D41-AD75-4D26-9429-836940A6F3E0}" type="presParOf" srcId="{43F9B817-E0F0-4CD1-884D-6F092665B568}" destId="{860B2B70-EAB0-4D5F-B5BD-0D08A2ACBC51}" srcOrd="2" destOrd="0" presId="urn:microsoft.com/office/officeart/2005/8/layout/orgChart1"/>
    <dgm:cxn modelId="{1C83DB18-B389-4118-9FCC-60C090B9AE84}" type="presParOf" srcId="{CB119826-A880-43FF-BC03-BD1D62386C21}" destId="{1B71D63E-5C20-47C5-B2D8-299B66993A73}" srcOrd="8" destOrd="0" presId="urn:microsoft.com/office/officeart/2005/8/layout/orgChart1"/>
    <dgm:cxn modelId="{DB57ACA7-1611-4EB9-B9BA-726F4EC30D5A}" type="presParOf" srcId="{CB119826-A880-43FF-BC03-BD1D62386C21}" destId="{AC61A238-F301-43CA-A1EC-9E0C18FC66B6}" srcOrd="9" destOrd="0" presId="urn:microsoft.com/office/officeart/2005/8/layout/orgChart1"/>
    <dgm:cxn modelId="{F1624312-630C-449F-B4FB-9B2ABB545C99}" type="presParOf" srcId="{AC61A238-F301-43CA-A1EC-9E0C18FC66B6}" destId="{8FDD291C-1BF4-4E94-AC35-C87FA384AFED}" srcOrd="0" destOrd="0" presId="urn:microsoft.com/office/officeart/2005/8/layout/orgChart1"/>
    <dgm:cxn modelId="{055340F4-8B97-45E0-AA69-DBD9B4E2F7E0}" type="presParOf" srcId="{8FDD291C-1BF4-4E94-AC35-C87FA384AFED}" destId="{3EC7437F-D139-4709-A9CC-A2F7A9B03BB3}" srcOrd="0" destOrd="0" presId="urn:microsoft.com/office/officeart/2005/8/layout/orgChart1"/>
    <dgm:cxn modelId="{99BB73CF-6FEF-419A-8810-944BA6DE2B31}" type="presParOf" srcId="{8FDD291C-1BF4-4E94-AC35-C87FA384AFED}" destId="{ADCE2D0E-44BD-4B72-A251-FAB5C5F725A0}" srcOrd="1" destOrd="0" presId="urn:microsoft.com/office/officeart/2005/8/layout/orgChart1"/>
    <dgm:cxn modelId="{12BF53D5-5E14-4383-B16E-207DF4996035}" type="presParOf" srcId="{AC61A238-F301-43CA-A1EC-9E0C18FC66B6}" destId="{0B951170-60C3-4786-88F5-BEC32D46A292}" srcOrd="1" destOrd="0" presId="urn:microsoft.com/office/officeart/2005/8/layout/orgChart1"/>
    <dgm:cxn modelId="{40692C8F-E012-4F65-89E0-D62E0E8BD390}" type="presParOf" srcId="{0B951170-60C3-4786-88F5-BEC32D46A292}" destId="{CE01DDC3-8CA5-4D20-92B4-17A2B5FFBD21}" srcOrd="0" destOrd="0" presId="urn:microsoft.com/office/officeart/2005/8/layout/orgChart1"/>
    <dgm:cxn modelId="{FBC09B5D-6E05-4B33-879D-2F9F0145EA09}" type="presParOf" srcId="{0B951170-60C3-4786-88F5-BEC32D46A292}" destId="{8E019E96-0910-40C8-A575-2266C1165047}" srcOrd="1" destOrd="0" presId="urn:microsoft.com/office/officeart/2005/8/layout/orgChart1"/>
    <dgm:cxn modelId="{EDB56D4C-1DD3-4C19-9852-F1277F8D8387}" type="presParOf" srcId="{8E019E96-0910-40C8-A575-2266C1165047}" destId="{99A6B338-968E-4641-AE5B-94FDE52660B9}" srcOrd="0" destOrd="0" presId="urn:microsoft.com/office/officeart/2005/8/layout/orgChart1"/>
    <dgm:cxn modelId="{5D9687D8-FD54-431D-AA9B-BB1F41CB23CD}" type="presParOf" srcId="{99A6B338-968E-4641-AE5B-94FDE52660B9}" destId="{363B82D4-2901-4F99-9618-6EE712C515EC}" srcOrd="0" destOrd="0" presId="urn:microsoft.com/office/officeart/2005/8/layout/orgChart1"/>
    <dgm:cxn modelId="{D6A27F9C-FC82-419D-BE1B-007C459C6BA3}" type="presParOf" srcId="{99A6B338-968E-4641-AE5B-94FDE52660B9}" destId="{05B88CB8-7733-43C7-95BD-3E7C644A5C48}" srcOrd="1" destOrd="0" presId="urn:microsoft.com/office/officeart/2005/8/layout/orgChart1"/>
    <dgm:cxn modelId="{51E5BEF9-36B3-4D43-88A4-14C98BA5AAB0}" type="presParOf" srcId="{8E019E96-0910-40C8-A575-2266C1165047}" destId="{B843DD96-2F51-4530-8D39-D73C857FBEB5}" srcOrd="1" destOrd="0" presId="urn:microsoft.com/office/officeart/2005/8/layout/orgChart1"/>
    <dgm:cxn modelId="{5B89333E-0376-46B6-9F7F-4F2203F76531}" type="presParOf" srcId="{8E019E96-0910-40C8-A575-2266C1165047}" destId="{C4EB509B-6891-436C-935F-7D049FD9EF2C}" srcOrd="2" destOrd="0" presId="urn:microsoft.com/office/officeart/2005/8/layout/orgChart1"/>
    <dgm:cxn modelId="{975CD24D-BBCA-4F37-ADD1-70217006BFBE}" type="presParOf" srcId="{0B951170-60C3-4786-88F5-BEC32D46A292}" destId="{A5D11F59-F877-4024-8D57-12D2DC2B0EF5}" srcOrd="2" destOrd="0" presId="urn:microsoft.com/office/officeart/2005/8/layout/orgChart1"/>
    <dgm:cxn modelId="{BAC9BBC3-E89C-4A7A-9D7B-BE0E7B9223EC}" type="presParOf" srcId="{0B951170-60C3-4786-88F5-BEC32D46A292}" destId="{2CF6AC18-C27B-4BBB-B190-C2821BA57C6B}" srcOrd="3" destOrd="0" presId="urn:microsoft.com/office/officeart/2005/8/layout/orgChart1"/>
    <dgm:cxn modelId="{27CC058A-D9A5-40DD-96CA-2DA6E409B793}" type="presParOf" srcId="{2CF6AC18-C27B-4BBB-B190-C2821BA57C6B}" destId="{EF63C731-88B4-4BC0-8B00-CE06C1897BD8}" srcOrd="0" destOrd="0" presId="urn:microsoft.com/office/officeart/2005/8/layout/orgChart1"/>
    <dgm:cxn modelId="{85468007-2825-498F-91E8-4A65C0568006}" type="presParOf" srcId="{EF63C731-88B4-4BC0-8B00-CE06C1897BD8}" destId="{78DFD4EA-BAD9-4996-A9C6-86C5800DE62F}" srcOrd="0" destOrd="0" presId="urn:microsoft.com/office/officeart/2005/8/layout/orgChart1"/>
    <dgm:cxn modelId="{381552CA-FAAC-4FF7-BF63-682067E14D26}" type="presParOf" srcId="{EF63C731-88B4-4BC0-8B00-CE06C1897BD8}" destId="{9CA37AFB-4E9F-44A1-9F16-8CD8C0857F84}" srcOrd="1" destOrd="0" presId="urn:microsoft.com/office/officeart/2005/8/layout/orgChart1"/>
    <dgm:cxn modelId="{F9A9C5BF-C250-4272-B2B6-E818DB6B7923}" type="presParOf" srcId="{2CF6AC18-C27B-4BBB-B190-C2821BA57C6B}" destId="{CBFC470F-833F-4E10-B54E-E4C9EEFE7FDA}" srcOrd="1" destOrd="0" presId="urn:microsoft.com/office/officeart/2005/8/layout/orgChart1"/>
    <dgm:cxn modelId="{C9A873B1-3D07-4B72-A836-B757AA6973FB}" type="presParOf" srcId="{2CF6AC18-C27B-4BBB-B190-C2821BA57C6B}" destId="{5ADED5B6-9CA6-40ED-896C-FFFDF6B7A83C}" srcOrd="2" destOrd="0" presId="urn:microsoft.com/office/officeart/2005/8/layout/orgChart1"/>
    <dgm:cxn modelId="{917F7096-B10D-446A-BEFF-DAC9EA0EC9B1}" type="presParOf" srcId="{0B951170-60C3-4786-88F5-BEC32D46A292}" destId="{E0E15959-B4BD-4199-88A5-EC4B4EF416C4}" srcOrd="4" destOrd="0" presId="urn:microsoft.com/office/officeart/2005/8/layout/orgChart1"/>
    <dgm:cxn modelId="{E13DE6E1-8292-4679-965C-4D6645E09E69}" type="presParOf" srcId="{0B951170-60C3-4786-88F5-BEC32D46A292}" destId="{E9AE151A-B524-4DE5-843A-9C4657A28C81}" srcOrd="5" destOrd="0" presId="urn:microsoft.com/office/officeart/2005/8/layout/orgChart1"/>
    <dgm:cxn modelId="{17D9C99F-EEB5-4B86-B84D-C7BC40E36C07}" type="presParOf" srcId="{E9AE151A-B524-4DE5-843A-9C4657A28C81}" destId="{AEB0A15F-50D7-4DB9-B555-F632C78E4E38}" srcOrd="0" destOrd="0" presId="urn:microsoft.com/office/officeart/2005/8/layout/orgChart1"/>
    <dgm:cxn modelId="{E6D0B7DF-FC55-488E-B376-C3639BD3F5E3}" type="presParOf" srcId="{AEB0A15F-50D7-4DB9-B555-F632C78E4E38}" destId="{F2D9217B-5EAE-4CE9-A569-E2E1E7F31DE9}" srcOrd="0" destOrd="0" presId="urn:microsoft.com/office/officeart/2005/8/layout/orgChart1"/>
    <dgm:cxn modelId="{506C61A4-C19F-41D9-9092-5B9527819C21}" type="presParOf" srcId="{AEB0A15F-50D7-4DB9-B555-F632C78E4E38}" destId="{42B2C49D-F9EF-4DC6-B37C-67B78AC1106B}" srcOrd="1" destOrd="0" presId="urn:microsoft.com/office/officeart/2005/8/layout/orgChart1"/>
    <dgm:cxn modelId="{AE414B32-70CA-44CA-A41A-BE1AB1F74D12}" type="presParOf" srcId="{E9AE151A-B524-4DE5-843A-9C4657A28C81}" destId="{B70B68EC-E2EC-4A92-B1AB-D66B1D19B343}" srcOrd="1" destOrd="0" presId="urn:microsoft.com/office/officeart/2005/8/layout/orgChart1"/>
    <dgm:cxn modelId="{DB11467B-02E7-4CD7-9CD3-E9EFC46F5306}" type="presParOf" srcId="{E9AE151A-B524-4DE5-843A-9C4657A28C81}" destId="{CA966478-199F-448C-9B25-DD4F4C7CBB0D}" srcOrd="2" destOrd="0" presId="urn:microsoft.com/office/officeart/2005/8/layout/orgChart1"/>
    <dgm:cxn modelId="{2478FA49-FF7B-4DED-8D86-009CCC72D35F}" type="presParOf" srcId="{0B951170-60C3-4786-88F5-BEC32D46A292}" destId="{48683F67-7A95-4C66-9A57-6AF035F3AFAC}" srcOrd="6" destOrd="0" presId="urn:microsoft.com/office/officeart/2005/8/layout/orgChart1"/>
    <dgm:cxn modelId="{76CC868C-0141-4900-987B-EED9DEC08623}" type="presParOf" srcId="{0B951170-60C3-4786-88F5-BEC32D46A292}" destId="{33C65DBF-8725-4AC5-9505-676CA2B2A193}" srcOrd="7" destOrd="0" presId="urn:microsoft.com/office/officeart/2005/8/layout/orgChart1"/>
    <dgm:cxn modelId="{9FF2D5A0-8490-4FD6-9AC7-31910D2E2E7B}" type="presParOf" srcId="{33C65DBF-8725-4AC5-9505-676CA2B2A193}" destId="{87A0EA02-6CC1-458A-A5CF-8529C714E4F1}" srcOrd="0" destOrd="0" presId="urn:microsoft.com/office/officeart/2005/8/layout/orgChart1"/>
    <dgm:cxn modelId="{812229FA-FA0F-4FC8-9DDF-61036E51250E}" type="presParOf" srcId="{87A0EA02-6CC1-458A-A5CF-8529C714E4F1}" destId="{7760CC53-AE5B-4A4F-9219-2D9BA1054367}" srcOrd="0" destOrd="0" presId="urn:microsoft.com/office/officeart/2005/8/layout/orgChart1"/>
    <dgm:cxn modelId="{CFE46768-33BD-4E8F-A539-FB310E940509}" type="presParOf" srcId="{87A0EA02-6CC1-458A-A5CF-8529C714E4F1}" destId="{8DC827DB-B381-42F5-BCC7-C346487BC93C}" srcOrd="1" destOrd="0" presId="urn:microsoft.com/office/officeart/2005/8/layout/orgChart1"/>
    <dgm:cxn modelId="{5FE214BA-33A4-42AA-ADA2-12486DC734D9}" type="presParOf" srcId="{33C65DBF-8725-4AC5-9505-676CA2B2A193}" destId="{568615A5-7633-4747-BD93-52712BC039DA}" srcOrd="1" destOrd="0" presId="urn:microsoft.com/office/officeart/2005/8/layout/orgChart1"/>
    <dgm:cxn modelId="{6B9F292A-7797-482B-9A35-CA42697E3621}" type="presParOf" srcId="{33C65DBF-8725-4AC5-9505-676CA2B2A193}" destId="{B50CE31B-8A7A-4AD5-B2F4-58EAA7DE8D24}" srcOrd="2" destOrd="0" presId="urn:microsoft.com/office/officeart/2005/8/layout/orgChart1"/>
    <dgm:cxn modelId="{B373FDEA-78A3-461B-B56D-1A6542F1E67F}" type="presParOf" srcId="{0B951170-60C3-4786-88F5-BEC32D46A292}" destId="{447347DF-B400-41B3-A91B-F1A68B7D0F28}" srcOrd="8" destOrd="0" presId="urn:microsoft.com/office/officeart/2005/8/layout/orgChart1"/>
    <dgm:cxn modelId="{D4AC84D0-5774-4414-85CF-E0A177B73138}" type="presParOf" srcId="{0B951170-60C3-4786-88F5-BEC32D46A292}" destId="{6B1CF51A-48FE-4333-B4ED-0285B11297DF}" srcOrd="9" destOrd="0" presId="urn:microsoft.com/office/officeart/2005/8/layout/orgChart1"/>
    <dgm:cxn modelId="{1AC4357F-0CCD-4A76-AEE3-02F71D9BFAFA}" type="presParOf" srcId="{6B1CF51A-48FE-4333-B4ED-0285B11297DF}" destId="{7906B6EF-D9F3-4DE4-9189-BF2D1E62FE2D}" srcOrd="0" destOrd="0" presId="urn:microsoft.com/office/officeart/2005/8/layout/orgChart1"/>
    <dgm:cxn modelId="{AAB240B9-B3C4-46C3-B1EA-50DE02A4455E}" type="presParOf" srcId="{7906B6EF-D9F3-4DE4-9189-BF2D1E62FE2D}" destId="{A038BC4E-4D36-48EF-8743-F0692F8A12C9}" srcOrd="0" destOrd="0" presId="urn:microsoft.com/office/officeart/2005/8/layout/orgChart1"/>
    <dgm:cxn modelId="{BFC13E89-8922-4B51-8E4A-E79C7A2B805B}" type="presParOf" srcId="{7906B6EF-D9F3-4DE4-9189-BF2D1E62FE2D}" destId="{F20DC172-C1AD-4847-9123-A6C72F2C9E52}" srcOrd="1" destOrd="0" presId="urn:microsoft.com/office/officeart/2005/8/layout/orgChart1"/>
    <dgm:cxn modelId="{C2BF4AA1-8A75-4DB5-8938-8A6A9A8CF31D}" type="presParOf" srcId="{6B1CF51A-48FE-4333-B4ED-0285B11297DF}" destId="{6F471296-4B3D-4218-ADE8-974B743C896C}" srcOrd="1" destOrd="0" presId="urn:microsoft.com/office/officeart/2005/8/layout/orgChart1"/>
    <dgm:cxn modelId="{F3EB22C2-ED31-4D90-ADC2-01E74AB5A90E}" type="presParOf" srcId="{6B1CF51A-48FE-4333-B4ED-0285B11297DF}" destId="{77BC7C9D-8E3C-4BE9-A387-2E20C30B37E3}" srcOrd="2" destOrd="0" presId="urn:microsoft.com/office/officeart/2005/8/layout/orgChart1"/>
    <dgm:cxn modelId="{AEB5A5F8-29E7-4B51-B3D9-05E9D38C77F7}" type="presParOf" srcId="{0B951170-60C3-4786-88F5-BEC32D46A292}" destId="{8525F1C2-F6DD-4F1A-8B0B-2D643E76AA5B}" srcOrd="10" destOrd="0" presId="urn:microsoft.com/office/officeart/2005/8/layout/orgChart1"/>
    <dgm:cxn modelId="{7681D11A-8C0E-47D6-A650-6B4DD6FAF632}" type="presParOf" srcId="{0B951170-60C3-4786-88F5-BEC32D46A292}" destId="{2B53FB45-39BE-4F15-A840-E8D2C205C1B1}" srcOrd="11" destOrd="0" presId="urn:microsoft.com/office/officeart/2005/8/layout/orgChart1"/>
    <dgm:cxn modelId="{B6AAEE4F-938F-42B0-91E2-E6B0BF379964}" type="presParOf" srcId="{2B53FB45-39BE-4F15-A840-E8D2C205C1B1}" destId="{C1186D79-4B76-4C34-ADE6-1C87FAA53E3B}" srcOrd="0" destOrd="0" presId="urn:microsoft.com/office/officeart/2005/8/layout/orgChart1"/>
    <dgm:cxn modelId="{5E4F71CD-18C5-4DAD-AC22-0BE8A95C821F}" type="presParOf" srcId="{C1186D79-4B76-4C34-ADE6-1C87FAA53E3B}" destId="{15EB063D-84EE-4474-843F-B4BD85B1D9D3}" srcOrd="0" destOrd="0" presId="urn:microsoft.com/office/officeart/2005/8/layout/orgChart1"/>
    <dgm:cxn modelId="{3A1CA602-C59E-4A9E-A77A-F067569C41DC}" type="presParOf" srcId="{C1186D79-4B76-4C34-ADE6-1C87FAA53E3B}" destId="{C323DA68-6617-4F70-A538-205DF6ADEB3C}" srcOrd="1" destOrd="0" presId="urn:microsoft.com/office/officeart/2005/8/layout/orgChart1"/>
    <dgm:cxn modelId="{860108CD-4548-4E22-8F50-8C195E66FE36}" type="presParOf" srcId="{2B53FB45-39BE-4F15-A840-E8D2C205C1B1}" destId="{C2FC2BE1-0C27-4EF9-964A-8FF565CC6797}" srcOrd="1" destOrd="0" presId="urn:microsoft.com/office/officeart/2005/8/layout/orgChart1"/>
    <dgm:cxn modelId="{9868992E-FD55-4BB7-800A-0BBF45A0BD32}" type="presParOf" srcId="{2B53FB45-39BE-4F15-A840-E8D2C205C1B1}" destId="{7D3560B7-99B2-4FF5-A5B7-EB5306FEC6E5}" srcOrd="2" destOrd="0" presId="urn:microsoft.com/office/officeart/2005/8/layout/orgChart1"/>
    <dgm:cxn modelId="{2612016C-FDFB-48EB-BC5F-2B1914DDC607}" type="presParOf" srcId="{AC61A238-F301-43CA-A1EC-9E0C18FC66B6}" destId="{F79E9B60-D99C-49CA-BEAE-75BA541D12DB}" srcOrd="2" destOrd="0" presId="urn:microsoft.com/office/officeart/2005/8/layout/orgChart1"/>
    <dgm:cxn modelId="{C10FBFCB-9379-4BDE-9AAF-04C6479DB219}" type="presParOf" srcId="{CB119826-A880-43FF-BC03-BD1D62386C21}" destId="{2C9EBCD6-74F2-4741-A857-E1F499787B6B}" srcOrd="10" destOrd="0" presId="urn:microsoft.com/office/officeart/2005/8/layout/orgChart1"/>
    <dgm:cxn modelId="{12CF54F6-B56E-40AD-B391-FB2A5935D3D0}" type="presParOf" srcId="{CB119826-A880-43FF-BC03-BD1D62386C21}" destId="{B1DC6003-1807-428C-8180-4AB4A816E3CD}" srcOrd="11" destOrd="0" presId="urn:microsoft.com/office/officeart/2005/8/layout/orgChart1"/>
    <dgm:cxn modelId="{597D7A09-27C8-4075-9CB8-C956C20217AA}" type="presParOf" srcId="{B1DC6003-1807-428C-8180-4AB4A816E3CD}" destId="{8A194343-7D97-42C4-A6EC-6B8C1A9A353E}" srcOrd="0" destOrd="0" presId="urn:microsoft.com/office/officeart/2005/8/layout/orgChart1"/>
    <dgm:cxn modelId="{B3E2C89A-9BF8-4416-9E0C-05561DE9A9AF}" type="presParOf" srcId="{8A194343-7D97-42C4-A6EC-6B8C1A9A353E}" destId="{B9C62C65-3710-4726-8EA9-01051224FFEB}" srcOrd="0" destOrd="0" presId="urn:microsoft.com/office/officeart/2005/8/layout/orgChart1"/>
    <dgm:cxn modelId="{111EA39A-82A3-4C92-8B45-8C07916CA07E}" type="presParOf" srcId="{8A194343-7D97-42C4-A6EC-6B8C1A9A353E}" destId="{8B3827DD-0CDF-4371-B995-EF1F257E03A5}" srcOrd="1" destOrd="0" presId="urn:microsoft.com/office/officeart/2005/8/layout/orgChart1"/>
    <dgm:cxn modelId="{211BABCD-E9D6-4DEA-BEA8-E968B1DEF6B4}" type="presParOf" srcId="{B1DC6003-1807-428C-8180-4AB4A816E3CD}" destId="{EA28326B-23EE-4DF9-A26F-E30F3864BDEB}" srcOrd="1" destOrd="0" presId="urn:microsoft.com/office/officeart/2005/8/layout/orgChart1"/>
    <dgm:cxn modelId="{B2ACCE82-8EB4-412B-B611-C4843A5247EA}" type="presParOf" srcId="{B1DC6003-1807-428C-8180-4AB4A816E3CD}" destId="{F18346B7-3B46-47A8-B718-6CD99543F1C1}" srcOrd="2" destOrd="0" presId="urn:microsoft.com/office/officeart/2005/8/layout/orgChart1"/>
    <dgm:cxn modelId="{5461F78E-C0CC-4F2B-9DBF-F3FEBE8764D1}" type="presParOf" srcId="{CB119826-A880-43FF-BC03-BD1D62386C21}" destId="{F7B4DB2B-C95A-49E0-B343-572593D4F823}" srcOrd="12" destOrd="0" presId="urn:microsoft.com/office/officeart/2005/8/layout/orgChart1"/>
    <dgm:cxn modelId="{F7BEC9EA-BEF2-46F7-89F4-6B354A3EC4CA}" type="presParOf" srcId="{CB119826-A880-43FF-BC03-BD1D62386C21}" destId="{C4820461-853B-4DFF-93CA-504927E8B0D5}" srcOrd="13" destOrd="0" presId="urn:microsoft.com/office/officeart/2005/8/layout/orgChart1"/>
    <dgm:cxn modelId="{C3CA65A0-6B8B-482D-A84D-89437A90C929}" type="presParOf" srcId="{C4820461-853B-4DFF-93CA-504927E8B0D5}" destId="{3A7943D2-0D81-45B9-AAB6-EDDF7F0FF37E}" srcOrd="0" destOrd="0" presId="urn:microsoft.com/office/officeart/2005/8/layout/orgChart1"/>
    <dgm:cxn modelId="{8497894B-45FC-4FBF-88CB-EF506B8FAAE2}" type="presParOf" srcId="{3A7943D2-0D81-45B9-AAB6-EDDF7F0FF37E}" destId="{5DABCB41-6726-4F12-9338-75595B483194}" srcOrd="0" destOrd="0" presId="urn:microsoft.com/office/officeart/2005/8/layout/orgChart1"/>
    <dgm:cxn modelId="{41C208D9-784F-4557-A75A-442E3FB38920}" type="presParOf" srcId="{3A7943D2-0D81-45B9-AAB6-EDDF7F0FF37E}" destId="{F17F5636-BB84-4739-AD1C-9B6DFA1BABDF}" srcOrd="1" destOrd="0" presId="urn:microsoft.com/office/officeart/2005/8/layout/orgChart1"/>
    <dgm:cxn modelId="{22191D0B-36FF-412D-8915-F6A1C149F870}" type="presParOf" srcId="{C4820461-853B-4DFF-93CA-504927E8B0D5}" destId="{DC9561F7-2C64-4600-AD27-C7808BE3E5DD}" srcOrd="1" destOrd="0" presId="urn:microsoft.com/office/officeart/2005/8/layout/orgChart1"/>
    <dgm:cxn modelId="{7AC8679D-5432-47F9-9369-B3AB3EBE9BDF}" type="presParOf" srcId="{C4820461-853B-4DFF-93CA-504927E8B0D5}" destId="{5395F036-B264-4F1A-A270-9F2CD19F7A05}" srcOrd="2" destOrd="0" presId="urn:microsoft.com/office/officeart/2005/8/layout/orgChart1"/>
    <dgm:cxn modelId="{AFF75AA7-5DD8-4453-88FE-94ED03077F8F}" type="presParOf" srcId="{CB119826-A880-43FF-BC03-BD1D62386C21}" destId="{9E97B823-942F-4100-BD35-D9ABEF8A3141}" srcOrd="14" destOrd="0" presId="urn:microsoft.com/office/officeart/2005/8/layout/orgChart1"/>
    <dgm:cxn modelId="{18D26D05-DE3B-4CD9-99C3-950991E2CB3C}" type="presParOf" srcId="{CB119826-A880-43FF-BC03-BD1D62386C21}" destId="{DE7AC101-BF39-4425-9CAE-73813E9696CF}" srcOrd="15" destOrd="0" presId="urn:microsoft.com/office/officeart/2005/8/layout/orgChart1"/>
    <dgm:cxn modelId="{4A51AEDE-0316-47B1-8B96-7B0E50ED3694}" type="presParOf" srcId="{DE7AC101-BF39-4425-9CAE-73813E9696CF}" destId="{4C7FF17A-29B5-4BD4-959B-583C42D9E90E}" srcOrd="0" destOrd="0" presId="urn:microsoft.com/office/officeart/2005/8/layout/orgChart1"/>
    <dgm:cxn modelId="{4344B7F4-DB57-4E30-BA91-724B3B426B00}" type="presParOf" srcId="{4C7FF17A-29B5-4BD4-959B-583C42D9E90E}" destId="{EAD643BF-122D-4745-A971-FF3E400981D0}" srcOrd="0" destOrd="0" presId="urn:microsoft.com/office/officeart/2005/8/layout/orgChart1"/>
    <dgm:cxn modelId="{D7D8414F-6B5F-453C-88B1-758F74090946}" type="presParOf" srcId="{4C7FF17A-29B5-4BD4-959B-583C42D9E90E}" destId="{E2C98E13-1AE6-4CC9-8C9C-55B4200A605C}" srcOrd="1" destOrd="0" presId="urn:microsoft.com/office/officeart/2005/8/layout/orgChart1"/>
    <dgm:cxn modelId="{46568C96-B1F6-439F-9386-3D510C4F3B42}" type="presParOf" srcId="{DE7AC101-BF39-4425-9CAE-73813E9696CF}" destId="{ED9E2344-21B7-4842-BF60-61A265D23CFD}" srcOrd="1" destOrd="0" presId="urn:microsoft.com/office/officeart/2005/8/layout/orgChart1"/>
    <dgm:cxn modelId="{1500D2BB-F9B7-4493-B3EB-CEADF6AF6579}" type="presParOf" srcId="{DE7AC101-BF39-4425-9CAE-73813E9696CF}" destId="{3302F33D-0E2C-48BF-A88A-1AA2CD5D4F4A}" srcOrd="2" destOrd="0" presId="urn:microsoft.com/office/officeart/2005/8/layout/orgChart1"/>
    <dgm:cxn modelId="{8EF19D48-C51D-491C-8D37-677F1B336513}" type="presParOf" srcId="{CB119826-A880-43FF-BC03-BD1D62386C21}" destId="{3BAF819F-1329-447F-A9D8-B32153E0052B}" srcOrd="16" destOrd="0" presId="urn:microsoft.com/office/officeart/2005/8/layout/orgChart1"/>
    <dgm:cxn modelId="{35B4AA7C-F8B0-4949-BC41-D12E5947876C}" type="presParOf" srcId="{CB119826-A880-43FF-BC03-BD1D62386C21}" destId="{3E639C94-326E-4137-BEC9-333E843D25C2}" srcOrd="17" destOrd="0" presId="urn:microsoft.com/office/officeart/2005/8/layout/orgChart1"/>
    <dgm:cxn modelId="{01192A89-DEA3-41D5-ACE7-AE782A7FB129}" type="presParOf" srcId="{3E639C94-326E-4137-BEC9-333E843D25C2}" destId="{B7F88382-11DF-4683-8DD2-3172E77B3AB0}" srcOrd="0" destOrd="0" presId="urn:microsoft.com/office/officeart/2005/8/layout/orgChart1"/>
    <dgm:cxn modelId="{5A5F5FA5-EDAA-419B-B6DC-744431BAF902}" type="presParOf" srcId="{B7F88382-11DF-4683-8DD2-3172E77B3AB0}" destId="{ECBD9D1D-E8BE-4529-BEA0-DC2BB46470D6}" srcOrd="0" destOrd="0" presId="urn:microsoft.com/office/officeart/2005/8/layout/orgChart1"/>
    <dgm:cxn modelId="{6708082E-39A0-4C67-8E50-7D4E7653F5CF}" type="presParOf" srcId="{B7F88382-11DF-4683-8DD2-3172E77B3AB0}" destId="{1FE39E73-54B3-40F0-B09A-D307FBCAF606}" srcOrd="1" destOrd="0" presId="urn:microsoft.com/office/officeart/2005/8/layout/orgChart1"/>
    <dgm:cxn modelId="{26AF1E8D-7E2D-49B3-AB44-CFCFAE5DF6C3}" type="presParOf" srcId="{3E639C94-326E-4137-BEC9-333E843D25C2}" destId="{7D0F390B-E273-4089-803F-796EE1E09199}" srcOrd="1" destOrd="0" presId="urn:microsoft.com/office/officeart/2005/8/layout/orgChart1"/>
    <dgm:cxn modelId="{5AB72F1F-0835-43F4-9F72-FF503891F09F}" type="presParOf" srcId="{7D0F390B-E273-4089-803F-796EE1E09199}" destId="{F929D040-4236-4250-A818-E0E6DCF58F11}" srcOrd="0" destOrd="0" presId="urn:microsoft.com/office/officeart/2005/8/layout/orgChart1"/>
    <dgm:cxn modelId="{4A60DA15-E66D-40ED-8BAF-E281291DFFCE}" type="presParOf" srcId="{7D0F390B-E273-4089-803F-796EE1E09199}" destId="{8832F38D-1FFE-49F5-9B65-5C5B8133945C}" srcOrd="1" destOrd="0" presId="urn:microsoft.com/office/officeart/2005/8/layout/orgChart1"/>
    <dgm:cxn modelId="{C1E65AE4-7F47-4927-9CAA-3271C992DB1A}" type="presParOf" srcId="{8832F38D-1FFE-49F5-9B65-5C5B8133945C}" destId="{D14B6AEA-3222-4B2F-8441-BF949BAFC2BE}" srcOrd="0" destOrd="0" presId="urn:microsoft.com/office/officeart/2005/8/layout/orgChart1"/>
    <dgm:cxn modelId="{8635C16D-2919-4157-8172-3B81DE0433E1}" type="presParOf" srcId="{D14B6AEA-3222-4B2F-8441-BF949BAFC2BE}" destId="{73782B00-78AE-412E-B715-813A1ED30DCC}" srcOrd="0" destOrd="0" presId="urn:microsoft.com/office/officeart/2005/8/layout/orgChart1"/>
    <dgm:cxn modelId="{168CEBB2-15F6-46B3-8126-A4082CB06F23}" type="presParOf" srcId="{D14B6AEA-3222-4B2F-8441-BF949BAFC2BE}" destId="{3E823AAE-58FE-4E32-9BD3-0D48A7AC65E2}" srcOrd="1" destOrd="0" presId="urn:microsoft.com/office/officeart/2005/8/layout/orgChart1"/>
    <dgm:cxn modelId="{825C3718-C1FC-4C66-A40C-16A08C6B3192}" type="presParOf" srcId="{8832F38D-1FFE-49F5-9B65-5C5B8133945C}" destId="{BA6955FC-50AE-404E-82A8-FF9178A05FED}" srcOrd="1" destOrd="0" presId="urn:microsoft.com/office/officeart/2005/8/layout/orgChart1"/>
    <dgm:cxn modelId="{0C8A6B59-998B-49FF-947B-34C90444EC63}" type="presParOf" srcId="{8832F38D-1FFE-49F5-9B65-5C5B8133945C}" destId="{36C450DE-A19E-44C5-972B-9D55B3C4CF1E}" srcOrd="2" destOrd="0" presId="urn:microsoft.com/office/officeart/2005/8/layout/orgChart1"/>
    <dgm:cxn modelId="{FC8805AF-365E-47C1-A02D-13ED265360F5}" type="presParOf" srcId="{7D0F390B-E273-4089-803F-796EE1E09199}" destId="{CCC8EF89-9013-4DE3-8CB4-3956D49B5F3D}" srcOrd="2" destOrd="0" presId="urn:microsoft.com/office/officeart/2005/8/layout/orgChart1"/>
    <dgm:cxn modelId="{65174DDB-E74D-46B7-9AAA-37B22750F74E}" type="presParOf" srcId="{7D0F390B-E273-4089-803F-796EE1E09199}" destId="{7EB08C4C-0D0E-4B40-811B-7786DC6BC1A7}" srcOrd="3" destOrd="0" presId="urn:microsoft.com/office/officeart/2005/8/layout/orgChart1"/>
    <dgm:cxn modelId="{7AB874BF-F38C-4A4F-9221-0A305431117C}" type="presParOf" srcId="{7EB08C4C-0D0E-4B40-811B-7786DC6BC1A7}" destId="{4D8A9AF3-2B44-427A-B149-A13336CA8AE7}" srcOrd="0" destOrd="0" presId="urn:microsoft.com/office/officeart/2005/8/layout/orgChart1"/>
    <dgm:cxn modelId="{5991EDBE-ED16-401A-938C-78255C0864EF}" type="presParOf" srcId="{4D8A9AF3-2B44-427A-B149-A13336CA8AE7}" destId="{99494D0D-249B-4232-ADE6-409AD36A0148}" srcOrd="0" destOrd="0" presId="urn:microsoft.com/office/officeart/2005/8/layout/orgChart1"/>
    <dgm:cxn modelId="{3C6D74D8-A2F4-481C-839E-732D1E138FA6}" type="presParOf" srcId="{4D8A9AF3-2B44-427A-B149-A13336CA8AE7}" destId="{06C41BCB-1A5B-4007-B7ED-289F0BBF9D9E}" srcOrd="1" destOrd="0" presId="urn:microsoft.com/office/officeart/2005/8/layout/orgChart1"/>
    <dgm:cxn modelId="{2FB75B87-B0CE-4F6E-9E4C-0B77A72A241A}" type="presParOf" srcId="{7EB08C4C-0D0E-4B40-811B-7786DC6BC1A7}" destId="{BDFEF205-AA37-4AD9-A96B-B8A6CCE73AA0}" srcOrd="1" destOrd="0" presId="urn:microsoft.com/office/officeart/2005/8/layout/orgChart1"/>
    <dgm:cxn modelId="{DF19A640-FB19-4912-BF58-9D6C7221027D}" type="presParOf" srcId="{7EB08C4C-0D0E-4B40-811B-7786DC6BC1A7}" destId="{F8EB0DB8-22B1-49C1-BEEA-D97F028B12DB}" srcOrd="2" destOrd="0" presId="urn:microsoft.com/office/officeart/2005/8/layout/orgChart1"/>
    <dgm:cxn modelId="{25BC4ED1-9019-4849-923A-CCAC67D8413B}" type="presParOf" srcId="{7D0F390B-E273-4089-803F-796EE1E09199}" destId="{FFAB8CC4-53CF-4C1A-99AE-E0A4092FAF32}" srcOrd="4" destOrd="0" presId="urn:microsoft.com/office/officeart/2005/8/layout/orgChart1"/>
    <dgm:cxn modelId="{7003C00C-0CB8-4857-B904-C7BE0C43BF52}" type="presParOf" srcId="{7D0F390B-E273-4089-803F-796EE1E09199}" destId="{1E16039E-D6AF-421A-B00B-9825F14C637E}" srcOrd="5" destOrd="0" presId="urn:microsoft.com/office/officeart/2005/8/layout/orgChart1"/>
    <dgm:cxn modelId="{08FC4E6C-08DB-4C67-8BCD-0A4DF786989A}" type="presParOf" srcId="{1E16039E-D6AF-421A-B00B-9825F14C637E}" destId="{E76FC23E-3785-4B1E-99A9-46035B1FE16D}" srcOrd="0" destOrd="0" presId="urn:microsoft.com/office/officeart/2005/8/layout/orgChart1"/>
    <dgm:cxn modelId="{B6C960D5-7F3A-4140-BD2E-9093CC6A5AD5}" type="presParOf" srcId="{E76FC23E-3785-4B1E-99A9-46035B1FE16D}" destId="{D5344E99-69CD-427F-A81E-918E5B08AC81}" srcOrd="0" destOrd="0" presId="urn:microsoft.com/office/officeart/2005/8/layout/orgChart1"/>
    <dgm:cxn modelId="{16254E7E-6B33-4F45-91AF-A9DEEB829402}" type="presParOf" srcId="{E76FC23E-3785-4B1E-99A9-46035B1FE16D}" destId="{BA311E96-0FCE-45EB-9B13-1E328AA8CEE5}" srcOrd="1" destOrd="0" presId="urn:microsoft.com/office/officeart/2005/8/layout/orgChart1"/>
    <dgm:cxn modelId="{3BDD214B-3204-4944-848E-7E3CD3779C1E}" type="presParOf" srcId="{1E16039E-D6AF-421A-B00B-9825F14C637E}" destId="{B7BD2C07-BB26-4EF8-A489-8E4139D8634E}" srcOrd="1" destOrd="0" presId="urn:microsoft.com/office/officeart/2005/8/layout/orgChart1"/>
    <dgm:cxn modelId="{1F517B66-9F3F-4976-96BA-66C4B353EEEE}" type="presParOf" srcId="{1E16039E-D6AF-421A-B00B-9825F14C637E}" destId="{ABEF7069-3166-40AF-B87A-333EEDE5AE18}" srcOrd="2" destOrd="0" presId="urn:microsoft.com/office/officeart/2005/8/layout/orgChart1"/>
    <dgm:cxn modelId="{E6ACF010-DC21-48C7-A0CD-6ADC6D8ADA1C}" type="presParOf" srcId="{7D0F390B-E273-4089-803F-796EE1E09199}" destId="{F442D3EA-CCBC-499F-9BAF-78AAA89976DC}" srcOrd="6" destOrd="0" presId="urn:microsoft.com/office/officeart/2005/8/layout/orgChart1"/>
    <dgm:cxn modelId="{F682DEC9-7FDA-4D12-B784-2B30F1980788}" type="presParOf" srcId="{7D0F390B-E273-4089-803F-796EE1E09199}" destId="{02408474-A1A7-4274-BF88-CDF2F4115785}" srcOrd="7" destOrd="0" presId="urn:microsoft.com/office/officeart/2005/8/layout/orgChart1"/>
    <dgm:cxn modelId="{FE02BFB0-20A3-422E-87D1-10D92E36926A}" type="presParOf" srcId="{02408474-A1A7-4274-BF88-CDF2F4115785}" destId="{7CC13897-351E-4C2A-8C65-545C6D9BE085}" srcOrd="0" destOrd="0" presId="urn:microsoft.com/office/officeart/2005/8/layout/orgChart1"/>
    <dgm:cxn modelId="{91D54019-A9C3-4A8C-8E1D-E752DB6B5D47}" type="presParOf" srcId="{7CC13897-351E-4C2A-8C65-545C6D9BE085}" destId="{D41A9DD3-D19D-44C8-ACA9-5C73F725066A}" srcOrd="0" destOrd="0" presId="urn:microsoft.com/office/officeart/2005/8/layout/orgChart1"/>
    <dgm:cxn modelId="{FC0F8EFE-61F9-4D60-912C-CBB55FA938D6}" type="presParOf" srcId="{7CC13897-351E-4C2A-8C65-545C6D9BE085}" destId="{4A3A39FC-3A25-42F0-A62F-6178FD9CDDA1}" srcOrd="1" destOrd="0" presId="urn:microsoft.com/office/officeart/2005/8/layout/orgChart1"/>
    <dgm:cxn modelId="{9F83904B-17A0-4751-867F-29B11AB0AE86}" type="presParOf" srcId="{02408474-A1A7-4274-BF88-CDF2F4115785}" destId="{F96F8677-5E44-445D-9F75-B7E186C3BFEF}" srcOrd="1" destOrd="0" presId="urn:microsoft.com/office/officeart/2005/8/layout/orgChart1"/>
    <dgm:cxn modelId="{D646CA4E-C7EB-4B9E-976E-AAEF9CB26E25}" type="presParOf" srcId="{02408474-A1A7-4274-BF88-CDF2F4115785}" destId="{6B38E1A3-6845-47C4-973C-670946B92B07}" srcOrd="2" destOrd="0" presId="urn:microsoft.com/office/officeart/2005/8/layout/orgChart1"/>
    <dgm:cxn modelId="{EE9E2302-74C6-4F26-9820-167C46C70EAA}" type="presParOf" srcId="{3E639C94-326E-4137-BEC9-333E843D25C2}" destId="{235B4C14-CEFC-4471-BC9B-556993315ED3}" srcOrd="2" destOrd="0" presId="urn:microsoft.com/office/officeart/2005/8/layout/orgChart1"/>
    <dgm:cxn modelId="{32A8FC97-D30C-4219-BA02-4D58242CD0D4}" type="presParOf" srcId="{90EF775B-D2F1-4E1B-85A5-85EFE641B663}" destId="{157B0521-5F38-453E-9A32-99FDB401736E}" srcOrd="2" destOrd="0" presId="urn:microsoft.com/office/officeart/2005/8/layout/orgChart1"/>
    <dgm:cxn modelId="{09171898-735D-427A-9DBA-BE1586A80AD9}" type="presParOf" srcId="{157B0521-5F38-453E-9A32-99FDB401736E}" destId="{D2FDE5B0-53C4-4E0F-9572-4FD706F22639}" srcOrd="0" destOrd="0" presId="urn:microsoft.com/office/officeart/2005/8/layout/orgChart1"/>
    <dgm:cxn modelId="{5827737C-B51D-48AB-866F-EA3E9A4A3C96}" type="presParOf" srcId="{157B0521-5F38-453E-9A32-99FDB401736E}" destId="{E5A66D89-05B6-422A-931E-1BF44F28B7C6}" srcOrd="1" destOrd="0" presId="urn:microsoft.com/office/officeart/2005/8/layout/orgChart1"/>
    <dgm:cxn modelId="{D9E8F917-D081-4876-AF81-72954C1421EE}" type="presParOf" srcId="{E5A66D89-05B6-422A-931E-1BF44F28B7C6}" destId="{C27E2456-EDC5-49F3-97AE-82D5FA766537}" srcOrd="0" destOrd="0" presId="urn:microsoft.com/office/officeart/2005/8/layout/orgChart1"/>
    <dgm:cxn modelId="{166BB8B0-3787-4B64-B9B2-232A5F3B6FBD}" type="presParOf" srcId="{C27E2456-EDC5-49F3-97AE-82D5FA766537}" destId="{86E50F81-C608-485D-9B10-32EFBD4E6ABF}" srcOrd="0" destOrd="0" presId="urn:microsoft.com/office/officeart/2005/8/layout/orgChart1"/>
    <dgm:cxn modelId="{10B6DA7B-B4E8-4387-B2CC-94E4AA219B10}" type="presParOf" srcId="{C27E2456-EDC5-49F3-97AE-82D5FA766537}" destId="{CAC76A4D-53A1-4BEC-AF33-ACB591C98F20}" srcOrd="1" destOrd="0" presId="urn:microsoft.com/office/officeart/2005/8/layout/orgChart1"/>
    <dgm:cxn modelId="{19634994-A55A-4CCA-9A6E-E5E59D2BFA87}" type="presParOf" srcId="{E5A66D89-05B6-422A-931E-1BF44F28B7C6}" destId="{FDA299F5-1952-4D47-AF28-4ECA3676EAF9}" srcOrd="1" destOrd="0" presId="urn:microsoft.com/office/officeart/2005/8/layout/orgChart1"/>
    <dgm:cxn modelId="{8A405B71-E48C-47E1-AA63-D40C8486CE76}" type="presParOf" srcId="{E5A66D89-05B6-422A-931E-1BF44F28B7C6}" destId="{A3299061-451C-4CC6-B8B1-AFAB4CDCE8B5}" srcOrd="2" destOrd="0" presId="urn:microsoft.com/office/officeart/2005/8/layout/orgChart1"/>
    <dgm:cxn modelId="{AB4145CE-9152-4B3D-B235-7AD930C79670}" type="presParOf" srcId="{157B0521-5F38-453E-9A32-99FDB401736E}" destId="{9326957D-90AE-4FAD-8092-43C08990C5F8}" srcOrd="2" destOrd="0" presId="urn:microsoft.com/office/officeart/2005/8/layout/orgChart1"/>
    <dgm:cxn modelId="{880EB54B-19F7-46E5-A92E-038FD7961625}" type="presParOf" srcId="{157B0521-5F38-453E-9A32-99FDB401736E}" destId="{67809C23-1495-4805-8537-89798F626C63}" srcOrd="3" destOrd="0" presId="urn:microsoft.com/office/officeart/2005/8/layout/orgChart1"/>
    <dgm:cxn modelId="{9AEE3F24-F8B4-408D-8400-B5189C82FE5A}" type="presParOf" srcId="{67809C23-1495-4805-8537-89798F626C63}" destId="{9E0B0FA9-B572-4FF9-BA17-5840092EE3A5}" srcOrd="0" destOrd="0" presId="urn:microsoft.com/office/officeart/2005/8/layout/orgChart1"/>
    <dgm:cxn modelId="{3D841954-3683-43B9-A575-92EF773B01CF}" type="presParOf" srcId="{9E0B0FA9-B572-4FF9-BA17-5840092EE3A5}" destId="{CAECB6BD-1D8B-4AE1-9BC8-BD659EE2ABF8}" srcOrd="0" destOrd="0" presId="urn:microsoft.com/office/officeart/2005/8/layout/orgChart1"/>
    <dgm:cxn modelId="{46419FAA-0BD2-485C-8CFA-6BF7ED6DBBA7}" type="presParOf" srcId="{9E0B0FA9-B572-4FF9-BA17-5840092EE3A5}" destId="{8BC49F16-926A-4278-B124-06A82AD5AE6A}" srcOrd="1" destOrd="0" presId="urn:microsoft.com/office/officeart/2005/8/layout/orgChart1"/>
    <dgm:cxn modelId="{48D2F7E9-A846-459B-A51F-1C87EFC74D28}" type="presParOf" srcId="{67809C23-1495-4805-8537-89798F626C63}" destId="{24A62BD5-7AD1-4FA3-A1EA-9B6285FA3809}" srcOrd="1" destOrd="0" presId="urn:microsoft.com/office/officeart/2005/8/layout/orgChart1"/>
    <dgm:cxn modelId="{20A0E59F-0E53-4A61-8B74-A9CCCE86318C}" type="presParOf" srcId="{67809C23-1495-4805-8537-89798F626C63}" destId="{03D4FADB-2A2A-449E-BCEC-0A7FE93EF499}" srcOrd="2" destOrd="0" presId="urn:microsoft.com/office/officeart/2005/8/layout/orgChart1"/>
    <dgm:cxn modelId="{90851D27-4B05-4EEF-BA37-FB36CEF88DB1}" type="presParOf" srcId="{157B0521-5F38-453E-9A32-99FDB401736E}" destId="{CE1CF95D-6DC8-4D85-90CC-811CBD0F15B9}" srcOrd="4" destOrd="0" presId="urn:microsoft.com/office/officeart/2005/8/layout/orgChart1"/>
    <dgm:cxn modelId="{D86C6F2C-6611-42F2-9CA1-687686FD66CF}" type="presParOf" srcId="{157B0521-5F38-453E-9A32-99FDB401736E}" destId="{B7F7FD57-C9C0-4155-B7FD-0CAF4EB56DF3}" srcOrd="5" destOrd="0" presId="urn:microsoft.com/office/officeart/2005/8/layout/orgChart1"/>
    <dgm:cxn modelId="{F3EBC137-A25B-473A-9213-C4477CF611A3}" type="presParOf" srcId="{B7F7FD57-C9C0-4155-B7FD-0CAF4EB56DF3}" destId="{FDB329DE-9D70-4562-937C-DF1DCE31253C}" srcOrd="0" destOrd="0" presId="urn:microsoft.com/office/officeart/2005/8/layout/orgChart1"/>
    <dgm:cxn modelId="{030BE7F3-033D-4254-8E9A-25B41487C126}" type="presParOf" srcId="{FDB329DE-9D70-4562-937C-DF1DCE31253C}" destId="{DD73DFAF-AD33-41D8-891C-5C41720F91CE}" srcOrd="0" destOrd="0" presId="urn:microsoft.com/office/officeart/2005/8/layout/orgChart1"/>
    <dgm:cxn modelId="{07E6460F-15C8-4DAD-9104-93C460C61776}" type="presParOf" srcId="{FDB329DE-9D70-4562-937C-DF1DCE31253C}" destId="{56C99164-023D-4B68-8DD4-7642D04A37FD}" srcOrd="1" destOrd="0" presId="urn:microsoft.com/office/officeart/2005/8/layout/orgChart1"/>
    <dgm:cxn modelId="{1B6E3AED-033C-4342-A468-C719230AB58B}" type="presParOf" srcId="{B7F7FD57-C9C0-4155-B7FD-0CAF4EB56DF3}" destId="{BE57D0BD-EF3D-49AB-B363-451511C8DE51}" srcOrd="1" destOrd="0" presId="urn:microsoft.com/office/officeart/2005/8/layout/orgChart1"/>
    <dgm:cxn modelId="{AD09E192-9B0A-4F64-A914-3364E1233D07}" type="presParOf" srcId="{B7F7FD57-C9C0-4155-B7FD-0CAF4EB56DF3}" destId="{1FB47BB0-20A7-4F68-96BF-62C2C0FAAF86}" srcOrd="2" destOrd="0" presId="urn:microsoft.com/office/officeart/2005/8/layout/orgChart1"/>
    <dgm:cxn modelId="{597C7CEB-76B2-4954-9605-54D475F04387}" type="presParOf" srcId="{157B0521-5F38-453E-9A32-99FDB401736E}" destId="{DCBE516D-150A-4E82-ABDD-6CD79503F5AE}" srcOrd="6" destOrd="0" presId="urn:microsoft.com/office/officeart/2005/8/layout/orgChart1"/>
    <dgm:cxn modelId="{8930DC50-4669-4673-9535-5D1E4778D8A5}" type="presParOf" srcId="{157B0521-5F38-453E-9A32-99FDB401736E}" destId="{18DB2179-96BE-40B9-B6F6-4F999EDD31C6}" srcOrd="7" destOrd="0" presId="urn:microsoft.com/office/officeart/2005/8/layout/orgChart1"/>
    <dgm:cxn modelId="{52B4D659-7BED-4B0D-A032-1F21B3DEBC7D}" type="presParOf" srcId="{18DB2179-96BE-40B9-B6F6-4F999EDD31C6}" destId="{0F6C9254-BADE-4DD3-9AA9-A5C480D5EB29}" srcOrd="0" destOrd="0" presId="urn:microsoft.com/office/officeart/2005/8/layout/orgChart1"/>
    <dgm:cxn modelId="{6370666B-A0E3-482E-BF4E-5F3215806BE7}" type="presParOf" srcId="{0F6C9254-BADE-4DD3-9AA9-A5C480D5EB29}" destId="{1334D6BF-8409-48A2-ADAE-2B40684E82CA}" srcOrd="0" destOrd="0" presId="urn:microsoft.com/office/officeart/2005/8/layout/orgChart1"/>
    <dgm:cxn modelId="{024BD265-EA6D-4602-A532-2BB709DC25EE}" type="presParOf" srcId="{0F6C9254-BADE-4DD3-9AA9-A5C480D5EB29}" destId="{4180916C-ED94-4919-B989-ACFA7F0F813A}" srcOrd="1" destOrd="0" presId="urn:microsoft.com/office/officeart/2005/8/layout/orgChart1"/>
    <dgm:cxn modelId="{96431243-932F-4241-92EB-E3871D3F5B3A}" type="presParOf" srcId="{18DB2179-96BE-40B9-B6F6-4F999EDD31C6}" destId="{0B405478-4622-4BF1-B320-B52FD8BFF5FA}" srcOrd="1" destOrd="0" presId="urn:microsoft.com/office/officeart/2005/8/layout/orgChart1"/>
    <dgm:cxn modelId="{FA1D39ED-8F35-4EC9-91CE-5CDD0DF89115}" type="presParOf" srcId="{18DB2179-96BE-40B9-B6F6-4F999EDD31C6}" destId="{C39B31CA-4F94-415C-92A9-0B922B7A8279}" srcOrd="2" destOrd="0" presId="urn:microsoft.com/office/officeart/2005/8/layout/orgChart1"/>
    <dgm:cxn modelId="{3AC8521C-EB76-4C84-B282-7DE99AE162FE}" type="presParOf" srcId="{157B0521-5F38-453E-9A32-99FDB401736E}" destId="{CD2622F5-4AD0-4C37-9B39-C1FE2EFCD3C4}" srcOrd="8" destOrd="0" presId="urn:microsoft.com/office/officeart/2005/8/layout/orgChart1"/>
    <dgm:cxn modelId="{3A5DAD60-E1D2-4B3C-9783-C40A497E034D}" type="presParOf" srcId="{157B0521-5F38-453E-9A32-99FDB401736E}" destId="{F069409F-2B36-42EE-A2E8-28FBA43A084F}" srcOrd="9" destOrd="0" presId="urn:microsoft.com/office/officeart/2005/8/layout/orgChart1"/>
    <dgm:cxn modelId="{3AFBFADE-04E2-4DA8-BFB0-9B812E32CAB8}" type="presParOf" srcId="{F069409F-2B36-42EE-A2E8-28FBA43A084F}" destId="{E879EA0E-88D7-42E4-8BA6-84C3A2F46ECA}" srcOrd="0" destOrd="0" presId="urn:microsoft.com/office/officeart/2005/8/layout/orgChart1"/>
    <dgm:cxn modelId="{99506364-0BFF-4E5F-91B1-C32CFC4BB1B7}" type="presParOf" srcId="{E879EA0E-88D7-42E4-8BA6-84C3A2F46ECA}" destId="{5A364254-0D42-4FD9-B4E3-A5E5D53A72EB}" srcOrd="0" destOrd="0" presId="urn:microsoft.com/office/officeart/2005/8/layout/orgChart1"/>
    <dgm:cxn modelId="{34790280-8F0C-467F-AE6D-C7584436E118}" type="presParOf" srcId="{E879EA0E-88D7-42E4-8BA6-84C3A2F46ECA}" destId="{A69EB762-83C4-40BD-BE3E-44128879F923}" srcOrd="1" destOrd="0" presId="urn:microsoft.com/office/officeart/2005/8/layout/orgChart1"/>
    <dgm:cxn modelId="{F637A7C0-2A32-4319-803F-BA6693FB653A}" type="presParOf" srcId="{F069409F-2B36-42EE-A2E8-28FBA43A084F}" destId="{D66DF3B1-3730-4177-9897-465F2E5FF91A}" srcOrd="1" destOrd="0" presId="urn:microsoft.com/office/officeart/2005/8/layout/orgChart1"/>
    <dgm:cxn modelId="{6FE6D43B-F25F-4266-B27D-06B1878EE958}" type="presParOf" srcId="{F069409F-2B36-42EE-A2E8-28FBA43A084F}" destId="{D23C59C4-11D0-4DE2-8C3F-EE9A627B2F66}" srcOrd="2" destOrd="0" presId="urn:microsoft.com/office/officeart/2005/8/layout/orgChart1"/>
    <dgm:cxn modelId="{45A6FAD1-AEE4-4869-B3E8-488BFD2BC3B8}" type="presParOf" srcId="{EBA03B22-B301-481F-B7E7-7A3441B38DA6}" destId="{3FDD314A-BFF1-473D-9400-3BA622FFC338}" srcOrd="2" destOrd="0" presId="urn:microsoft.com/office/officeart/2005/8/layout/orgChart1"/>
    <dgm:cxn modelId="{C9956B38-4680-4429-B25A-87B34FF22972}" type="presParOf" srcId="{3FDD314A-BFF1-473D-9400-3BA622FFC338}" destId="{A002D03D-2C81-4EEF-B204-3463F7E7B54C}" srcOrd="0" destOrd="0" presId="urn:microsoft.com/office/officeart/2005/8/layout/orgChart1"/>
    <dgm:cxn modelId="{3E1E6999-A29B-4C5F-A932-3923696E5886}" type="presParOf" srcId="{3FDD314A-BFF1-473D-9400-3BA622FFC338}" destId="{E4ECEF02-2E61-4BB8-8E41-45E8B477088D}" srcOrd="1" destOrd="0" presId="urn:microsoft.com/office/officeart/2005/8/layout/orgChart1"/>
    <dgm:cxn modelId="{6C4A0347-5429-41EA-B3C1-2E80272D4983}" type="presParOf" srcId="{E4ECEF02-2E61-4BB8-8E41-45E8B477088D}" destId="{56472CBA-B7F3-436E-9252-A8BE70CEECBD}" srcOrd="0" destOrd="0" presId="urn:microsoft.com/office/officeart/2005/8/layout/orgChart1"/>
    <dgm:cxn modelId="{4DA805AB-7BD0-400E-BD13-3ADC66A85AE1}" type="presParOf" srcId="{56472CBA-B7F3-436E-9252-A8BE70CEECBD}" destId="{8C2D9D13-5A98-4498-9F47-8A6AE1FD8225}" srcOrd="0" destOrd="0" presId="urn:microsoft.com/office/officeart/2005/8/layout/orgChart1"/>
    <dgm:cxn modelId="{AF0CA8F0-A736-4E77-8988-0ACF0DF105FB}" type="presParOf" srcId="{56472CBA-B7F3-436E-9252-A8BE70CEECBD}" destId="{5F18B78E-13FF-4BA6-809C-37A7376C54B6}" srcOrd="1" destOrd="0" presId="urn:microsoft.com/office/officeart/2005/8/layout/orgChart1"/>
    <dgm:cxn modelId="{BB5F84B4-2E73-4E55-B863-79EBAC4BCC3A}" type="presParOf" srcId="{E4ECEF02-2E61-4BB8-8E41-45E8B477088D}" destId="{B31F8FBC-94D5-47C9-8DCA-78E35E3B5AF1}" srcOrd="1" destOrd="0" presId="urn:microsoft.com/office/officeart/2005/8/layout/orgChart1"/>
    <dgm:cxn modelId="{62CDA66D-D5EF-41DE-83EE-B86972945D95}" type="presParOf" srcId="{E4ECEF02-2E61-4BB8-8E41-45E8B477088D}" destId="{A4EC70A9-4C3E-43E0-8AA0-AFE38F08A7B1}" srcOrd="2" destOrd="0" presId="urn:microsoft.com/office/officeart/2005/8/layout/orgChart1"/>
    <dgm:cxn modelId="{A474FF0C-21E3-4F2E-BA50-FD72A87CDA3C}" type="presParOf" srcId="{3FDD314A-BFF1-473D-9400-3BA622FFC338}" destId="{A288C16B-EE83-48DF-8237-43882977C5CF}" srcOrd="2" destOrd="0" presId="urn:microsoft.com/office/officeart/2005/8/layout/orgChart1"/>
    <dgm:cxn modelId="{731D07BB-37D8-4A29-A708-E731529EC1A6}" type="presParOf" srcId="{3FDD314A-BFF1-473D-9400-3BA622FFC338}" destId="{EA3568D9-8EB3-43FA-80A3-A7DAC9558802}" srcOrd="3" destOrd="0" presId="urn:microsoft.com/office/officeart/2005/8/layout/orgChart1"/>
    <dgm:cxn modelId="{80BCD78A-B9D1-4DDF-B864-2ED2530BB94E}" type="presParOf" srcId="{EA3568D9-8EB3-43FA-80A3-A7DAC9558802}" destId="{868EA533-816F-45E8-8F94-CFA1CBE6102E}" srcOrd="0" destOrd="0" presId="urn:microsoft.com/office/officeart/2005/8/layout/orgChart1"/>
    <dgm:cxn modelId="{576E4C2E-CD8A-4EBC-8103-F3D3B863E05B}" type="presParOf" srcId="{868EA533-816F-45E8-8F94-CFA1CBE6102E}" destId="{4DA37925-8BFC-4769-9C02-1C897780C5A7}" srcOrd="0" destOrd="0" presId="urn:microsoft.com/office/officeart/2005/8/layout/orgChart1"/>
    <dgm:cxn modelId="{FB008F61-A713-495C-B9B0-59ED1C4FEA1D}" type="presParOf" srcId="{868EA533-816F-45E8-8F94-CFA1CBE6102E}" destId="{732E877D-44E3-40E0-811E-45BA7CCC4554}" srcOrd="1" destOrd="0" presId="urn:microsoft.com/office/officeart/2005/8/layout/orgChart1"/>
    <dgm:cxn modelId="{C9651582-3810-4EFF-A7DE-1F5F4D278323}" type="presParOf" srcId="{EA3568D9-8EB3-43FA-80A3-A7DAC9558802}" destId="{3798A75C-1591-4947-AEAB-C4E96DA9941C}" srcOrd="1" destOrd="0" presId="urn:microsoft.com/office/officeart/2005/8/layout/orgChart1"/>
    <dgm:cxn modelId="{9AB59453-6119-4C42-90CF-753F90B243CB}" type="presParOf" srcId="{EA3568D9-8EB3-43FA-80A3-A7DAC9558802}" destId="{69A0353B-1BE3-48D0-A361-1047FF5494CA}" srcOrd="2" destOrd="0" presId="urn:microsoft.com/office/officeart/2005/8/layout/orgChart1"/>
    <dgm:cxn modelId="{A121A54F-E75A-4432-BD1B-D2D3852FEE51}" type="presParOf" srcId="{3FDD314A-BFF1-473D-9400-3BA622FFC338}" destId="{230BAB25-2076-43F9-8C17-339433BD71E2}" srcOrd="4" destOrd="0" presId="urn:microsoft.com/office/officeart/2005/8/layout/orgChart1"/>
    <dgm:cxn modelId="{8E165F54-C002-425D-A2AD-A574AEC3B932}" type="presParOf" srcId="{3FDD314A-BFF1-473D-9400-3BA622FFC338}" destId="{B47C0FF2-4FDA-4E41-BD13-021F7858640A}" srcOrd="5" destOrd="0" presId="urn:microsoft.com/office/officeart/2005/8/layout/orgChart1"/>
    <dgm:cxn modelId="{BF519E47-E142-4529-8218-F3FF904956EA}" type="presParOf" srcId="{B47C0FF2-4FDA-4E41-BD13-021F7858640A}" destId="{37FC806E-C7BC-4B63-B01B-7851D04F9841}" srcOrd="0" destOrd="0" presId="urn:microsoft.com/office/officeart/2005/8/layout/orgChart1"/>
    <dgm:cxn modelId="{B577E7C6-C2AB-4BE2-AEBB-323FDFAD9095}" type="presParOf" srcId="{37FC806E-C7BC-4B63-B01B-7851D04F9841}" destId="{F1913643-56D4-4741-B6C0-DA51C501A27D}" srcOrd="0" destOrd="0" presId="urn:microsoft.com/office/officeart/2005/8/layout/orgChart1"/>
    <dgm:cxn modelId="{C5210268-56E0-434D-9A56-86A47C196CA0}" type="presParOf" srcId="{37FC806E-C7BC-4B63-B01B-7851D04F9841}" destId="{2A0C38AA-243B-45E6-BFCD-F7DAB8A9DD0C}" srcOrd="1" destOrd="0" presId="urn:microsoft.com/office/officeart/2005/8/layout/orgChart1"/>
    <dgm:cxn modelId="{243CF967-2431-4A5A-A362-3B6645AFAD85}" type="presParOf" srcId="{B47C0FF2-4FDA-4E41-BD13-021F7858640A}" destId="{955607A8-CE8F-42BA-B644-1FDC7BE67761}" srcOrd="1" destOrd="0" presId="urn:microsoft.com/office/officeart/2005/8/layout/orgChart1"/>
    <dgm:cxn modelId="{ED57C38F-3E3E-4E81-A7EE-0850E85B1E91}" type="presParOf" srcId="{B47C0FF2-4FDA-4E41-BD13-021F7858640A}" destId="{1D6A0419-4398-4317-9190-8FBE6FF91EC2}" srcOrd="2" destOrd="0" presId="urn:microsoft.com/office/officeart/2005/8/layout/orgChart1"/>
    <dgm:cxn modelId="{1FCAA849-C50C-4FC7-B135-E0C6D3A86764}" type="presParOf" srcId="{3FDD314A-BFF1-473D-9400-3BA622FFC338}" destId="{3DFF2CD0-79E8-42FF-9124-3436C932EA9F}" srcOrd="6" destOrd="0" presId="urn:microsoft.com/office/officeart/2005/8/layout/orgChart1"/>
    <dgm:cxn modelId="{009CA466-876D-4ACA-9EEE-A96A35C802AA}" type="presParOf" srcId="{3FDD314A-BFF1-473D-9400-3BA622FFC338}" destId="{89633354-7DB6-49D8-832A-60C22FF0A293}" srcOrd="7" destOrd="0" presId="urn:microsoft.com/office/officeart/2005/8/layout/orgChart1"/>
    <dgm:cxn modelId="{CAC8304E-9BF8-46CA-8D9B-EDD375E26A1F}" type="presParOf" srcId="{89633354-7DB6-49D8-832A-60C22FF0A293}" destId="{F0475600-199E-4BC4-85AD-F0BCE771006B}" srcOrd="0" destOrd="0" presId="urn:microsoft.com/office/officeart/2005/8/layout/orgChart1"/>
    <dgm:cxn modelId="{C5EDBC0D-B50F-4025-8E10-DA737B811057}" type="presParOf" srcId="{F0475600-199E-4BC4-85AD-F0BCE771006B}" destId="{6AF387F1-E098-4DF0-8896-86F1E0C893B0}" srcOrd="0" destOrd="0" presId="urn:microsoft.com/office/officeart/2005/8/layout/orgChart1"/>
    <dgm:cxn modelId="{5A7AFC60-C8F9-43D0-AD51-E1DAA8326514}" type="presParOf" srcId="{F0475600-199E-4BC4-85AD-F0BCE771006B}" destId="{7F621769-5CAD-480E-B718-9C417810725C}" srcOrd="1" destOrd="0" presId="urn:microsoft.com/office/officeart/2005/8/layout/orgChart1"/>
    <dgm:cxn modelId="{481E1928-BBE2-4F83-97BD-638F69EF2A5B}" type="presParOf" srcId="{89633354-7DB6-49D8-832A-60C22FF0A293}" destId="{B337EF4C-D16B-4204-AAB2-6D095D875E3F}" srcOrd="1" destOrd="0" presId="urn:microsoft.com/office/officeart/2005/8/layout/orgChart1"/>
    <dgm:cxn modelId="{86E3A983-0523-405A-BABC-095478762DA7}" type="presParOf" srcId="{89633354-7DB6-49D8-832A-60C22FF0A293}" destId="{ACD0A7FE-F425-411A-B0D7-4E57BAB80E5C}" srcOrd="2" destOrd="0" presId="urn:microsoft.com/office/officeart/2005/8/layout/orgChart1"/>
    <dgm:cxn modelId="{257C4B78-CEE6-4F69-BA15-9FCA60FF7C20}" type="presParOf" srcId="{3FDD314A-BFF1-473D-9400-3BA622FFC338}" destId="{BEB86770-4058-4C24-8D77-EDB6CBF2068E}" srcOrd="8" destOrd="0" presId="urn:microsoft.com/office/officeart/2005/8/layout/orgChart1"/>
    <dgm:cxn modelId="{85417EAA-A332-42B0-860D-22BD9CD93366}" type="presParOf" srcId="{3FDD314A-BFF1-473D-9400-3BA622FFC338}" destId="{2C86506A-E258-4910-8062-2615A779FDD2}" srcOrd="9" destOrd="0" presId="urn:microsoft.com/office/officeart/2005/8/layout/orgChart1"/>
    <dgm:cxn modelId="{FEA437CE-7548-4C53-A32B-8F6951EA8D03}" type="presParOf" srcId="{2C86506A-E258-4910-8062-2615A779FDD2}" destId="{8CBFD204-09F1-4437-8FE2-D35703B9667C}" srcOrd="0" destOrd="0" presId="urn:microsoft.com/office/officeart/2005/8/layout/orgChart1"/>
    <dgm:cxn modelId="{172962CD-0DA4-4EAA-BAAC-EC69793BF514}" type="presParOf" srcId="{8CBFD204-09F1-4437-8FE2-D35703B9667C}" destId="{FACB445F-13AD-476B-8C4E-685195ACF168}" srcOrd="0" destOrd="0" presId="urn:microsoft.com/office/officeart/2005/8/layout/orgChart1"/>
    <dgm:cxn modelId="{472FA5EB-D1F5-4DEB-B142-4B14C6CD328D}" type="presParOf" srcId="{8CBFD204-09F1-4437-8FE2-D35703B9667C}" destId="{1A4D92DE-D1C0-4236-AF10-685D75D42780}" srcOrd="1" destOrd="0" presId="urn:microsoft.com/office/officeart/2005/8/layout/orgChart1"/>
    <dgm:cxn modelId="{EA04E241-05FD-4DCA-997B-061BA91D361F}" type="presParOf" srcId="{2C86506A-E258-4910-8062-2615A779FDD2}" destId="{7DDC7DC4-C8EC-4637-A733-E6E043F49C7A}" srcOrd="1" destOrd="0" presId="urn:microsoft.com/office/officeart/2005/8/layout/orgChart1"/>
    <dgm:cxn modelId="{66F2EDE9-0CCC-42A8-885E-4379E05234E0}" type="presParOf" srcId="{2C86506A-E258-4910-8062-2615A779FDD2}" destId="{D0130950-D426-4633-B8DB-3F1C47221FA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19FF0E-AFEE-4DB5-A610-3628E7FF11EC}" type="doc">
      <dgm:prSet loTypeId="urn:microsoft.com/office/officeart/2005/8/layout/orgChart1" loCatId="hierarchy" qsTypeId="urn:microsoft.com/office/officeart/2005/8/quickstyle/simple3" qsCatId="simple" csTypeId="urn:microsoft.com/office/officeart/2005/8/colors/accent2_1" csCatId="accent2" phldr="1"/>
      <dgm:spPr/>
    </dgm:pt>
    <dgm:pt modelId="{504E8A68-92C5-4AAF-A821-1D1784700AAA}">
      <dgm:prSet/>
      <dgm:spPr/>
      <dgm:t>
        <a:bodyPr/>
        <a:lstStyle/>
        <a:p>
          <a:pPr rtl="0" eaLnBrk="1" latinLnBrk="0"/>
          <a:r>
            <a:rPr lang="en-US" dirty="0" smtClean="0"/>
            <a:t>CONCEJO MUNICIPAL</a:t>
          </a:r>
        </a:p>
      </dgm:t>
    </dgm:pt>
    <dgm:pt modelId="{EDBF11A0-8B56-4442-884A-613A6DD5A3CB}" type="parTrans" cxnId="{48F5FB17-E40D-4CC0-84AA-0FF3BDF7DFAD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9CDE534B-45DB-4B66-BC40-15363FF880C0}" type="sibTrans" cxnId="{48F5FB17-E40D-4CC0-84AA-0FF3BDF7DFAD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9A5A7F8A-5DDB-477B-82B8-7A087136AE49}" type="asst">
      <dgm:prSet/>
      <dgm:spPr/>
      <dgm:t>
        <a:bodyPr/>
        <a:lstStyle/>
        <a:p>
          <a:pPr rtl="0" eaLnBrk="1" latinLnBrk="0"/>
          <a:r>
            <a:rPr lang="en-US" dirty="0" smtClean="0"/>
            <a:t>SINDICATURA</a:t>
          </a:r>
        </a:p>
      </dgm:t>
    </dgm:pt>
    <dgm:pt modelId="{5F39ACE4-89A0-4759-977A-35DDB0B70599}" type="parTrans" cxnId="{70444A42-6F03-42FD-9BA4-B4B69CECC574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897B9E3D-0159-4247-8918-8FB190864840}" type="sibTrans" cxnId="{70444A42-6F03-42FD-9BA4-B4B69CECC574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092686FF-948A-45A0-BE17-F360DA50071A}" type="asst">
      <dgm:prSet/>
      <dgm:spPr/>
      <dgm:t>
        <a:bodyPr/>
        <a:lstStyle/>
        <a:p>
          <a:pPr rtl="0" eaLnBrk="1" latinLnBrk="0"/>
          <a:r>
            <a:rPr lang="en-US" dirty="0" smtClean="0"/>
            <a:t>COMISIONES </a:t>
          </a:r>
        </a:p>
        <a:p>
          <a:pPr rtl="0" eaLnBrk="1" latinLnBrk="0"/>
          <a:r>
            <a:rPr lang="en-US" dirty="0" smtClean="0"/>
            <a:t>MUNICIPALES</a:t>
          </a:r>
        </a:p>
      </dgm:t>
    </dgm:pt>
    <dgm:pt modelId="{9A6476C5-8BB8-4460-88EE-4488D0B3A21C}" type="parTrans" cxnId="{B2DAB0D1-1B04-436C-A900-DFA63F1C5F4D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6D693846-7225-46BD-9258-DAD19A7C6D4C}" type="sibTrans" cxnId="{B2DAB0D1-1B04-436C-A900-DFA63F1C5F4D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B6B45B83-DDDE-4B6A-A289-3AF641530D7A}" type="asst">
      <dgm:prSet/>
      <dgm:spPr/>
      <dgm:t>
        <a:bodyPr/>
        <a:lstStyle/>
        <a:p>
          <a:pPr rtl="0" eaLnBrk="1" latinLnBrk="0"/>
          <a:r>
            <a:rPr lang="en-US" dirty="0" smtClean="0"/>
            <a:t>COMISION DE LA  CARRERA ADMINISTRATIVA</a:t>
          </a:r>
        </a:p>
      </dgm:t>
    </dgm:pt>
    <dgm:pt modelId="{20FD016A-0DBE-4588-9AE7-1402AF88CC0A}" type="parTrans" cxnId="{5355EA13-871F-4D48-88F9-D8453B32AC3B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A2D8870E-0110-456D-B73D-B4F33B560C46}" type="sibTrans" cxnId="{5355EA13-871F-4D48-88F9-D8453B32AC3B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C3285473-01ED-406B-B512-58221E2CEE9E}" type="asst">
      <dgm:prSet/>
      <dgm:spPr/>
      <dgm:t>
        <a:bodyPr/>
        <a:lstStyle/>
        <a:p>
          <a:pPr rtl="0" eaLnBrk="1" latinLnBrk="0"/>
          <a:r>
            <a:rPr lang="en-US" dirty="0" smtClean="0"/>
            <a:t>SECRETARIA MUNICIPAL</a:t>
          </a:r>
        </a:p>
      </dgm:t>
    </dgm:pt>
    <dgm:pt modelId="{7C7A56AA-D684-4C95-A9AD-2A802B35C047}" type="parTrans" cxnId="{36DA4F8D-E4DE-4E29-A26F-06DCD1EB2902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003B67D2-8B99-49F4-8722-CC21A3F6025E}" type="sibTrans" cxnId="{36DA4F8D-E4DE-4E29-A26F-06DCD1EB2902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242FD1B9-7856-4DBE-A2DE-492B04963D19}">
      <dgm:prSet/>
      <dgm:spPr/>
      <dgm:t>
        <a:bodyPr/>
        <a:lstStyle/>
        <a:p>
          <a:pPr rtl="0" eaLnBrk="1" latinLnBrk="0"/>
          <a:r>
            <a:rPr lang="en-US" dirty="0" smtClean="0"/>
            <a:t>DESPACHO </a:t>
          </a:r>
        </a:p>
        <a:p>
          <a:pPr rtl="0" eaLnBrk="1" latinLnBrk="0"/>
          <a:r>
            <a:rPr lang="en-US" dirty="0" smtClean="0"/>
            <a:t>ALCALDE</a:t>
          </a:r>
        </a:p>
      </dgm:t>
    </dgm:pt>
    <dgm:pt modelId="{1B9CF98D-E377-499C-AEAB-48572C93BEC3}" type="parTrans" cxnId="{5C6ED012-278D-4417-8F61-9E0575944C58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E42E01EF-F15F-4217-AA67-EC42CBB2F203}" type="sibTrans" cxnId="{5C6ED012-278D-4417-8F61-9E0575944C58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F6E0711E-56B2-4E41-BC8F-990148973676}" type="asst">
      <dgm:prSet/>
      <dgm:spPr/>
      <dgm:t>
        <a:bodyPr/>
        <a:lstStyle/>
        <a:p>
          <a:pPr rtl="0" eaLnBrk="1" latinLnBrk="0"/>
          <a:r>
            <a:rPr lang="en-US" dirty="0" smtClean="0"/>
            <a:t>MUJER NINEZ JUVENTUID Y ADOLESCENCIA</a:t>
          </a:r>
        </a:p>
      </dgm:t>
    </dgm:pt>
    <dgm:pt modelId="{3C85214C-5438-4144-B28D-3FB8FC826884}" type="parTrans" cxnId="{311820F6-32EC-444C-919D-292313EE155E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9DABEBC6-C7BB-4C1F-8435-C22BCD718ECB}" type="sibTrans" cxnId="{311820F6-32EC-444C-919D-292313EE155E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D7FD56C6-E594-4A73-A4BC-2ECC93AA99F3}" type="asst">
      <dgm:prSet/>
      <dgm:spPr/>
      <dgm:t>
        <a:bodyPr/>
        <a:lstStyle/>
        <a:p>
          <a:pPr rtl="0" eaLnBrk="1" latinLnBrk="0"/>
          <a:r>
            <a:rPr lang="en-US" dirty="0" smtClean="0"/>
            <a:t>MEDIACION</a:t>
          </a:r>
        </a:p>
      </dgm:t>
    </dgm:pt>
    <dgm:pt modelId="{BFA78DA1-D168-4340-8606-2D4BF82F0BC0}" type="parTrans" cxnId="{BC16B5BD-8F99-4B5B-BC5B-5431F6634345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EE8BFDCF-2D6C-4DAB-8A68-49ED9D01D363}" type="sibTrans" cxnId="{BC16B5BD-8F99-4B5B-BC5B-5431F6634345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5F0964D4-7227-48CA-86F6-E6B9060BAD8A}" type="asst">
      <dgm:prSet/>
      <dgm:spPr/>
      <dgm:t>
        <a:bodyPr/>
        <a:lstStyle/>
        <a:p>
          <a:pPr rtl="0" eaLnBrk="1" latinLnBrk="0"/>
          <a:r>
            <a:rPr lang="en-US" dirty="0" smtClean="0"/>
            <a:t>ACCESO A LA INFORMACION PUBLICA</a:t>
          </a:r>
        </a:p>
      </dgm:t>
    </dgm:pt>
    <dgm:pt modelId="{B76F90BD-EA19-4F54-ABD9-0F493688A9C9}" type="parTrans" cxnId="{A692687E-0C80-4FCA-B406-0226A12BC911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21826FEC-E148-49EB-B8BB-9964BBDCEE44}" type="sibTrans" cxnId="{A692687E-0C80-4FCA-B406-0226A12BC911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C53D6DE2-BF5F-4288-BED2-4BD4E6731456}">
      <dgm:prSet/>
      <dgm:spPr/>
      <dgm:t>
        <a:bodyPr/>
        <a:lstStyle/>
        <a:p>
          <a:pPr rtl="0" eaLnBrk="1" latinLnBrk="0"/>
          <a:r>
            <a:rPr lang="en-US" dirty="0" smtClean="0"/>
            <a:t>TESORERIA</a:t>
          </a:r>
        </a:p>
      </dgm:t>
    </dgm:pt>
    <dgm:pt modelId="{1E3E4A76-A2A7-4F4C-B674-95B966AB7DFF}" type="parTrans" cxnId="{CF5671FC-246D-4668-901F-5B87E5A97899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8D918526-5287-41D5-82D0-B089914BE663}" type="sibTrans" cxnId="{CF5671FC-246D-4668-901F-5B87E5A97899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B22B50CA-9D7D-46A4-BC5D-B5EEB23305A0}">
      <dgm:prSet/>
      <dgm:spPr/>
      <dgm:t>
        <a:bodyPr/>
        <a:lstStyle/>
        <a:p>
          <a:pPr rtl="0" eaLnBrk="1" latinLnBrk="0"/>
          <a:r>
            <a:rPr lang="en-US" dirty="0" smtClean="0"/>
            <a:t>CONTABILIDAD</a:t>
          </a:r>
        </a:p>
      </dgm:t>
    </dgm:pt>
    <dgm:pt modelId="{B752C7EB-F9FB-4DFA-AC84-54C3012D671C}" type="parTrans" cxnId="{7252D662-A0EE-4621-BE3C-29F2E6ECED72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06083676-CBA5-415C-8AD4-78FA7DD9AABD}" type="sibTrans" cxnId="{7252D662-A0EE-4621-BE3C-29F2E6ECED72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AE78B1DA-79B2-4779-BF2B-54C30602902A}">
      <dgm:prSet/>
      <dgm:spPr/>
      <dgm:t>
        <a:bodyPr/>
        <a:lstStyle/>
        <a:p>
          <a:pPr rtl="0" eaLnBrk="1" latinLnBrk="0"/>
          <a:r>
            <a:rPr lang="en-US" dirty="0" smtClean="0"/>
            <a:t>ADQUISICIONES Y CONTRATACIONES</a:t>
          </a:r>
        </a:p>
      </dgm:t>
    </dgm:pt>
    <dgm:pt modelId="{98B9D1E9-F256-478B-BDFA-5761AD5CA228}" type="parTrans" cxnId="{39494654-8493-48B9-887B-DD2FA7069C20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003B9D4D-15BD-4F83-8237-049B8DB857EF}" type="sibTrans" cxnId="{39494654-8493-48B9-887B-DD2FA7069C20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824D303C-BA1D-4921-9E6E-583F5C22D24F}">
      <dgm:prSet/>
      <dgm:spPr/>
      <dgm:t>
        <a:bodyPr/>
        <a:lstStyle/>
        <a:p>
          <a:pPr rtl="0" eaLnBrk="1" latinLnBrk="0"/>
          <a:r>
            <a:rPr lang="en-US" dirty="0" smtClean="0"/>
            <a:t>REGISTRO DEL ESTADO FAMILIAR</a:t>
          </a:r>
        </a:p>
      </dgm:t>
    </dgm:pt>
    <dgm:pt modelId="{CCC90083-CBEA-4974-BA08-B9E1B28014AC}" type="parTrans" cxnId="{30DF8540-C2AE-4675-97C6-71424CF91922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583FA553-7591-4E0D-9425-DA0483171565}" type="sibTrans" cxnId="{30DF8540-C2AE-4675-97C6-71424CF91922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4CFC5A29-58C9-4CDC-9D29-BA89BA52485A}">
      <dgm:prSet/>
      <dgm:spPr/>
      <dgm:t>
        <a:bodyPr/>
        <a:lstStyle/>
        <a:p>
          <a:pPr rtl="0" eaLnBrk="1" latinLnBrk="0"/>
          <a:r>
            <a:rPr lang="en-US" dirty="0" smtClean="0"/>
            <a:t>SERVICIOS</a:t>
          </a:r>
        </a:p>
        <a:p>
          <a:pPr rtl="0" eaLnBrk="1" latinLnBrk="0"/>
          <a:r>
            <a:rPr lang="en-US" dirty="0" smtClean="0"/>
            <a:t>MUNICIPALES</a:t>
          </a:r>
        </a:p>
      </dgm:t>
    </dgm:pt>
    <dgm:pt modelId="{99B8A033-1EE1-4407-90FF-4AACE530D977}" type="parTrans" cxnId="{003FCBD3-2FA8-41BB-81E8-2D67289B9FFD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C0C5C14E-9970-4E66-9834-CEF2C164C109}" type="sibTrans" cxnId="{003FCBD3-2FA8-41BB-81E8-2D67289B9FFD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A0A28E2E-EDA6-46AE-8052-6A2604087B71}">
      <dgm:prSet/>
      <dgm:spPr/>
      <dgm:t>
        <a:bodyPr/>
        <a:lstStyle/>
        <a:p>
          <a:pPr rtl="0" eaLnBrk="1" latinLnBrk="0"/>
          <a:r>
            <a:rPr lang="en-US" dirty="0" smtClean="0"/>
            <a:t>ALUMBRADO</a:t>
          </a:r>
        </a:p>
        <a:p>
          <a:pPr rtl="0" eaLnBrk="1" latinLnBrk="0"/>
          <a:r>
            <a:rPr lang="en-US" dirty="0" smtClean="0"/>
            <a:t>PUBLICO</a:t>
          </a:r>
        </a:p>
      </dgm:t>
    </dgm:pt>
    <dgm:pt modelId="{608D4C26-22D4-4498-BAA5-D5C36A731916}" type="parTrans" cxnId="{79D8D6FC-2BF5-408A-9B0D-0FC5C48DDB15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7ADC4E5E-6ABD-48AF-9272-58864E225671}" type="sibTrans" cxnId="{79D8D6FC-2BF5-408A-9B0D-0FC5C48DDB15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AF6B306A-F904-46B3-A09E-FB3A22255B07}">
      <dgm:prSet/>
      <dgm:spPr/>
      <dgm:t>
        <a:bodyPr/>
        <a:lstStyle/>
        <a:p>
          <a:pPr rtl="0" eaLnBrk="1" latinLnBrk="0"/>
          <a:r>
            <a:rPr lang="en-US" dirty="0" smtClean="0"/>
            <a:t>PAVIMENTACION</a:t>
          </a:r>
        </a:p>
      </dgm:t>
    </dgm:pt>
    <dgm:pt modelId="{DA418944-DDAD-4B60-8BFC-E8B229641D8B}" type="parTrans" cxnId="{CEF74092-894C-4764-A6F0-FFEE8067A1BD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81CE53F4-49D4-463D-B358-CED3153B0848}" type="sibTrans" cxnId="{CEF74092-894C-4764-A6F0-FFEE8067A1BD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C32B7125-6DC6-448D-9566-09421A8E28DB}">
      <dgm:prSet/>
      <dgm:spPr/>
      <dgm:t>
        <a:bodyPr/>
        <a:lstStyle/>
        <a:p>
          <a:pPr rtl="0" eaLnBrk="1" latinLnBrk="0"/>
          <a:r>
            <a:rPr lang="en-US" dirty="0" smtClean="0"/>
            <a:t>TIANGUE</a:t>
          </a:r>
        </a:p>
      </dgm:t>
    </dgm:pt>
    <dgm:pt modelId="{942483C5-2628-4E94-BC63-AC5B5E4E3A2C}" type="parTrans" cxnId="{BE249F77-9BA4-4F82-84E4-9184B55B93BF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9D3048E2-EB4A-4787-AB6A-629934A20549}" type="sibTrans" cxnId="{BE249F77-9BA4-4F82-84E4-9184B55B93BF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A8E2098F-B9CC-432A-8CDA-B215493B8B2D}">
      <dgm:prSet/>
      <dgm:spPr/>
      <dgm:t>
        <a:bodyPr/>
        <a:lstStyle/>
        <a:p>
          <a:pPr rtl="0" eaLnBrk="1" latinLnBrk="0"/>
          <a:r>
            <a:rPr lang="en-US" dirty="0" smtClean="0"/>
            <a:t>PARQUES Y CANCHAS</a:t>
          </a:r>
        </a:p>
      </dgm:t>
    </dgm:pt>
    <dgm:pt modelId="{95B81BF2-3C71-43B0-B078-69CE5148D920}" type="parTrans" cxnId="{3313063F-B17C-4658-B67E-0AE1E671ACA9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D48D8687-EA46-4BA1-9A94-B087F1AAA462}" type="sibTrans" cxnId="{3313063F-B17C-4658-B67E-0AE1E671ACA9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6E3BF9B3-FDD3-49F7-8669-F79BBCFCE127}">
      <dgm:prSet/>
      <dgm:spPr/>
      <dgm:t>
        <a:bodyPr/>
        <a:lstStyle/>
        <a:p>
          <a:pPr rtl="0" eaLnBrk="1" latinLnBrk="0"/>
          <a:r>
            <a:rPr lang="en-US" dirty="0" smtClean="0"/>
            <a:t>CATASTRO</a:t>
          </a:r>
        </a:p>
      </dgm:t>
    </dgm:pt>
    <dgm:pt modelId="{6DE143EC-AA11-47EB-ACED-DEE3E6A66A6E}" type="parTrans" cxnId="{FECE5ACB-760E-4928-8AC9-5EA444F27F67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097B5E5E-AB3C-4959-838A-DB77C729CE15}" type="sibTrans" cxnId="{FECE5ACB-760E-4928-8AC9-5EA444F27F67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D3BAB797-F10E-4434-9988-086955CA220D}" type="asst">
      <dgm:prSet/>
      <dgm:spPr/>
      <dgm:t>
        <a:bodyPr/>
        <a:lstStyle/>
        <a:p>
          <a:r>
            <a:rPr lang="en-US" dirty="0" smtClean="0"/>
            <a:t>AUDITORIA INTERNA</a:t>
          </a:r>
          <a:endParaRPr lang="es-ES" dirty="0"/>
        </a:p>
      </dgm:t>
    </dgm:pt>
    <dgm:pt modelId="{94C788E0-2E6D-453F-B3C6-AED3AE2B5065}" type="parTrans" cxnId="{EC510D9D-D32D-49B2-93AC-080EA56073C4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C9AA8560-5856-42E0-8C3B-4BAFB2CDBDB6}" type="sibTrans" cxnId="{EC510D9D-D32D-49B2-93AC-080EA56073C4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C29A6977-167F-4C68-AB04-3CB0092E9B68}" type="asst">
      <dgm:prSet/>
      <dgm:spPr/>
      <dgm:t>
        <a:bodyPr/>
        <a:lstStyle/>
        <a:p>
          <a:r>
            <a:rPr lang="en-US" dirty="0" smtClean="0"/>
            <a:t>CUERPO AGENTES MUNICIPALES</a:t>
          </a:r>
          <a:endParaRPr lang="es-ES" dirty="0"/>
        </a:p>
      </dgm:t>
    </dgm:pt>
    <dgm:pt modelId="{8A71642C-F2FC-418A-9E72-20FB91657848}" type="parTrans" cxnId="{8E1E6225-0450-4138-A844-6A786ED169E4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A5BE0173-9114-4733-B80D-F1B994BAA9C2}" type="sibTrans" cxnId="{8E1E6225-0450-4138-A844-6A786ED169E4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2894CB15-159C-43B2-B088-C674198F9FD1}">
      <dgm:prSet/>
      <dgm:spPr/>
      <dgm:t>
        <a:bodyPr/>
        <a:lstStyle/>
        <a:p>
          <a:r>
            <a:rPr lang="en-US" dirty="0" smtClean="0"/>
            <a:t>PROMOCION SOCIAL</a:t>
          </a:r>
          <a:endParaRPr lang="es-ES" dirty="0"/>
        </a:p>
      </dgm:t>
    </dgm:pt>
    <dgm:pt modelId="{6FFB1E5A-CAE8-43C9-8BF5-4C5D1CC858E2}" type="parTrans" cxnId="{3F3EDC54-A869-4CAB-A656-441D5F988BD4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81CCBBCF-E53C-41E0-AB98-5447752F3033}" type="sibTrans" cxnId="{3F3EDC54-A869-4CAB-A656-441D5F988BD4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9BA289CB-4DED-4C84-B971-40CF496388B0}">
      <dgm:prSet/>
      <dgm:spPr/>
      <dgm:t>
        <a:bodyPr/>
        <a:lstStyle/>
        <a:p>
          <a:r>
            <a:rPr lang="en-US" dirty="0" smtClean="0"/>
            <a:t>TURICENTRO</a:t>
          </a:r>
          <a:endParaRPr lang="es-ES" dirty="0"/>
        </a:p>
      </dgm:t>
    </dgm:pt>
    <dgm:pt modelId="{147B13E8-42A0-4227-AE7D-F2E0E05859F2}" type="parTrans" cxnId="{4E0431B7-66B8-41FC-81A3-BDE870063F61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6BF8723F-1F57-453D-917D-0FFF56C8204C}" type="sibTrans" cxnId="{4E0431B7-66B8-41FC-81A3-BDE870063F61}">
      <dgm:prSet/>
      <dgm:spPr/>
      <dgm:t>
        <a:bodyPr/>
        <a:lstStyle/>
        <a:p>
          <a:endParaRPr lang="es-ES">
            <a:solidFill>
              <a:srgbClr val="FF0000"/>
            </a:solidFill>
          </a:endParaRPr>
        </a:p>
      </dgm:t>
    </dgm:pt>
    <dgm:pt modelId="{C7B5CAFE-77E0-49A0-9045-40997722EE43}">
      <dgm:prSet/>
      <dgm:spPr/>
      <dgm:t>
        <a:bodyPr/>
        <a:lstStyle/>
        <a:p>
          <a:r>
            <a:rPr lang="en-US" dirty="0" smtClean="0"/>
            <a:t>CLINICA</a:t>
          </a:r>
          <a:endParaRPr lang="es-ES" dirty="0"/>
        </a:p>
      </dgm:t>
    </dgm:pt>
    <dgm:pt modelId="{EB2E6C02-3027-45FA-BDE5-4A68934BB5F1}" type="parTrans" cxnId="{40BAD03C-7E46-4BAB-90A5-A1F733364D84}">
      <dgm:prSet/>
      <dgm:spPr/>
      <dgm:t>
        <a:bodyPr/>
        <a:lstStyle/>
        <a:p>
          <a:endParaRPr lang="es-ES"/>
        </a:p>
      </dgm:t>
    </dgm:pt>
    <dgm:pt modelId="{2805F035-5B1A-426E-A429-6F4C62028D7D}" type="sibTrans" cxnId="{40BAD03C-7E46-4BAB-90A5-A1F733364D84}">
      <dgm:prSet/>
      <dgm:spPr/>
      <dgm:t>
        <a:bodyPr/>
        <a:lstStyle/>
        <a:p>
          <a:endParaRPr lang="es-ES"/>
        </a:p>
      </dgm:t>
    </dgm:pt>
    <dgm:pt modelId="{113B6517-9B94-4737-ABE6-CC738D37B37A}">
      <dgm:prSet/>
      <dgm:spPr/>
      <dgm:t>
        <a:bodyPr/>
        <a:lstStyle/>
        <a:p>
          <a:r>
            <a:rPr lang="en-US" dirty="0" smtClean="0"/>
            <a:t>CUENTAS CORRIENTES</a:t>
          </a:r>
          <a:endParaRPr lang="es-ES" dirty="0"/>
        </a:p>
      </dgm:t>
    </dgm:pt>
    <dgm:pt modelId="{6F0AA508-A61A-49F7-BC49-3914019E2920}" type="parTrans" cxnId="{6AAA12FC-884E-4897-AD9D-4C22B26263F9}">
      <dgm:prSet/>
      <dgm:spPr/>
      <dgm:t>
        <a:bodyPr/>
        <a:lstStyle/>
        <a:p>
          <a:endParaRPr lang="es-ES"/>
        </a:p>
      </dgm:t>
    </dgm:pt>
    <dgm:pt modelId="{99A592F9-BB72-4A8A-85A8-48710FADD940}" type="sibTrans" cxnId="{6AAA12FC-884E-4897-AD9D-4C22B26263F9}">
      <dgm:prSet/>
      <dgm:spPr/>
      <dgm:t>
        <a:bodyPr/>
        <a:lstStyle/>
        <a:p>
          <a:endParaRPr lang="es-ES"/>
        </a:p>
      </dgm:t>
    </dgm:pt>
    <dgm:pt modelId="{1AF5E4B2-2B23-4522-B5C9-597C7D9833EF}">
      <dgm:prSet/>
      <dgm:spPr/>
      <dgm:t>
        <a:bodyPr/>
        <a:lstStyle/>
        <a:p>
          <a:r>
            <a:rPr lang="es-SV" dirty="0" smtClean="0"/>
            <a:t>MEDIO </a:t>
          </a:r>
        </a:p>
        <a:p>
          <a:r>
            <a:rPr lang="es-SV" dirty="0" smtClean="0"/>
            <a:t>AMBIENTE</a:t>
          </a:r>
          <a:endParaRPr lang="es-SV" dirty="0"/>
        </a:p>
      </dgm:t>
    </dgm:pt>
    <dgm:pt modelId="{BF984DF2-E1D9-4AF5-9874-FD74BFA165E4}" type="parTrans" cxnId="{B32FE09B-6979-48C7-AA8A-C207C9C72C79}">
      <dgm:prSet/>
      <dgm:spPr/>
      <dgm:t>
        <a:bodyPr/>
        <a:lstStyle/>
        <a:p>
          <a:endParaRPr lang="es-SV"/>
        </a:p>
      </dgm:t>
    </dgm:pt>
    <dgm:pt modelId="{F03D368B-2D04-43B1-8012-2540D13F3F22}" type="sibTrans" cxnId="{B32FE09B-6979-48C7-AA8A-C207C9C72C79}">
      <dgm:prSet/>
      <dgm:spPr/>
      <dgm:t>
        <a:bodyPr/>
        <a:lstStyle/>
        <a:p>
          <a:endParaRPr lang="es-SV"/>
        </a:p>
      </dgm:t>
    </dgm:pt>
    <dgm:pt modelId="{52C556C9-1001-4908-B038-4041013D277F}">
      <dgm:prSet/>
      <dgm:spPr/>
      <dgm:t>
        <a:bodyPr/>
        <a:lstStyle/>
        <a:p>
          <a:r>
            <a:rPr lang="es-SV" dirty="0" smtClean="0"/>
            <a:t>ASEO</a:t>
          </a:r>
          <a:endParaRPr lang="es-SV" dirty="0"/>
        </a:p>
      </dgm:t>
    </dgm:pt>
    <dgm:pt modelId="{17CB21B5-8073-477A-8479-FF5B11B82441}" type="parTrans" cxnId="{00155BE5-F887-4B09-92D4-4DAD6389E487}">
      <dgm:prSet/>
      <dgm:spPr/>
      <dgm:t>
        <a:bodyPr/>
        <a:lstStyle/>
        <a:p>
          <a:endParaRPr lang="es-SV"/>
        </a:p>
      </dgm:t>
    </dgm:pt>
    <dgm:pt modelId="{0E1D51E2-7E5D-4436-9129-229DB156AA99}" type="sibTrans" cxnId="{00155BE5-F887-4B09-92D4-4DAD6389E487}">
      <dgm:prSet/>
      <dgm:spPr/>
      <dgm:t>
        <a:bodyPr/>
        <a:lstStyle/>
        <a:p>
          <a:endParaRPr lang="es-SV"/>
        </a:p>
      </dgm:t>
    </dgm:pt>
    <dgm:pt modelId="{96A5FBBE-16D7-46D6-8C7A-E344EAD8CE23}">
      <dgm:prSet/>
      <dgm:spPr/>
      <dgm:t>
        <a:bodyPr/>
        <a:lstStyle/>
        <a:p>
          <a:r>
            <a:rPr lang="es-SV" dirty="0" smtClean="0"/>
            <a:t>DISPOSICION FINAL</a:t>
          </a:r>
          <a:endParaRPr lang="es-SV" dirty="0"/>
        </a:p>
      </dgm:t>
    </dgm:pt>
    <dgm:pt modelId="{1465098E-5822-460F-9548-6E052A88207E}" type="parTrans" cxnId="{CE308C33-6973-4479-9126-8C3F270AEBA6}">
      <dgm:prSet/>
      <dgm:spPr/>
      <dgm:t>
        <a:bodyPr/>
        <a:lstStyle/>
        <a:p>
          <a:endParaRPr lang="es-SV"/>
        </a:p>
      </dgm:t>
    </dgm:pt>
    <dgm:pt modelId="{ED479067-4C4E-4818-A330-4A0213B6CA79}" type="sibTrans" cxnId="{CE308C33-6973-4479-9126-8C3F270AEBA6}">
      <dgm:prSet/>
      <dgm:spPr/>
      <dgm:t>
        <a:bodyPr/>
        <a:lstStyle/>
        <a:p>
          <a:endParaRPr lang="es-SV"/>
        </a:p>
      </dgm:t>
    </dgm:pt>
    <dgm:pt modelId="{89E20731-196A-40F1-A1D6-5C0168699762}">
      <dgm:prSet/>
      <dgm:spPr/>
      <dgm:t>
        <a:bodyPr/>
        <a:lstStyle/>
        <a:p>
          <a:r>
            <a:rPr lang="es-SV" dirty="0" smtClean="0"/>
            <a:t>AGUA Y SANEAMIENTO</a:t>
          </a:r>
          <a:endParaRPr lang="es-SV" dirty="0"/>
        </a:p>
      </dgm:t>
    </dgm:pt>
    <dgm:pt modelId="{6BFBCB0E-3706-42E6-BC3D-8A64D11FF61D}" type="parTrans" cxnId="{A30D190B-0FFD-4239-9122-B2DB8F9DC19F}">
      <dgm:prSet/>
      <dgm:spPr/>
      <dgm:t>
        <a:bodyPr/>
        <a:lstStyle/>
        <a:p>
          <a:endParaRPr lang="es-SV"/>
        </a:p>
      </dgm:t>
    </dgm:pt>
    <dgm:pt modelId="{C7828FD2-CDD6-488E-A64C-1AE126FC74A4}" type="sibTrans" cxnId="{A30D190B-0FFD-4239-9122-B2DB8F9DC19F}">
      <dgm:prSet/>
      <dgm:spPr/>
      <dgm:t>
        <a:bodyPr/>
        <a:lstStyle/>
        <a:p>
          <a:endParaRPr lang="es-SV"/>
        </a:p>
      </dgm:t>
    </dgm:pt>
    <dgm:pt modelId="{BE86022C-5DE3-4D3B-9245-74B4653D4BFF}" type="asst">
      <dgm:prSet/>
      <dgm:spPr/>
      <dgm:t>
        <a:bodyPr/>
        <a:lstStyle/>
        <a:p>
          <a:r>
            <a:rPr lang="es-SV" dirty="0" smtClean="0"/>
            <a:t>PUESUPUESTO</a:t>
          </a:r>
          <a:endParaRPr lang="es-SV" dirty="0"/>
        </a:p>
      </dgm:t>
    </dgm:pt>
    <dgm:pt modelId="{E78E7174-A87F-486C-A3AD-B72B2742DF33}" type="parTrans" cxnId="{EB9A9600-544E-4FC2-8882-382DAF5AC225}">
      <dgm:prSet/>
      <dgm:spPr/>
      <dgm:t>
        <a:bodyPr/>
        <a:lstStyle/>
        <a:p>
          <a:endParaRPr lang="es-SV"/>
        </a:p>
      </dgm:t>
    </dgm:pt>
    <dgm:pt modelId="{67143506-86C4-440F-B76E-EFCFDDB204EB}" type="sibTrans" cxnId="{EB9A9600-544E-4FC2-8882-382DAF5AC225}">
      <dgm:prSet/>
      <dgm:spPr/>
      <dgm:t>
        <a:bodyPr/>
        <a:lstStyle/>
        <a:p>
          <a:endParaRPr lang="es-SV"/>
        </a:p>
      </dgm:t>
    </dgm:pt>
    <dgm:pt modelId="{479E5EC1-6012-4561-B894-4AF954091E8F}">
      <dgm:prSet/>
      <dgm:spPr/>
      <dgm:t>
        <a:bodyPr/>
        <a:lstStyle/>
        <a:p>
          <a:r>
            <a:rPr lang="es-SV" dirty="0" smtClean="0"/>
            <a:t>CEMENTERIO</a:t>
          </a:r>
          <a:endParaRPr lang="es-SV" dirty="0"/>
        </a:p>
      </dgm:t>
    </dgm:pt>
    <dgm:pt modelId="{7256F451-DEB6-4A8F-8F48-B50693CFBB43}" type="parTrans" cxnId="{E8469BD2-3A04-4B4A-A67E-D111C530AB91}">
      <dgm:prSet/>
      <dgm:spPr/>
      <dgm:t>
        <a:bodyPr/>
        <a:lstStyle/>
        <a:p>
          <a:endParaRPr lang="es-SV"/>
        </a:p>
      </dgm:t>
    </dgm:pt>
    <dgm:pt modelId="{9E09A598-A74A-4A9D-B73D-0A9FE5832543}" type="sibTrans" cxnId="{E8469BD2-3A04-4B4A-A67E-D111C530AB91}">
      <dgm:prSet/>
      <dgm:spPr/>
      <dgm:t>
        <a:bodyPr/>
        <a:lstStyle/>
        <a:p>
          <a:endParaRPr lang="es-SV"/>
        </a:p>
      </dgm:t>
    </dgm:pt>
    <dgm:pt modelId="{A0970DDE-5C1B-4CEC-B522-46849BA6D485}" type="pres">
      <dgm:prSet presAssocID="{7E19FF0E-AFEE-4DB5-A610-3628E7FF11E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BA03B22-B301-481F-B7E7-7A3441B38DA6}" type="pres">
      <dgm:prSet presAssocID="{504E8A68-92C5-4AAF-A821-1D1784700AAA}" presName="hierRoot1" presStyleCnt="0">
        <dgm:presLayoutVars>
          <dgm:hierBranch/>
        </dgm:presLayoutVars>
      </dgm:prSet>
      <dgm:spPr/>
    </dgm:pt>
    <dgm:pt modelId="{08FA31A8-85E2-4506-B7A9-D10C9A59D920}" type="pres">
      <dgm:prSet presAssocID="{504E8A68-92C5-4AAF-A821-1D1784700AAA}" presName="rootComposite1" presStyleCnt="0"/>
      <dgm:spPr/>
    </dgm:pt>
    <dgm:pt modelId="{749803C4-D1C5-4915-AB6B-18024FE8850A}" type="pres">
      <dgm:prSet presAssocID="{504E8A68-92C5-4AAF-A821-1D1784700AAA}" presName="rootText1" presStyleLbl="node0" presStyleIdx="0" presStyleCnt="1" custLinFactX="18972" custLinFactY="-62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E4736D6-7CDC-4CDF-B842-C94B141E6CE6}" type="pres">
      <dgm:prSet presAssocID="{504E8A68-92C5-4AAF-A821-1D1784700AAA}" presName="rootConnector1" presStyleLbl="node1" presStyleIdx="0" presStyleCnt="0"/>
      <dgm:spPr/>
      <dgm:t>
        <a:bodyPr/>
        <a:lstStyle/>
        <a:p>
          <a:endParaRPr lang="es-ES"/>
        </a:p>
      </dgm:t>
    </dgm:pt>
    <dgm:pt modelId="{A651CEEC-E655-42FF-A324-C7885C4E5509}" type="pres">
      <dgm:prSet presAssocID="{504E8A68-92C5-4AAF-A821-1D1784700AAA}" presName="hierChild2" presStyleCnt="0"/>
      <dgm:spPr/>
    </dgm:pt>
    <dgm:pt modelId="{8F458779-2B80-4387-AD17-C24DBA085EE7}" type="pres">
      <dgm:prSet presAssocID="{1B9CF98D-E377-499C-AEAB-48572C93BEC3}" presName="Name35" presStyleLbl="parChTrans1D2" presStyleIdx="0" presStyleCnt="6"/>
      <dgm:spPr/>
      <dgm:t>
        <a:bodyPr/>
        <a:lstStyle/>
        <a:p>
          <a:endParaRPr lang="es-ES"/>
        </a:p>
      </dgm:t>
    </dgm:pt>
    <dgm:pt modelId="{90EF775B-D2F1-4E1B-85A5-85EFE641B663}" type="pres">
      <dgm:prSet presAssocID="{242FD1B9-7856-4DBE-A2DE-492B04963D19}" presName="hierRoot2" presStyleCnt="0">
        <dgm:presLayoutVars>
          <dgm:hierBranch/>
        </dgm:presLayoutVars>
      </dgm:prSet>
      <dgm:spPr/>
    </dgm:pt>
    <dgm:pt modelId="{111E56A4-1701-4C3B-8AD9-14D64FC294CD}" type="pres">
      <dgm:prSet presAssocID="{242FD1B9-7856-4DBE-A2DE-492B04963D19}" presName="rootComposite" presStyleCnt="0"/>
      <dgm:spPr/>
    </dgm:pt>
    <dgm:pt modelId="{20DB800F-CE33-4628-99B6-9B4109E6BBA3}" type="pres">
      <dgm:prSet presAssocID="{242FD1B9-7856-4DBE-A2DE-492B04963D19}" presName="rootText" presStyleLbl="node2" presStyleIdx="0" presStyleCnt="1" custLinFactX="18972" custLinFactNeighborX="100000" custLinFactNeighborY="-505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FB94903-3793-4353-8251-1E4DB31B3807}" type="pres">
      <dgm:prSet presAssocID="{242FD1B9-7856-4DBE-A2DE-492B04963D19}" presName="rootConnector" presStyleLbl="node2" presStyleIdx="0" presStyleCnt="1"/>
      <dgm:spPr/>
      <dgm:t>
        <a:bodyPr/>
        <a:lstStyle/>
        <a:p>
          <a:endParaRPr lang="es-ES"/>
        </a:p>
      </dgm:t>
    </dgm:pt>
    <dgm:pt modelId="{CB119826-A880-43FF-BC03-BD1D62386C21}" type="pres">
      <dgm:prSet presAssocID="{242FD1B9-7856-4DBE-A2DE-492B04963D19}" presName="hierChild4" presStyleCnt="0"/>
      <dgm:spPr/>
    </dgm:pt>
    <dgm:pt modelId="{BDD2A5A9-6CEA-486A-B89C-8D902495F6F4}" type="pres">
      <dgm:prSet presAssocID="{1E3E4A76-A2A7-4F4C-B674-95B966AB7DFF}" presName="Name35" presStyleLbl="parChTrans1D3" presStyleIdx="0" presStyleCnt="14"/>
      <dgm:spPr/>
      <dgm:t>
        <a:bodyPr/>
        <a:lstStyle/>
        <a:p>
          <a:endParaRPr lang="es-ES"/>
        </a:p>
      </dgm:t>
    </dgm:pt>
    <dgm:pt modelId="{1AAEA366-7AE4-407D-9B0A-F28A7AF3CCC7}" type="pres">
      <dgm:prSet presAssocID="{C53D6DE2-BF5F-4288-BED2-4BD4E6731456}" presName="hierRoot2" presStyleCnt="0">
        <dgm:presLayoutVars>
          <dgm:hierBranch/>
        </dgm:presLayoutVars>
      </dgm:prSet>
      <dgm:spPr/>
    </dgm:pt>
    <dgm:pt modelId="{987A21B2-52D4-4BFF-A9FB-670B1DDD7B48}" type="pres">
      <dgm:prSet presAssocID="{C53D6DE2-BF5F-4288-BED2-4BD4E6731456}" presName="rootComposite" presStyleCnt="0"/>
      <dgm:spPr/>
    </dgm:pt>
    <dgm:pt modelId="{DE30EF80-DFC3-4B88-A494-341ACE56946E}" type="pres">
      <dgm:prSet presAssocID="{C53D6DE2-BF5F-4288-BED2-4BD4E6731456}" presName="rootText" presStyleLbl="node3" presStyleIdx="0" presStyleCnt="9" custLinFactX="73673" custLinFactNeighborX="100000" custLinFactNeighborY="-420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F8471DB-76FE-42D0-A121-2E2ABBC8EACB}" type="pres">
      <dgm:prSet presAssocID="{C53D6DE2-BF5F-4288-BED2-4BD4E6731456}" presName="rootConnector" presStyleLbl="node3" presStyleIdx="0" presStyleCnt="9"/>
      <dgm:spPr/>
      <dgm:t>
        <a:bodyPr/>
        <a:lstStyle/>
        <a:p>
          <a:endParaRPr lang="es-ES"/>
        </a:p>
      </dgm:t>
    </dgm:pt>
    <dgm:pt modelId="{72E93BF4-AC8B-4975-8500-9D92533732F6}" type="pres">
      <dgm:prSet presAssocID="{C53D6DE2-BF5F-4288-BED2-4BD4E6731456}" presName="hierChild4" presStyleCnt="0"/>
      <dgm:spPr/>
    </dgm:pt>
    <dgm:pt modelId="{BF2220C5-67FC-40EB-B0F2-AA29F7F0C2C2}" type="pres">
      <dgm:prSet presAssocID="{C53D6DE2-BF5F-4288-BED2-4BD4E6731456}" presName="hierChild5" presStyleCnt="0"/>
      <dgm:spPr/>
    </dgm:pt>
    <dgm:pt modelId="{5200DC6E-069C-4C4C-B5E2-A6C849B7C984}" type="pres">
      <dgm:prSet presAssocID="{B752C7EB-F9FB-4DFA-AC84-54C3012D671C}" presName="Name35" presStyleLbl="parChTrans1D3" presStyleIdx="1" presStyleCnt="14"/>
      <dgm:spPr/>
      <dgm:t>
        <a:bodyPr/>
        <a:lstStyle/>
        <a:p>
          <a:endParaRPr lang="es-ES"/>
        </a:p>
      </dgm:t>
    </dgm:pt>
    <dgm:pt modelId="{C8D4317C-9D5D-4B7D-B418-C349941FAD62}" type="pres">
      <dgm:prSet presAssocID="{B22B50CA-9D7D-46A4-BC5D-B5EEB23305A0}" presName="hierRoot2" presStyleCnt="0">
        <dgm:presLayoutVars>
          <dgm:hierBranch val="r"/>
        </dgm:presLayoutVars>
      </dgm:prSet>
      <dgm:spPr/>
    </dgm:pt>
    <dgm:pt modelId="{021F7D75-490C-407E-93CB-3472CC244BEA}" type="pres">
      <dgm:prSet presAssocID="{B22B50CA-9D7D-46A4-BC5D-B5EEB23305A0}" presName="rootComposite" presStyleCnt="0"/>
      <dgm:spPr/>
    </dgm:pt>
    <dgm:pt modelId="{4F7F3958-1231-45A8-84CA-DF9E978B9B66}" type="pres">
      <dgm:prSet presAssocID="{B22B50CA-9D7D-46A4-BC5D-B5EEB23305A0}" presName="rootText" presStyleLbl="node3" presStyleIdx="1" presStyleCnt="9" custLinFactX="61099" custLinFactNeighborX="100000" custLinFactNeighborY="-420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F761322-8981-4D74-87D9-A7C7739D19E8}" type="pres">
      <dgm:prSet presAssocID="{B22B50CA-9D7D-46A4-BC5D-B5EEB23305A0}" presName="rootConnector" presStyleLbl="node3" presStyleIdx="1" presStyleCnt="9"/>
      <dgm:spPr/>
      <dgm:t>
        <a:bodyPr/>
        <a:lstStyle/>
        <a:p>
          <a:endParaRPr lang="es-ES"/>
        </a:p>
      </dgm:t>
    </dgm:pt>
    <dgm:pt modelId="{5B1E2AB4-7D00-486C-8C42-7EDEA1D84468}" type="pres">
      <dgm:prSet presAssocID="{B22B50CA-9D7D-46A4-BC5D-B5EEB23305A0}" presName="hierChild4" presStyleCnt="0"/>
      <dgm:spPr/>
    </dgm:pt>
    <dgm:pt modelId="{E2FEDDEC-7DC5-4BD3-A151-1850A36122EA}" type="pres">
      <dgm:prSet presAssocID="{B22B50CA-9D7D-46A4-BC5D-B5EEB23305A0}" presName="hierChild5" presStyleCnt="0"/>
      <dgm:spPr/>
    </dgm:pt>
    <dgm:pt modelId="{0DC8CD98-0090-4901-9059-243AC4BEF644}" type="pres">
      <dgm:prSet presAssocID="{98B9D1E9-F256-478B-BDFA-5761AD5CA228}" presName="Name35" presStyleLbl="parChTrans1D3" presStyleIdx="2" presStyleCnt="14"/>
      <dgm:spPr/>
      <dgm:t>
        <a:bodyPr/>
        <a:lstStyle/>
        <a:p>
          <a:endParaRPr lang="es-ES"/>
        </a:p>
      </dgm:t>
    </dgm:pt>
    <dgm:pt modelId="{5E22F01B-15D2-4A0C-9AF1-449A381A0B56}" type="pres">
      <dgm:prSet presAssocID="{AE78B1DA-79B2-4779-BF2B-54C30602902A}" presName="hierRoot2" presStyleCnt="0">
        <dgm:presLayoutVars>
          <dgm:hierBranch val="r"/>
        </dgm:presLayoutVars>
      </dgm:prSet>
      <dgm:spPr/>
    </dgm:pt>
    <dgm:pt modelId="{85393587-AEC8-4957-A669-6CAC9916D483}" type="pres">
      <dgm:prSet presAssocID="{AE78B1DA-79B2-4779-BF2B-54C30602902A}" presName="rootComposite" presStyleCnt="0"/>
      <dgm:spPr/>
    </dgm:pt>
    <dgm:pt modelId="{FDDDA3E1-DDE7-4CA4-A38E-EC9E3F47D8FE}" type="pres">
      <dgm:prSet presAssocID="{AE78B1DA-79B2-4779-BF2B-54C30602902A}" presName="rootText" presStyleLbl="node3" presStyleIdx="2" presStyleCnt="9" custLinFactX="47198" custLinFactNeighborX="100000" custLinFactNeighborY="-420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5DD672E-6FAD-4F0A-B104-863E8AEDF11F}" type="pres">
      <dgm:prSet presAssocID="{AE78B1DA-79B2-4779-BF2B-54C30602902A}" presName="rootConnector" presStyleLbl="node3" presStyleIdx="2" presStyleCnt="9"/>
      <dgm:spPr/>
      <dgm:t>
        <a:bodyPr/>
        <a:lstStyle/>
        <a:p>
          <a:endParaRPr lang="es-ES"/>
        </a:p>
      </dgm:t>
    </dgm:pt>
    <dgm:pt modelId="{6F64C8B4-44D3-4F94-BB97-0199BCBF3380}" type="pres">
      <dgm:prSet presAssocID="{AE78B1DA-79B2-4779-BF2B-54C30602902A}" presName="hierChild4" presStyleCnt="0"/>
      <dgm:spPr/>
    </dgm:pt>
    <dgm:pt modelId="{04890655-04AA-48EB-8AA0-B36FC30D82A7}" type="pres">
      <dgm:prSet presAssocID="{AE78B1DA-79B2-4779-BF2B-54C30602902A}" presName="hierChild5" presStyleCnt="0"/>
      <dgm:spPr/>
    </dgm:pt>
    <dgm:pt modelId="{32399DE5-3725-442F-AACE-47AB09FCC1B5}" type="pres">
      <dgm:prSet presAssocID="{CCC90083-CBEA-4974-BA08-B9E1B28014AC}" presName="Name35" presStyleLbl="parChTrans1D3" presStyleIdx="3" presStyleCnt="14"/>
      <dgm:spPr/>
      <dgm:t>
        <a:bodyPr/>
        <a:lstStyle/>
        <a:p>
          <a:endParaRPr lang="es-ES"/>
        </a:p>
      </dgm:t>
    </dgm:pt>
    <dgm:pt modelId="{43F9B817-E0F0-4CD1-884D-6F092665B568}" type="pres">
      <dgm:prSet presAssocID="{824D303C-BA1D-4921-9E6E-583F5C22D24F}" presName="hierRoot2" presStyleCnt="0">
        <dgm:presLayoutVars>
          <dgm:hierBranch val="r"/>
        </dgm:presLayoutVars>
      </dgm:prSet>
      <dgm:spPr/>
    </dgm:pt>
    <dgm:pt modelId="{A7900E85-6CDF-4959-A6EC-FA1D356B8194}" type="pres">
      <dgm:prSet presAssocID="{824D303C-BA1D-4921-9E6E-583F5C22D24F}" presName="rootComposite" presStyleCnt="0"/>
      <dgm:spPr/>
    </dgm:pt>
    <dgm:pt modelId="{58168765-85D6-47F2-B09D-78A7FC2DF62A}" type="pres">
      <dgm:prSet presAssocID="{824D303C-BA1D-4921-9E6E-583F5C22D24F}" presName="rootText" presStyleLbl="node3" presStyleIdx="3" presStyleCnt="9" custLinFactX="100000" custLinFactNeighborX="140050" custLinFactNeighborY="-420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302F32D-B8AE-4F08-8F52-A030953F3B8E}" type="pres">
      <dgm:prSet presAssocID="{824D303C-BA1D-4921-9E6E-583F5C22D24F}" presName="rootConnector" presStyleLbl="node3" presStyleIdx="3" presStyleCnt="9"/>
      <dgm:spPr/>
      <dgm:t>
        <a:bodyPr/>
        <a:lstStyle/>
        <a:p>
          <a:endParaRPr lang="es-ES"/>
        </a:p>
      </dgm:t>
    </dgm:pt>
    <dgm:pt modelId="{93B3B56B-6317-49D5-9C3B-7FC010E09DAA}" type="pres">
      <dgm:prSet presAssocID="{824D303C-BA1D-4921-9E6E-583F5C22D24F}" presName="hierChild4" presStyleCnt="0"/>
      <dgm:spPr/>
    </dgm:pt>
    <dgm:pt modelId="{860B2B70-EAB0-4D5F-B5BD-0D08A2ACBC51}" type="pres">
      <dgm:prSet presAssocID="{824D303C-BA1D-4921-9E6E-583F5C22D24F}" presName="hierChild5" presStyleCnt="0"/>
      <dgm:spPr/>
    </dgm:pt>
    <dgm:pt modelId="{1B71D63E-5C20-47C5-B2D8-299B66993A73}" type="pres">
      <dgm:prSet presAssocID="{99B8A033-1EE1-4407-90FF-4AACE530D977}" presName="Name35" presStyleLbl="parChTrans1D3" presStyleIdx="4" presStyleCnt="14"/>
      <dgm:spPr/>
      <dgm:t>
        <a:bodyPr/>
        <a:lstStyle/>
        <a:p>
          <a:endParaRPr lang="es-ES"/>
        </a:p>
      </dgm:t>
    </dgm:pt>
    <dgm:pt modelId="{AC61A238-F301-43CA-A1EC-9E0C18FC66B6}" type="pres">
      <dgm:prSet presAssocID="{4CFC5A29-58C9-4CDC-9D29-BA89BA52485A}" presName="hierRoot2" presStyleCnt="0">
        <dgm:presLayoutVars>
          <dgm:hierBranch/>
        </dgm:presLayoutVars>
      </dgm:prSet>
      <dgm:spPr/>
    </dgm:pt>
    <dgm:pt modelId="{8FDD291C-1BF4-4E94-AC35-C87FA384AFED}" type="pres">
      <dgm:prSet presAssocID="{4CFC5A29-58C9-4CDC-9D29-BA89BA52485A}" presName="rootComposite" presStyleCnt="0"/>
      <dgm:spPr/>
    </dgm:pt>
    <dgm:pt modelId="{3EC7437F-D139-4709-A9CC-A2F7A9B03BB3}" type="pres">
      <dgm:prSet presAssocID="{4CFC5A29-58C9-4CDC-9D29-BA89BA52485A}" presName="rootText" presStyleLbl="node3" presStyleIdx="4" presStyleCnt="9" custLinFactX="100000" custLinFactNeighborX="135953" custLinFactNeighborY="-4102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DCE2D0E-44BD-4B72-A251-FAB5C5F725A0}" type="pres">
      <dgm:prSet presAssocID="{4CFC5A29-58C9-4CDC-9D29-BA89BA52485A}" presName="rootConnector" presStyleLbl="node3" presStyleIdx="4" presStyleCnt="9"/>
      <dgm:spPr/>
      <dgm:t>
        <a:bodyPr/>
        <a:lstStyle/>
        <a:p>
          <a:endParaRPr lang="es-ES"/>
        </a:p>
      </dgm:t>
    </dgm:pt>
    <dgm:pt modelId="{0B951170-60C3-4786-88F5-BEC32D46A292}" type="pres">
      <dgm:prSet presAssocID="{4CFC5A29-58C9-4CDC-9D29-BA89BA52485A}" presName="hierChild4" presStyleCnt="0"/>
      <dgm:spPr/>
    </dgm:pt>
    <dgm:pt modelId="{CE01DDC3-8CA5-4D20-92B4-17A2B5FFBD21}" type="pres">
      <dgm:prSet presAssocID="{608D4C26-22D4-4498-BAA5-D5C36A731916}" presName="Name35" presStyleLbl="parChTrans1D4" presStyleIdx="0" presStyleCnt="10"/>
      <dgm:spPr/>
      <dgm:t>
        <a:bodyPr/>
        <a:lstStyle/>
        <a:p>
          <a:endParaRPr lang="es-ES"/>
        </a:p>
      </dgm:t>
    </dgm:pt>
    <dgm:pt modelId="{8E019E96-0910-40C8-A575-2266C1165047}" type="pres">
      <dgm:prSet presAssocID="{A0A28E2E-EDA6-46AE-8052-6A2604087B71}" presName="hierRoot2" presStyleCnt="0">
        <dgm:presLayoutVars>
          <dgm:hierBranch val="r"/>
        </dgm:presLayoutVars>
      </dgm:prSet>
      <dgm:spPr/>
    </dgm:pt>
    <dgm:pt modelId="{99A6B338-968E-4641-AE5B-94FDE52660B9}" type="pres">
      <dgm:prSet presAssocID="{A0A28E2E-EDA6-46AE-8052-6A2604087B71}" presName="rootComposite" presStyleCnt="0"/>
      <dgm:spPr/>
    </dgm:pt>
    <dgm:pt modelId="{363B82D4-2901-4F99-9618-6EE712C515EC}" type="pres">
      <dgm:prSet presAssocID="{A0A28E2E-EDA6-46AE-8052-6A2604087B71}" presName="rootText" presStyleLbl="node4" presStyleIdx="0" presStyleCnt="10" custLinFactX="342011" custLinFactNeighborX="400000" custLinFactNeighborY="-163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B88CB8-7733-43C7-95BD-3E7C644A5C48}" type="pres">
      <dgm:prSet presAssocID="{A0A28E2E-EDA6-46AE-8052-6A2604087B71}" presName="rootConnector" presStyleLbl="node4" presStyleIdx="0" presStyleCnt="10"/>
      <dgm:spPr/>
      <dgm:t>
        <a:bodyPr/>
        <a:lstStyle/>
        <a:p>
          <a:endParaRPr lang="es-ES"/>
        </a:p>
      </dgm:t>
    </dgm:pt>
    <dgm:pt modelId="{B843DD96-2F51-4530-8D39-D73C857FBEB5}" type="pres">
      <dgm:prSet presAssocID="{A0A28E2E-EDA6-46AE-8052-6A2604087B71}" presName="hierChild4" presStyleCnt="0"/>
      <dgm:spPr/>
    </dgm:pt>
    <dgm:pt modelId="{C4EB509B-6891-436C-935F-7D049FD9EF2C}" type="pres">
      <dgm:prSet presAssocID="{A0A28E2E-EDA6-46AE-8052-6A2604087B71}" presName="hierChild5" presStyleCnt="0"/>
      <dgm:spPr/>
    </dgm:pt>
    <dgm:pt modelId="{A5D11F59-F877-4024-8D57-12D2DC2B0EF5}" type="pres">
      <dgm:prSet presAssocID="{DA418944-DDAD-4B60-8BFC-E8B229641D8B}" presName="Name35" presStyleLbl="parChTrans1D4" presStyleIdx="1" presStyleCnt="10"/>
      <dgm:spPr/>
      <dgm:t>
        <a:bodyPr/>
        <a:lstStyle/>
        <a:p>
          <a:endParaRPr lang="es-ES"/>
        </a:p>
      </dgm:t>
    </dgm:pt>
    <dgm:pt modelId="{2CF6AC18-C27B-4BBB-B190-C2821BA57C6B}" type="pres">
      <dgm:prSet presAssocID="{AF6B306A-F904-46B3-A09E-FB3A22255B07}" presName="hierRoot2" presStyleCnt="0">
        <dgm:presLayoutVars>
          <dgm:hierBranch val="r"/>
        </dgm:presLayoutVars>
      </dgm:prSet>
      <dgm:spPr/>
    </dgm:pt>
    <dgm:pt modelId="{EF63C731-88B4-4BC0-8B00-CE06C1897BD8}" type="pres">
      <dgm:prSet presAssocID="{AF6B306A-F904-46B3-A09E-FB3A22255B07}" presName="rootComposite" presStyleCnt="0"/>
      <dgm:spPr/>
    </dgm:pt>
    <dgm:pt modelId="{78DFD4EA-BAD9-4996-A9C6-86C5800DE62F}" type="pres">
      <dgm:prSet presAssocID="{AF6B306A-F904-46B3-A09E-FB3A22255B07}" presName="rootText" presStyleLbl="node4" presStyleIdx="1" presStyleCnt="10" custLinFactNeighborX="94977" custLinFactNeighborY="-196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CA37AFB-4E9F-44A1-9F16-8CD8C0857F84}" type="pres">
      <dgm:prSet presAssocID="{AF6B306A-F904-46B3-A09E-FB3A22255B07}" presName="rootConnector" presStyleLbl="node4" presStyleIdx="1" presStyleCnt="10"/>
      <dgm:spPr/>
      <dgm:t>
        <a:bodyPr/>
        <a:lstStyle/>
        <a:p>
          <a:endParaRPr lang="es-ES"/>
        </a:p>
      </dgm:t>
    </dgm:pt>
    <dgm:pt modelId="{CBFC470F-833F-4E10-B54E-E4C9EEFE7FDA}" type="pres">
      <dgm:prSet presAssocID="{AF6B306A-F904-46B3-A09E-FB3A22255B07}" presName="hierChild4" presStyleCnt="0"/>
      <dgm:spPr/>
    </dgm:pt>
    <dgm:pt modelId="{5ADED5B6-9CA6-40ED-896C-FFFDF6B7A83C}" type="pres">
      <dgm:prSet presAssocID="{AF6B306A-F904-46B3-A09E-FB3A22255B07}" presName="hierChild5" presStyleCnt="0"/>
      <dgm:spPr/>
    </dgm:pt>
    <dgm:pt modelId="{E0E15959-B4BD-4199-88A5-EC4B4EF416C4}" type="pres">
      <dgm:prSet presAssocID="{942483C5-2628-4E94-BC63-AC5B5E4E3A2C}" presName="Name35" presStyleLbl="parChTrans1D4" presStyleIdx="2" presStyleCnt="10"/>
      <dgm:spPr/>
      <dgm:t>
        <a:bodyPr/>
        <a:lstStyle/>
        <a:p>
          <a:endParaRPr lang="es-ES"/>
        </a:p>
      </dgm:t>
    </dgm:pt>
    <dgm:pt modelId="{E9AE151A-B524-4DE5-843A-9C4657A28C81}" type="pres">
      <dgm:prSet presAssocID="{C32B7125-6DC6-448D-9566-09421A8E28DB}" presName="hierRoot2" presStyleCnt="0">
        <dgm:presLayoutVars>
          <dgm:hierBranch val="r"/>
        </dgm:presLayoutVars>
      </dgm:prSet>
      <dgm:spPr/>
    </dgm:pt>
    <dgm:pt modelId="{AEB0A15F-50D7-4DB9-B555-F632C78E4E38}" type="pres">
      <dgm:prSet presAssocID="{C32B7125-6DC6-448D-9566-09421A8E28DB}" presName="rootComposite" presStyleCnt="0"/>
      <dgm:spPr/>
    </dgm:pt>
    <dgm:pt modelId="{F2D9217B-5EAE-4CE9-A569-E2E1E7F31DE9}" type="pres">
      <dgm:prSet presAssocID="{C32B7125-6DC6-448D-9566-09421A8E28DB}" presName="rootText" presStyleLbl="node4" presStyleIdx="2" presStyleCnt="10" custLinFactNeighborX="81075" custLinFactNeighborY="-1701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2B2C49D-F9EF-4DC6-B37C-67B78AC1106B}" type="pres">
      <dgm:prSet presAssocID="{C32B7125-6DC6-448D-9566-09421A8E28DB}" presName="rootConnector" presStyleLbl="node4" presStyleIdx="2" presStyleCnt="10"/>
      <dgm:spPr/>
      <dgm:t>
        <a:bodyPr/>
        <a:lstStyle/>
        <a:p>
          <a:endParaRPr lang="es-ES"/>
        </a:p>
      </dgm:t>
    </dgm:pt>
    <dgm:pt modelId="{B70B68EC-E2EC-4A92-B1AB-D66B1D19B343}" type="pres">
      <dgm:prSet presAssocID="{C32B7125-6DC6-448D-9566-09421A8E28DB}" presName="hierChild4" presStyleCnt="0"/>
      <dgm:spPr/>
    </dgm:pt>
    <dgm:pt modelId="{CA966478-199F-448C-9B25-DD4F4C7CBB0D}" type="pres">
      <dgm:prSet presAssocID="{C32B7125-6DC6-448D-9566-09421A8E28DB}" presName="hierChild5" presStyleCnt="0"/>
      <dgm:spPr/>
    </dgm:pt>
    <dgm:pt modelId="{48683F67-7A95-4C66-9A57-6AF035F3AFAC}" type="pres">
      <dgm:prSet presAssocID="{95B81BF2-3C71-43B0-B078-69CE5148D920}" presName="Name35" presStyleLbl="parChTrans1D4" presStyleIdx="3" presStyleCnt="10"/>
      <dgm:spPr/>
      <dgm:t>
        <a:bodyPr/>
        <a:lstStyle/>
        <a:p>
          <a:endParaRPr lang="es-ES"/>
        </a:p>
      </dgm:t>
    </dgm:pt>
    <dgm:pt modelId="{33C65DBF-8725-4AC5-9505-676CA2B2A193}" type="pres">
      <dgm:prSet presAssocID="{A8E2098F-B9CC-432A-8CDA-B215493B8B2D}" presName="hierRoot2" presStyleCnt="0">
        <dgm:presLayoutVars>
          <dgm:hierBranch val="r"/>
        </dgm:presLayoutVars>
      </dgm:prSet>
      <dgm:spPr/>
    </dgm:pt>
    <dgm:pt modelId="{87A0EA02-6CC1-458A-A5CF-8529C714E4F1}" type="pres">
      <dgm:prSet presAssocID="{A8E2098F-B9CC-432A-8CDA-B215493B8B2D}" presName="rootComposite" presStyleCnt="0"/>
      <dgm:spPr/>
    </dgm:pt>
    <dgm:pt modelId="{7760CC53-AE5B-4A4F-9219-2D9BA1054367}" type="pres">
      <dgm:prSet presAssocID="{A8E2098F-B9CC-432A-8CDA-B215493B8B2D}" presName="rootText" presStyleLbl="node4" presStyleIdx="3" presStyleCnt="10" custLinFactNeighborX="67173" custLinFactNeighborY="-1701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DC827DB-B381-42F5-BCC7-C346487BC93C}" type="pres">
      <dgm:prSet presAssocID="{A8E2098F-B9CC-432A-8CDA-B215493B8B2D}" presName="rootConnector" presStyleLbl="node4" presStyleIdx="3" presStyleCnt="10"/>
      <dgm:spPr/>
      <dgm:t>
        <a:bodyPr/>
        <a:lstStyle/>
        <a:p>
          <a:endParaRPr lang="es-ES"/>
        </a:p>
      </dgm:t>
    </dgm:pt>
    <dgm:pt modelId="{568615A5-7633-4747-BD93-52712BC039DA}" type="pres">
      <dgm:prSet presAssocID="{A8E2098F-B9CC-432A-8CDA-B215493B8B2D}" presName="hierChild4" presStyleCnt="0"/>
      <dgm:spPr/>
    </dgm:pt>
    <dgm:pt modelId="{B50CE31B-8A7A-4AD5-B2F4-58EAA7DE8D24}" type="pres">
      <dgm:prSet presAssocID="{A8E2098F-B9CC-432A-8CDA-B215493B8B2D}" presName="hierChild5" presStyleCnt="0"/>
      <dgm:spPr/>
    </dgm:pt>
    <dgm:pt modelId="{447347DF-B400-41B3-A91B-F1A68B7D0F28}" type="pres">
      <dgm:prSet presAssocID="{147B13E8-42A0-4227-AE7D-F2E0E05859F2}" presName="Name35" presStyleLbl="parChTrans1D4" presStyleIdx="4" presStyleCnt="10"/>
      <dgm:spPr/>
      <dgm:t>
        <a:bodyPr/>
        <a:lstStyle/>
        <a:p>
          <a:endParaRPr lang="es-ES"/>
        </a:p>
      </dgm:t>
    </dgm:pt>
    <dgm:pt modelId="{6B1CF51A-48FE-4333-B4ED-0285B11297DF}" type="pres">
      <dgm:prSet presAssocID="{9BA289CB-4DED-4C84-B971-40CF496388B0}" presName="hierRoot2" presStyleCnt="0">
        <dgm:presLayoutVars>
          <dgm:hierBranch val="init"/>
        </dgm:presLayoutVars>
      </dgm:prSet>
      <dgm:spPr/>
    </dgm:pt>
    <dgm:pt modelId="{7906B6EF-D9F3-4DE4-9189-BF2D1E62FE2D}" type="pres">
      <dgm:prSet presAssocID="{9BA289CB-4DED-4C84-B971-40CF496388B0}" presName="rootComposite" presStyleCnt="0"/>
      <dgm:spPr/>
    </dgm:pt>
    <dgm:pt modelId="{A038BC4E-4D36-48EF-8743-F0692F8A12C9}" type="pres">
      <dgm:prSet presAssocID="{9BA289CB-4DED-4C84-B971-40CF496388B0}" presName="rootText" presStyleLbl="node4" presStyleIdx="4" presStyleCnt="10" custLinFactNeighborX="39369" custLinFactNeighborY="-175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C172-C1AD-4847-9123-A6C72F2C9E52}" type="pres">
      <dgm:prSet presAssocID="{9BA289CB-4DED-4C84-B971-40CF496388B0}" presName="rootConnector" presStyleLbl="node4" presStyleIdx="4" presStyleCnt="10"/>
      <dgm:spPr/>
      <dgm:t>
        <a:bodyPr/>
        <a:lstStyle/>
        <a:p>
          <a:endParaRPr lang="es-ES"/>
        </a:p>
      </dgm:t>
    </dgm:pt>
    <dgm:pt modelId="{6F471296-4B3D-4218-ADE8-974B743C896C}" type="pres">
      <dgm:prSet presAssocID="{9BA289CB-4DED-4C84-B971-40CF496388B0}" presName="hierChild4" presStyleCnt="0"/>
      <dgm:spPr/>
    </dgm:pt>
    <dgm:pt modelId="{77BC7C9D-8E3C-4BE9-A387-2E20C30B37E3}" type="pres">
      <dgm:prSet presAssocID="{9BA289CB-4DED-4C84-B971-40CF496388B0}" presName="hierChild5" presStyleCnt="0"/>
      <dgm:spPr/>
    </dgm:pt>
    <dgm:pt modelId="{8525F1C2-F6DD-4F1A-8B0B-2D643E76AA5B}" type="pres">
      <dgm:prSet presAssocID="{EB2E6C02-3027-45FA-BDE5-4A68934BB5F1}" presName="Name35" presStyleLbl="parChTrans1D4" presStyleIdx="5" presStyleCnt="10"/>
      <dgm:spPr/>
      <dgm:t>
        <a:bodyPr/>
        <a:lstStyle/>
        <a:p>
          <a:endParaRPr lang="es-SV"/>
        </a:p>
      </dgm:t>
    </dgm:pt>
    <dgm:pt modelId="{2B53FB45-39BE-4F15-A840-E8D2C205C1B1}" type="pres">
      <dgm:prSet presAssocID="{C7B5CAFE-77E0-49A0-9045-40997722EE43}" presName="hierRoot2" presStyleCnt="0">
        <dgm:presLayoutVars>
          <dgm:hierBranch val="init"/>
        </dgm:presLayoutVars>
      </dgm:prSet>
      <dgm:spPr/>
    </dgm:pt>
    <dgm:pt modelId="{C1186D79-4B76-4C34-ADE6-1C87FAA53E3B}" type="pres">
      <dgm:prSet presAssocID="{C7B5CAFE-77E0-49A0-9045-40997722EE43}" presName="rootComposite" presStyleCnt="0"/>
      <dgm:spPr/>
    </dgm:pt>
    <dgm:pt modelId="{15EB063D-84EE-4474-843F-B4BD85B1D9D3}" type="pres">
      <dgm:prSet presAssocID="{C7B5CAFE-77E0-49A0-9045-40997722EE43}" presName="rootText" presStyleLbl="node4" presStyleIdx="5" presStyleCnt="10" custLinFactNeighborX="25467" custLinFactNeighborY="-16638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C323DA68-6617-4F70-A538-205DF6ADEB3C}" type="pres">
      <dgm:prSet presAssocID="{C7B5CAFE-77E0-49A0-9045-40997722EE43}" presName="rootConnector" presStyleLbl="node4" presStyleIdx="5" presStyleCnt="10"/>
      <dgm:spPr/>
      <dgm:t>
        <a:bodyPr/>
        <a:lstStyle/>
        <a:p>
          <a:endParaRPr lang="es-SV"/>
        </a:p>
      </dgm:t>
    </dgm:pt>
    <dgm:pt modelId="{C2FC2BE1-0C27-4EF9-964A-8FF565CC6797}" type="pres">
      <dgm:prSet presAssocID="{C7B5CAFE-77E0-49A0-9045-40997722EE43}" presName="hierChild4" presStyleCnt="0"/>
      <dgm:spPr/>
    </dgm:pt>
    <dgm:pt modelId="{7D3560B7-99B2-4FF5-A5B7-EB5306FEC6E5}" type="pres">
      <dgm:prSet presAssocID="{C7B5CAFE-77E0-49A0-9045-40997722EE43}" presName="hierChild5" presStyleCnt="0"/>
      <dgm:spPr/>
    </dgm:pt>
    <dgm:pt modelId="{F79E9B60-D99C-49CA-BEAE-75BA541D12DB}" type="pres">
      <dgm:prSet presAssocID="{4CFC5A29-58C9-4CDC-9D29-BA89BA52485A}" presName="hierChild5" presStyleCnt="0"/>
      <dgm:spPr/>
    </dgm:pt>
    <dgm:pt modelId="{2C9EBCD6-74F2-4741-A857-E1F499787B6B}" type="pres">
      <dgm:prSet presAssocID="{6DE143EC-AA11-47EB-ACED-DEE3E6A66A6E}" presName="Name35" presStyleLbl="parChTrans1D3" presStyleIdx="5" presStyleCnt="14"/>
      <dgm:spPr/>
      <dgm:t>
        <a:bodyPr/>
        <a:lstStyle/>
        <a:p>
          <a:endParaRPr lang="es-ES"/>
        </a:p>
      </dgm:t>
    </dgm:pt>
    <dgm:pt modelId="{B1DC6003-1807-428C-8180-4AB4A816E3CD}" type="pres">
      <dgm:prSet presAssocID="{6E3BF9B3-FDD3-49F7-8669-F79BBCFCE127}" presName="hierRoot2" presStyleCnt="0">
        <dgm:presLayoutVars>
          <dgm:hierBranch val="r"/>
        </dgm:presLayoutVars>
      </dgm:prSet>
      <dgm:spPr/>
    </dgm:pt>
    <dgm:pt modelId="{8A194343-7D97-42C4-A6EC-6B8C1A9A353E}" type="pres">
      <dgm:prSet presAssocID="{6E3BF9B3-FDD3-49F7-8669-F79BBCFCE127}" presName="rootComposite" presStyleCnt="0"/>
      <dgm:spPr/>
    </dgm:pt>
    <dgm:pt modelId="{B9C62C65-3710-4726-8EA9-01051224FFEB}" type="pres">
      <dgm:prSet presAssocID="{6E3BF9B3-FDD3-49F7-8669-F79BBCFCE127}" presName="rootText" presStyleLbl="node3" presStyleIdx="5" presStyleCnt="9" custLinFactX="-8704" custLinFactNeighborX="-100000" custLinFactNeighborY="-4102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B3827DD-0CDF-4371-B995-EF1F257E03A5}" type="pres">
      <dgm:prSet presAssocID="{6E3BF9B3-FDD3-49F7-8669-F79BBCFCE127}" presName="rootConnector" presStyleLbl="node3" presStyleIdx="5" presStyleCnt="9"/>
      <dgm:spPr/>
      <dgm:t>
        <a:bodyPr/>
        <a:lstStyle/>
        <a:p>
          <a:endParaRPr lang="es-ES"/>
        </a:p>
      </dgm:t>
    </dgm:pt>
    <dgm:pt modelId="{EA28326B-23EE-4DF9-A26F-E30F3864BDEB}" type="pres">
      <dgm:prSet presAssocID="{6E3BF9B3-FDD3-49F7-8669-F79BBCFCE127}" presName="hierChild4" presStyleCnt="0"/>
      <dgm:spPr/>
    </dgm:pt>
    <dgm:pt modelId="{F18346B7-3B46-47A8-B718-6CD99543F1C1}" type="pres">
      <dgm:prSet presAssocID="{6E3BF9B3-FDD3-49F7-8669-F79BBCFCE127}" presName="hierChild5" presStyleCnt="0"/>
      <dgm:spPr/>
    </dgm:pt>
    <dgm:pt modelId="{F7B4DB2B-C95A-49E0-B343-572593D4F823}" type="pres">
      <dgm:prSet presAssocID="{6FFB1E5A-CAE8-43C9-8BF5-4C5D1CC858E2}" presName="Name35" presStyleLbl="parChTrans1D3" presStyleIdx="6" presStyleCnt="14"/>
      <dgm:spPr/>
      <dgm:t>
        <a:bodyPr/>
        <a:lstStyle/>
        <a:p>
          <a:endParaRPr lang="es-ES"/>
        </a:p>
      </dgm:t>
    </dgm:pt>
    <dgm:pt modelId="{C4820461-853B-4DFF-93CA-504927E8B0D5}" type="pres">
      <dgm:prSet presAssocID="{2894CB15-159C-43B2-B088-C674198F9FD1}" presName="hierRoot2" presStyleCnt="0">
        <dgm:presLayoutVars>
          <dgm:hierBranch val="init"/>
        </dgm:presLayoutVars>
      </dgm:prSet>
      <dgm:spPr/>
    </dgm:pt>
    <dgm:pt modelId="{3A7943D2-0D81-45B9-AAB6-EDDF7F0FF37E}" type="pres">
      <dgm:prSet presAssocID="{2894CB15-159C-43B2-B088-C674198F9FD1}" presName="rootComposite" presStyleCnt="0"/>
      <dgm:spPr/>
    </dgm:pt>
    <dgm:pt modelId="{5DABCB41-6726-4F12-9338-75595B483194}" type="pres">
      <dgm:prSet presAssocID="{2894CB15-159C-43B2-B088-C674198F9FD1}" presName="rootText" presStyleLbl="node3" presStyleIdx="6" presStyleCnt="9" custLinFactX="3670" custLinFactNeighborX="100000" custLinFactNeighborY="-420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17F5636-BB84-4739-AD1C-9B6DFA1BABDF}" type="pres">
      <dgm:prSet presAssocID="{2894CB15-159C-43B2-B088-C674198F9FD1}" presName="rootConnector" presStyleLbl="node3" presStyleIdx="6" presStyleCnt="9"/>
      <dgm:spPr/>
      <dgm:t>
        <a:bodyPr/>
        <a:lstStyle/>
        <a:p>
          <a:endParaRPr lang="es-ES"/>
        </a:p>
      </dgm:t>
    </dgm:pt>
    <dgm:pt modelId="{DC9561F7-2C64-4600-AD27-C7808BE3E5DD}" type="pres">
      <dgm:prSet presAssocID="{2894CB15-159C-43B2-B088-C674198F9FD1}" presName="hierChild4" presStyleCnt="0"/>
      <dgm:spPr/>
    </dgm:pt>
    <dgm:pt modelId="{5395F036-B264-4F1A-A270-9F2CD19F7A05}" type="pres">
      <dgm:prSet presAssocID="{2894CB15-159C-43B2-B088-C674198F9FD1}" presName="hierChild5" presStyleCnt="0"/>
      <dgm:spPr/>
    </dgm:pt>
    <dgm:pt modelId="{9E97B823-942F-4100-BD35-D9ABEF8A3141}" type="pres">
      <dgm:prSet presAssocID="{6F0AA508-A61A-49F7-BC49-3914019E2920}" presName="Name35" presStyleLbl="parChTrans1D3" presStyleIdx="7" presStyleCnt="14"/>
      <dgm:spPr/>
      <dgm:t>
        <a:bodyPr/>
        <a:lstStyle/>
        <a:p>
          <a:endParaRPr lang="es-SV"/>
        </a:p>
      </dgm:t>
    </dgm:pt>
    <dgm:pt modelId="{DE7AC101-BF39-4425-9CAE-73813E9696CF}" type="pres">
      <dgm:prSet presAssocID="{113B6517-9B94-4737-ABE6-CC738D37B37A}" presName="hierRoot2" presStyleCnt="0">
        <dgm:presLayoutVars>
          <dgm:hierBranch val="init"/>
        </dgm:presLayoutVars>
      </dgm:prSet>
      <dgm:spPr/>
    </dgm:pt>
    <dgm:pt modelId="{4C7FF17A-29B5-4BD4-959B-583C42D9E90E}" type="pres">
      <dgm:prSet presAssocID="{113B6517-9B94-4737-ABE6-CC738D37B37A}" presName="rootComposite" presStyleCnt="0"/>
      <dgm:spPr/>
    </dgm:pt>
    <dgm:pt modelId="{EAD643BF-122D-4745-A971-FF3E400981D0}" type="pres">
      <dgm:prSet presAssocID="{113B6517-9B94-4737-ABE6-CC738D37B37A}" presName="rootText" presStyleLbl="node3" presStyleIdx="7" presStyleCnt="9" custLinFactNeighborX="89768" custLinFactNeighborY="-4090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E2C98E13-1AE6-4CC9-8C9C-55B4200A605C}" type="pres">
      <dgm:prSet presAssocID="{113B6517-9B94-4737-ABE6-CC738D37B37A}" presName="rootConnector" presStyleLbl="node3" presStyleIdx="7" presStyleCnt="9"/>
      <dgm:spPr/>
      <dgm:t>
        <a:bodyPr/>
        <a:lstStyle/>
        <a:p>
          <a:endParaRPr lang="es-SV"/>
        </a:p>
      </dgm:t>
    </dgm:pt>
    <dgm:pt modelId="{ED9E2344-21B7-4842-BF60-61A265D23CFD}" type="pres">
      <dgm:prSet presAssocID="{113B6517-9B94-4737-ABE6-CC738D37B37A}" presName="hierChild4" presStyleCnt="0"/>
      <dgm:spPr/>
    </dgm:pt>
    <dgm:pt modelId="{3302F33D-0E2C-48BF-A88A-1AA2CD5D4F4A}" type="pres">
      <dgm:prSet presAssocID="{113B6517-9B94-4737-ABE6-CC738D37B37A}" presName="hierChild5" presStyleCnt="0"/>
      <dgm:spPr/>
    </dgm:pt>
    <dgm:pt modelId="{3BAF819F-1329-447F-A9D8-B32153E0052B}" type="pres">
      <dgm:prSet presAssocID="{BF984DF2-E1D9-4AF5-9874-FD74BFA165E4}" presName="Name35" presStyleLbl="parChTrans1D3" presStyleIdx="8" presStyleCnt="14"/>
      <dgm:spPr/>
      <dgm:t>
        <a:bodyPr/>
        <a:lstStyle/>
        <a:p>
          <a:endParaRPr lang="es-SV"/>
        </a:p>
      </dgm:t>
    </dgm:pt>
    <dgm:pt modelId="{3E639C94-326E-4137-BEC9-333E843D25C2}" type="pres">
      <dgm:prSet presAssocID="{1AF5E4B2-2B23-4522-B5C9-597C7D9833EF}" presName="hierRoot2" presStyleCnt="0">
        <dgm:presLayoutVars>
          <dgm:hierBranch val="l"/>
        </dgm:presLayoutVars>
      </dgm:prSet>
      <dgm:spPr/>
    </dgm:pt>
    <dgm:pt modelId="{B7F88382-11DF-4683-8DD2-3172E77B3AB0}" type="pres">
      <dgm:prSet presAssocID="{1AF5E4B2-2B23-4522-B5C9-597C7D9833EF}" presName="rootComposite" presStyleCnt="0"/>
      <dgm:spPr/>
    </dgm:pt>
    <dgm:pt modelId="{ECBD9D1D-E8BE-4529-BEA0-DC2BB46470D6}" type="pres">
      <dgm:prSet presAssocID="{1AF5E4B2-2B23-4522-B5C9-597C7D9833EF}" presName="rootText" presStyleLbl="node3" presStyleIdx="8" presStyleCnt="9" custLinFactX="-432285" custLinFactNeighborX="-500000" custLinFactNeighborY="-4227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1FE39E73-54B3-40F0-B09A-D307FBCAF606}" type="pres">
      <dgm:prSet presAssocID="{1AF5E4B2-2B23-4522-B5C9-597C7D9833EF}" presName="rootConnector" presStyleLbl="node3" presStyleIdx="8" presStyleCnt="9"/>
      <dgm:spPr/>
      <dgm:t>
        <a:bodyPr/>
        <a:lstStyle/>
        <a:p>
          <a:endParaRPr lang="es-SV"/>
        </a:p>
      </dgm:t>
    </dgm:pt>
    <dgm:pt modelId="{7D0F390B-E273-4089-803F-796EE1E09199}" type="pres">
      <dgm:prSet presAssocID="{1AF5E4B2-2B23-4522-B5C9-597C7D9833EF}" presName="hierChild4" presStyleCnt="0"/>
      <dgm:spPr/>
    </dgm:pt>
    <dgm:pt modelId="{F929D040-4236-4250-A818-E0E6DCF58F11}" type="pres">
      <dgm:prSet presAssocID="{17CB21B5-8073-477A-8479-FF5B11B82441}" presName="Name50" presStyleLbl="parChTrans1D4" presStyleIdx="6" presStyleCnt="10"/>
      <dgm:spPr/>
      <dgm:t>
        <a:bodyPr/>
        <a:lstStyle/>
        <a:p>
          <a:endParaRPr lang="es-SV"/>
        </a:p>
      </dgm:t>
    </dgm:pt>
    <dgm:pt modelId="{8832F38D-1FFE-49F5-9B65-5C5B8133945C}" type="pres">
      <dgm:prSet presAssocID="{52C556C9-1001-4908-B038-4041013D277F}" presName="hierRoot2" presStyleCnt="0">
        <dgm:presLayoutVars>
          <dgm:hierBranch val="l"/>
        </dgm:presLayoutVars>
      </dgm:prSet>
      <dgm:spPr/>
    </dgm:pt>
    <dgm:pt modelId="{D14B6AEA-3222-4B2F-8441-BF949BAFC2BE}" type="pres">
      <dgm:prSet presAssocID="{52C556C9-1001-4908-B038-4041013D277F}" presName="rootComposite" presStyleCnt="0"/>
      <dgm:spPr/>
    </dgm:pt>
    <dgm:pt modelId="{73782B00-78AE-412E-B715-813A1ED30DCC}" type="pres">
      <dgm:prSet presAssocID="{52C556C9-1001-4908-B038-4041013D277F}" presName="rootText" presStyleLbl="node4" presStyleIdx="6" presStyleCnt="10" custScaleX="104074" custScaleY="89966" custLinFactX="-437796" custLinFactNeighborX="-500000" custLinFactNeighborY="-1967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E823AAE-58FE-4E32-9BD3-0D48A7AC65E2}" type="pres">
      <dgm:prSet presAssocID="{52C556C9-1001-4908-B038-4041013D277F}" presName="rootConnector" presStyleLbl="node4" presStyleIdx="6" presStyleCnt="10"/>
      <dgm:spPr/>
      <dgm:t>
        <a:bodyPr/>
        <a:lstStyle/>
        <a:p>
          <a:endParaRPr lang="es-SV"/>
        </a:p>
      </dgm:t>
    </dgm:pt>
    <dgm:pt modelId="{BA6955FC-50AE-404E-82A8-FF9178A05FED}" type="pres">
      <dgm:prSet presAssocID="{52C556C9-1001-4908-B038-4041013D277F}" presName="hierChild4" presStyleCnt="0"/>
      <dgm:spPr/>
    </dgm:pt>
    <dgm:pt modelId="{36C450DE-A19E-44C5-972B-9D55B3C4CF1E}" type="pres">
      <dgm:prSet presAssocID="{52C556C9-1001-4908-B038-4041013D277F}" presName="hierChild5" presStyleCnt="0"/>
      <dgm:spPr/>
    </dgm:pt>
    <dgm:pt modelId="{CCC8EF89-9013-4DE3-8CB4-3956D49B5F3D}" type="pres">
      <dgm:prSet presAssocID="{1465098E-5822-460F-9548-6E052A88207E}" presName="Name50" presStyleLbl="parChTrans1D4" presStyleIdx="7" presStyleCnt="10"/>
      <dgm:spPr/>
      <dgm:t>
        <a:bodyPr/>
        <a:lstStyle/>
        <a:p>
          <a:endParaRPr lang="es-SV"/>
        </a:p>
      </dgm:t>
    </dgm:pt>
    <dgm:pt modelId="{7EB08C4C-0D0E-4B40-811B-7786DC6BC1A7}" type="pres">
      <dgm:prSet presAssocID="{96A5FBBE-16D7-46D6-8C7A-E344EAD8CE23}" presName="hierRoot2" presStyleCnt="0">
        <dgm:presLayoutVars>
          <dgm:hierBranch val="l"/>
        </dgm:presLayoutVars>
      </dgm:prSet>
      <dgm:spPr/>
    </dgm:pt>
    <dgm:pt modelId="{4D8A9AF3-2B44-427A-B149-A13336CA8AE7}" type="pres">
      <dgm:prSet presAssocID="{96A5FBBE-16D7-46D6-8C7A-E344EAD8CE23}" presName="rootComposite" presStyleCnt="0"/>
      <dgm:spPr/>
    </dgm:pt>
    <dgm:pt modelId="{99494D0D-249B-4232-ADE6-409AD36A0148}" type="pres">
      <dgm:prSet presAssocID="{96A5FBBE-16D7-46D6-8C7A-E344EAD8CE23}" presName="rootText" presStyleLbl="node4" presStyleIdx="7" presStyleCnt="10" custScaleX="100000" custScaleY="98889" custLinFactX="-441870" custLinFactNeighborX="-500000" custLinFactNeighborY="-2801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6C41BCB-1A5B-4007-B7ED-289F0BBF9D9E}" type="pres">
      <dgm:prSet presAssocID="{96A5FBBE-16D7-46D6-8C7A-E344EAD8CE23}" presName="rootConnector" presStyleLbl="node4" presStyleIdx="7" presStyleCnt="10"/>
      <dgm:spPr/>
      <dgm:t>
        <a:bodyPr/>
        <a:lstStyle/>
        <a:p>
          <a:endParaRPr lang="es-SV"/>
        </a:p>
      </dgm:t>
    </dgm:pt>
    <dgm:pt modelId="{BDFEF205-AA37-4AD9-A96B-B8A6CCE73AA0}" type="pres">
      <dgm:prSet presAssocID="{96A5FBBE-16D7-46D6-8C7A-E344EAD8CE23}" presName="hierChild4" presStyleCnt="0"/>
      <dgm:spPr/>
    </dgm:pt>
    <dgm:pt modelId="{F8EB0DB8-22B1-49C1-BEEA-D97F028B12DB}" type="pres">
      <dgm:prSet presAssocID="{96A5FBBE-16D7-46D6-8C7A-E344EAD8CE23}" presName="hierChild5" presStyleCnt="0"/>
      <dgm:spPr/>
    </dgm:pt>
    <dgm:pt modelId="{FFAB8CC4-53CF-4C1A-99AE-E0A4092FAF32}" type="pres">
      <dgm:prSet presAssocID="{6BFBCB0E-3706-42E6-BC3D-8A64D11FF61D}" presName="Name50" presStyleLbl="parChTrans1D4" presStyleIdx="8" presStyleCnt="10"/>
      <dgm:spPr/>
      <dgm:t>
        <a:bodyPr/>
        <a:lstStyle/>
        <a:p>
          <a:endParaRPr lang="es-SV"/>
        </a:p>
      </dgm:t>
    </dgm:pt>
    <dgm:pt modelId="{1E16039E-D6AF-421A-B00B-9825F14C637E}" type="pres">
      <dgm:prSet presAssocID="{89E20731-196A-40F1-A1D6-5C0168699762}" presName="hierRoot2" presStyleCnt="0">
        <dgm:presLayoutVars>
          <dgm:hierBranch val="l"/>
        </dgm:presLayoutVars>
      </dgm:prSet>
      <dgm:spPr/>
    </dgm:pt>
    <dgm:pt modelId="{E76FC23E-3785-4B1E-99A9-46035B1FE16D}" type="pres">
      <dgm:prSet presAssocID="{89E20731-196A-40F1-A1D6-5C0168699762}" presName="rootComposite" presStyleCnt="0"/>
      <dgm:spPr/>
    </dgm:pt>
    <dgm:pt modelId="{D5344E99-69CD-427F-A81E-918E5B08AC81}" type="pres">
      <dgm:prSet presAssocID="{89E20731-196A-40F1-A1D6-5C0168699762}" presName="rootText" presStyleLbl="node4" presStyleIdx="8" presStyleCnt="10" custScaleY="94770" custLinFactX="-389883" custLinFactY="-65637" custLinFactNeighborX="-400000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BA311E96-0FCE-45EB-9B13-1E328AA8CEE5}" type="pres">
      <dgm:prSet presAssocID="{89E20731-196A-40F1-A1D6-5C0168699762}" presName="rootConnector" presStyleLbl="node4" presStyleIdx="8" presStyleCnt="10"/>
      <dgm:spPr/>
      <dgm:t>
        <a:bodyPr/>
        <a:lstStyle/>
        <a:p>
          <a:endParaRPr lang="es-SV"/>
        </a:p>
      </dgm:t>
    </dgm:pt>
    <dgm:pt modelId="{B7BD2C07-BB26-4EF8-A489-8E4139D8634E}" type="pres">
      <dgm:prSet presAssocID="{89E20731-196A-40F1-A1D6-5C0168699762}" presName="hierChild4" presStyleCnt="0"/>
      <dgm:spPr/>
    </dgm:pt>
    <dgm:pt modelId="{ABEF7069-3166-40AF-B87A-333EEDE5AE18}" type="pres">
      <dgm:prSet presAssocID="{89E20731-196A-40F1-A1D6-5C0168699762}" presName="hierChild5" presStyleCnt="0"/>
      <dgm:spPr/>
    </dgm:pt>
    <dgm:pt modelId="{F442D3EA-CCBC-499F-9BAF-78AAA89976DC}" type="pres">
      <dgm:prSet presAssocID="{7256F451-DEB6-4A8F-8F48-B50693CFBB43}" presName="Name50" presStyleLbl="parChTrans1D4" presStyleIdx="9" presStyleCnt="10"/>
      <dgm:spPr/>
      <dgm:t>
        <a:bodyPr/>
        <a:lstStyle/>
        <a:p>
          <a:endParaRPr lang="es-SV"/>
        </a:p>
      </dgm:t>
    </dgm:pt>
    <dgm:pt modelId="{02408474-A1A7-4274-BF88-CDF2F4115785}" type="pres">
      <dgm:prSet presAssocID="{479E5EC1-6012-4561-B894-4AF954091E8F}" presName="hierRoot2" presStyleCnt="0">
        <dgm:presLayoutVars>
          <dgm:hierBranch val="init"/>
        </dgm:presLayoutVars>
      </dgm:prSet>
      <dgm:spPr/>
    </dgm:pt>
    <dgm:pt modelId="{7CC13897-351E-4C2A-8C65-545C6D9BE085}" type="pres">
      <dgm:prSet presAssocID="{479E5EC1-6012-4561-B894-4AF954091E8F}" presName="rootComposite" presStyleCnt="0"/>
      <dgm:spPr/>
    </dgm:pt>
    <dgm:pt modelId="{D41A9DD3-D19D-44C8-ACA9-5C73F725066A}" type="pres">
      <dgm:prSet presAssocID="{479E5EC1-6012-4561-B894-4AF954091E8F}" presName="rootText" presStyleLbl="node4" presStyleIdx="9" presStyleCnt="10" custLinFactX="-390594" custLinFactY="-200000" custLinFactNeighborX="-400000" custLinFactNeighborY="-233039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A3A39FC-3A25-42F0-A62F-6178FD9CDDA1}" type="pres">
      <dgm:prSet presAssocID="{479E5EC1-6012-4561-B894-4AF954091E8F}" presName="rootConnector" presStyleLbl="node4" presStyleIdx="9" presStyleCnt="10"/>
      <dgm:spPr/>
      <dgm:t>
        <a:bodyPr/>
        <a:lstStyle/>
        <a:p>
          <a:endParaRPr lang="es-SV"/>
        </a:p>
      </dgm:t>
    </dgm:pt>
    <dgm:pt modelId="{F96F8677-5E44-445D-9F75-B7E186C3BFEF}" type="pres">
      <dgm:prSet presAssocID="{479E5EC1-6012-4561-B894-4AF954091E8F}" presName="hierChild4" presStyleCnt="0"/>
      <dgm:spPr/>
    </dgm:pt>
    <dgm:pt modelId="{6B38E1A3-6845-47C4-973C-670946B92B07}" type="pres">
      <dgm:prSet presAssocID="{479E5EC1-6012-4561-B894-4AF954091E8F}" presName="hierChild5" presStyleCnt="0"/>
      <dgm:spPr/>
    </dgm:pt>
    <dgm:pt modelId="{235B4C14-CEFC-4471-BC9B-556993315ED3}" type="pres">
      <dgm:prSet presAssocID="{1AF5E4B2-2B23-4522-B5C9-597C7D9833EF}" presName="hierChild5" presStyleCnt="0"/>
      <dgm:spPr/>
    </dgm:pt>
    <dgm:pt modelId="{157B0521-5F38-453E-9A32-99FDB401736E}" type="pres">
      <dgm:prSet presAssocID="{242FD1B9-7856-4DBE-A2DE-492B04963D19}" presName="hierChild5" presStyleCnt="0"/>
      <dgm:spPr/>
    </dgm:pt>
    <dgm:pt modelId="{D2FDE5B0-53C4-4E0F-9572-4FD706F22639}" type="pres">
      <dgm:prSet presAssocID="{3C85214C-5438-4144-B28D-3FB8FC826884}" presName="Name111" presStyleLbl="parChTrans1D3" presStyleIdx="9" presStyleCnt="14"/>
      <dgm:spPr/>
      <dgm:t>
        <a:bodyPr/>
        <a:lstStyle/>
        <a:p>
          <a:endParaRPr lang="es-ES"/>
        </a:p>
      </dgm:t>
    </dgm:pt>
    <dgm:pt modelId="{E5A66D89-05B6-422A-931E-1BF44F28B7C6}" type="pres">
      <dgm:prSet presAssocID="{F6E0711E-56B2-4E41-BC8F-990148973676}" presName="hierRoot3" presStyleCnt="0">
        <dgm:presLayoutVars>
          <dgm:hierBranch/>
        </dgm:presLayoutVars>
      </dgm:prSet>
      <dgm:spPr/>
    </dgm:pt>
    <dgm:pt modelId="{C27E2456-EDC5-49F3-97AE-82D5FA766537}" type="pres">
      <dgm:prSet presAssocID="{F6E0711E-56B2-4E41-BC8F-990148973676}" presName="rootComposite3" presStyleCnt="0"/>
      <dgm:spPr/>
    </dgm:pt>
    <dgm:pt modelId="{86E50F81-C608-485D-9B10-32EFBD4E6ABF}" type="pres">
      <dgm:prSet presAssocID="{F6E0711E-56B2-4E41-BC8F-990148973676}" presName="rootText3" presStyleLbl="asst2" presStyleIdx="0" presStyleCnt="5" custLinFactNeighborX="88806" custLinFactNeighborY="-522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AC76A4D-53A1-4BEC-AF33-ACB591C98F20}" type="pres">
      <dgm:prSet presAssocID="{F6E0711E-56B2-4E41-BC8F-990148973676}" presName="rootConnector3" presStyleLbl="asst2" presStyleIdx="0" presStyleCnt="5"/>
      <dgm:spPr/>
      <dgm:t>
        <a:bodyPr/>
        <a:lstStyle/>
        <a:p>
          <a:endParaRPr lang="es-ES"/>
        </a:p>
      </dgm:t>
    </dgm:pt>
    <dgm:pt modelId="{FDA299F5-1952-4D47-AF28-4ECA3676EAF9}" type="pres">
      <dgm:prSet presAssocID="{F6E0711E-56B2-4E41-BC8F-990148973676}" presName="hierChild6" presStyleCnt="0"/>
      <dgm:spPr/>
    </dgm:pt>
    <dgm:pt modelId="{A3299061-451C-4CC6-B8B1-AFAB4CDCE8B5}" type="pres">
      <dgm:prSet presAssocID="{F6E0711E-56B2-4E41-BC8F-990148973676}" presName="hierChild7" presStyleCnt="0"/>
      <dgm:spPr/>
    </dgm:pt>
    <dgm:pt modelId="{9326957D-90AE-4FAD-8092-43C08990C5F8}" type="pres">
      <dgm:prSet presAssocID="{BFA78DA1-D168-4340-8606-2D4BF82F0BC0}" presName="Name111" presStyleLbl="parChTrans1D3" presStyleIdx="10" presStyleCnt="14"/>
      <dgm:spPr/>
      <dgm:t>
        <a:bodyPr/>
        <a:lstStyle/>
        <a:p>
          <a:endParaRPr lang="es-ES"/>
        </a:p>
      </dgm:t>
    </dgm:pt>
    <dgm:pt modelId="{67809C23-1495-4805-8537-89798F626C63}" type="pres">
      <dgm:prSet presAssocID="{D7FD56C6-E594-4A73-A4BC-2ECC93AA99F3}" presName="hierRoot3" presStyleCnt="0">
        <dgm:presLayoutVars>
          <dgm:hierBranch/>
        </dgm:presLayoutVars>
      </dgm:prSet>
      <dgm:spPr/>
    </dgm:pt>
    <dgm:pt modelId="{9E0B0FA9-B572-4FF9-BA17-5840092EE3A5}" type="pres">
      <dgm:prSet presAssocID="{D7FD56C6-E594-4A73-A4BC-2ECC93AA99F3}" presName="rootComposite3" presStyleCnt="0"/>
      <dgm:spPr/>
    </dgm:pt>
    <dgm:pt modelId="{CAECB6BD-1D8B-4AE1-9BC8-BD659EE2ABF8}" type="pres">
      <dgm:prSet presAssocID="{D7FD56C6-E594-4A73-A4BC-2ECC93AA99F3}" presName="rootText3" presStyleLbl="asst2" presStyleIdx="1" presStyleCnt="5" custLinFactX="61204" custLinFactNeighborX="100000" custLinFactNeighborY="-522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BC49F16-926A-4278-B124-06A82AD5AE6A}" type="pres">
      <dgm:prSet presAssocID="{D7FD56C6-E594-4A73-A4BC-2ECC93AA99F3}" presName="rootConnector3" presStyleLbl="asst2" presStyleIdx="1" presStyleCnt="5"/>
      <dgm:spPr/>
      <dgm:t>
        <a:bodyPr/>
        <a:lstStyle/>
        <a:p>
          <a:endParaRPr lang="es-ES"/>
        </a:p>
      </dgm:t>
    </dgm:pt>
    <dgm:pt modelId="{24A62BD5-7AD1-4FA3-A1EA-9B6285FA3809}" type="pres">
      <dgm:prSet presAssocID="{D7FD56C6-E594-4A73-A4BC-2ECC93AA99F3}" presName="hierChild6" presStyleCnt="0"/>
      <dgm:spPr/>
    </dgm:pt>
    <dgm:pt modelId="{03D4FADB-2A2A-449E-BCEC-0A7FE93EF499}" type="pres">
      <dgm:prSet presAssocID="{D7FD56C6-E594-4A73-A4BC-2ECC93AA99F3}" presName="hierChild7" presStyleCnt="0"/>
      <dgm:spPr/>
    </dgm:pt>
    <dgm:pt modelId="{CE1CF95D-6DC8-4D85-90CC-811CBD0F15B9}" type="pres">
      <dgm:prSet presAssocID="{B76F90BD-EA19-4F54-ABD9-0F493688A9C9}" presName="Name111" presStyleLbl="parChTrans1D3" presStyleIdx="11" presStyleCnt="14"/>
      <dgm:spPr/>
      <dgm:t>
        <a:bodyPr/>
        <a:lstStyle/>
        <a:p>
          <a:endParaRPr lang="es-ES"/>
        </a:p>
      </dgm:t>
    </dgm:pt>
    <dgm:pt modelId="{B7F7FD57-C9C0-4155-B7FD-0CAF4EB56DF3}" type="pres">
      <dgm:prSet presAssocID="{5F0964D4-7227-48CA-86F6-E6B9060BAD8A}" presName="hierRoot3" presStyleCnt="0">
        <dgm:presLayoutVars>
          <dgm:hierBranch/>
        </dgm:presLayoutVars>
      </dgm:prSet>
      <dgm:spPr/>
    </dgm:pt>
    <dgm:pt modelId="{FDB329DE-9D70-4562-937C-DF1DCE31253C}" type="pres">
      <dgm:prSet presAssocID="{5F0964D4-7227-48CA-86F6-E6B9060BAD8A}" presName="rootComposite3" presStyleCnt="0"/>
      <dgm:spPr/>
    </dgm:pt>
    <dgm:pt modelId="{DD73DFAF-AD33-41D8-891C-5C41720F91CE}" type="pres">
      <dgm:prSet presAssocID="{5F0964D4-7227-48CA-86F6-E6B9060BAD8A}" presName="rootText3" presStyleLbl="asst2" presStyleIdx="2" presStyleCnt="5" custLinFactNeighborX="88806" custLinFactNeighborY="-589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6C99164-023D-4B68-8DD4-7642D04A37FD}" type="pres">
      <dgm:prSet presAssocID="{5F0964D4-7227-48CA-86F6-E6B9060BAD8A}" presName="rootConnector3" presStyleLbl="asst2" presStyleIdx="2" presStyleCnt="5"/>
      <dgm:spPr/>
      <dgm:t>
        <a:bodyPr/>
        <a:lstStyle/>
        <a:p>
          <a:endParaRPr lang="es-ES"/>
        </a:p>
      </dgm:t>
    </dgm:pt>
    <dgm:pt modelId="{BE57D0BD-EF3D-49AB-B363-451511C8DE51}" type="pres">
      <dgm:prSet presAssocID="{5F0964D4-7227-48CA-86F6-E6B9060BAD8A}" presName="hierChild6" presStyleCnt="0"/>
      <dgm:spPr/>
    </dgm:pt>
    <dgm:pt modelId="{1FB47BB0-20A7-4F68-96BF-62C2C0FAAF86}" type="pres">
      <dgm:prSet presAssocID="{5F0964D4-7227-48CA-86F6-E6B9060BAD8A}" presName="hierChild7" presStyleCnt="0"/>
      <dgm:spPr/>
    </dgm:pt>
    <dgm:pt modelId="{DCBE516D-150A-4E82-ABDD-6CD79503F5AE}" type="pres">
      <dgm:prSet presAssocID="{8A71642C-F2FC-418A-9E72-20FB91657848}" presName="Name111" presStyleLbl="parChTrans1D3" presStyleIdx="12" presStyleCnt="14"/>
      <dgm:spPr/>
      <dgm:t>
        <a:bodyPr/>
        <a:lstStyle/>
        <a:p>
          <a:endParaRPr lang="es-ES"/>
        </a:p>
      </dgm:t>
    </dgm:pt>
    <dgm:pt modelId="{18DB2179-96BE-40B9-B6F6-4F999EDD31C6}" type="pres">
      <dgm:prSet presAssocID="{C29A6977-167F-4C68-AB04-3CB0092E9B68}" presName="hierRoot3" presStyleCnt="0">
        <dgm:presLayoutVars>
          <dgm:hierBranch val="init"/>
        </dgm:presLayoutVars>
      </dgm:prSet>
      <dgm:spPr/>
    </dgm:pt>
    <dgm:pt modelId="{0F6C9254-BADE-4DD3-9AA9-A5C480D5EB29}" type="pres">
      <dgm:prSet presAssocID="{C29A6977-167F-4C68-AB04-3CB0092E9B68}" presName="rootComposite3" presStyleCnt="0"/>
      <dgm:spPr/>
    </dgm:pt>
    <dgm:pt modelId="{1334D6BF-8409-48A2-ADAE-2B40684E82CA}" type="pres">
      <dgm:prSet presAssocID="{C29A6977-167F-4C68-AB04-3CB0092E9B68}" presName="rootText3" presStyleLbl="asst2" presStyleIdx="3" presStyleCnt="5" custLinFactX="61204" custLinFactNeighborX="100000" custLinFactNeighborY="-589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180916C-ED94-4919-B989-ACFA7F0F813A}" type="pres">
      <dgm:prSet presAssocID="{C29A6977-167F-4C68-AB04-3CB0092E9B68}" presName="rootConnector3" presStyleLbl="asst2" presStyleIdx="3" presStyleCnt="5"/>
      <dgm:spPr/>
      <dgm:t>
        <a:bodyPr/>
        <a:lstStyle/>
        <a:p>
          <a:endParaRPr lang="es-ES"/>
        </a:p>
      </dgm:t>
    </dgm:pt>
    <dgm:pt modelId="{0B405478-4622-4BF1-B320-B52FD8BFF5FA}" type="pres">
      <dgm:prSet presAssocID="{C29A6977-167F-4C68-AB04-3CB0092E9B68}" presName="hierChild6" presStyleCnt="0"/>
      <dgm:spPr/>
    </dgm:pt>
    <dgm:pt modelId="{C39B31CA-4F94-415C-92A9-0B922B7A8279}" type="pres">
      <dgm:prSet presAssocID="{C29A6977-167F-4C68-AB04-3CB0092E9B68}" presName="hierChild7" presStyleCnt="0"/>
      <dgm:spPr/>
    </dgm:pt>
    <dgm:pt modelId="{CD2622F5-4AD0-4C37-9B39-C1FE2EFCD3C4}" type="pres">
      <dgm:prSet presAssocID="{E78E7174-A87F-486C-A3AD-B72B2742DF33}" presName="Name111" presStyleLbl="parChTrans1D3" presStyleIdx="13" presStyleCnt="14"/>
      <dgm:spPr/>
      <dgm:t>
        <a:bodyPr/>
        <a:lstStyle/>
        <a:p>
          <a:endParaRPr lang="es-SV"/>
        </a:p>
      </dgm:t>
    </dgm:pt>
    <dgm:pt modelId="{F069409F-2B36-42EE-A2E8-28FBA43A084F}" type="pres">
      <dgm:prSet presAssocID="{BE86022C-5DE3-4D3B-9245-74B4653D4BFF}" presName="hierRoot3" presStyleCnt="0">
        <dgm:presLayoutVars>
          <dgm:hierBranch val="init"/>
        </dgm:presLayoutVars>
      </dgm:prSet>
      <dgm:spPr/>
    </dgm:pt>
    <dgm:pt modelId="{E879EA0E-88D7-42E4-8BA6-84C3A2F46ECA}" type="pres">
      <dgm:prSet presAssocID="{BE86022C-5DE3-4D3B-9245-74B4653D4BFF}" presName="rootComposite3" presStyleCnt="0"/>
      <dgm:spPr/>
    </dgm:pt>
    <dgm:pt modelId="{5A364254-0D42-4FD9-B4E3-A5E5D53A72EB}" type="pres">
      <dgm:prSet presAssocID="{BE86022C-5DE3-4D3B-9245-74B4653D4BFF}" presName="rootText3" presStyleLbl="asst2" presStyleIdx="4" presStyleCnt="5" custLinFactNeighborX="88188" custLinFactNeighborY="-63737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A69EB762-83C4-40BD-BE3E-44128879F923}" type="pres">
      <dgm:prSet presAssocID="{BE86022C-5DE3-4D3B-9245-74B4653D4BFF}" presName="rootConnector3" presStyleLbl="asst2" presStyleIdx="4" presStyleCnt="5"/>
      <dgm:spPr/>
      <dgm:t>
        <a:bodyPr/>
        <a:lstStyle/>
        <a:p>
          <a:endParaRPr lang="es-SV"/>
        </a:p>
      </dgm:t>
    </dgm:pt>
    <dgm:pt modelId="{D66DF3B1-3730-4177-9897-465F2E5FF91A}" type="pres">
      <dgm:prSet presAssocID="{BE86022C-5DE3-4D3B-9245-74B4653D4BFF}" presName="hierChild6" presStyleCnt="0"/>
      <dgm:spPr/>
    </dgm:pt>
    <dgm:pt modelId="{D23C59C4-11D0-4DE2-8C3F-EE9A627B2F66}" type="pres">
      <dgm:prSet presAssocID="{BE86022C-5DE3-4D3B-9245-74B4653D4BFF}" presName="hierChild7" presStyleCnt="0"/>
      <dgm:spPr/>
    </dgm:pt>
    <dgm:pt modelId="{3FDD314A-BFF1-473D-9400-3BA622FFC338}" type="pres">
      <dgm:prSet presAssocID="{504E8A68-92C5-4AAF-A821-1D1784700AAA}" presName="hierChild3" presStyleCnt="0"/>
      <dgm:spPr/>
    </dgm:pt>
    <dgm:pt modelId="{A002D03D-2C81-4EEF-B204-3463F7E7B54C}" type="pres">
      <dgm:prSet presAssocID="{5F39ACE4-89A0-4759-977A-35DDB0B70599}" presName="Name111" presStyleLbl="parChTrans1D2" presStyleIdx="1" presStyleCnt="6"/>
      <dgm:spPr/>
      <dgm:t>
        <a:bodyPr/>
        <a:lstStyle/>
        <a:p>
          <a:endParaRPr lang="es-ES"/>
        </a:p>
      </dgm:t>
    </dgm:pt>
    <dgm:pt modelId="{E4ECEF02-2E61-4BB8-8E41-45E8B477088D}" type="pres">
      <dgm:prSet presAssocID="{9A5A7F8A-5DDB-477B-82B8-7A087136AE49}" presName="hierRoot3" presStyleCnt="0">
        <dgm:presLayoutVars>
          <dgm:hierBranch/>
        </dgm:presLayoutVars>
      </dgm:prSet>
      <dgm:spPr/>
    </dgm:pt>
    <dgm:pt modelId="{56472CBA-B7F3-436E-9252-A8BE70CEECBD}" type="pres">
      <dgm:prSet presAssocID="{9A5A7F8A-5DDB-477B-82B8-7A087136AE49}" presName="rootComposite3" presStyleCnt="0"/>
      <dgm:spPr/>
    </dgm:pt>
    <dgm:pt modelId="{8C2D9D13-5A98-4498-9F47-8A6AE1FD8225}" type="pres">
      <dgm:prSet presAssocID="{9A5A7F8A-5DDB-477B-82B8-7A087136AE49}" presName="rootText3" presStyleLbl="asst1" presStyleIdx="0" presStyleCnt="5" custLinFactX="100000" custLinFactNeighborX="181222" custLinFactNeighborY="-300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F18B78E-13FF-4BA6-809C-37A7376C54B6}" type="pres">
      <dgm:prSet presAssocID="{9A5A7F8A-5DDB-477B-82B8-7A087136AE49}" presName="rootConnector3" presStyleLbl="asst1" presStyleIdx="0" presStyleCnt="5"/>
      <dgm:spPr/>
      <dgm:t>
        <a:bodyPr/>
        <a:lstStyle/>
        <a:p>
          <a:endParaRPr lang="es-ES"/>
        </a:p>
      </dgm:t>
    </dgm:pt>
    <dgm:pt modelId="{B31F8FBC-94D5-47C9-8DCA-78E35E3B5AF1}" type="pres">
      <dgm:prSet presAssocID="{9A5A7F8A-5DDB-477B-82B8-7A087136AE49}" presName="hierChild6" presStyleCnt="0"/>
      <dgm:spPr/>
    </dgm:pt>
    <dgm:pt modelId="{A4EC70A9-4C3E-43E0-8AA0-AFE38F08A7B1}" type="pres">
      <dgm:prSet presAssocID="{9A5A7F8A-5DDB-477B-82B8-7A087136AE49}" presName="hierChild7" presStyleCnt="0"/>
      <dgm:spPr/>
    </dgm:pt>
    <dgm:pt modelId="{A288C16B-EE83-48DF-8237-43882977C5CF}" type="pres">
      <dgm:prSet presAssocID="{9A6476C5-8BB8-4460-88EE-4488D0B3A21C}" presName="Name111" presStyleLbl="parChTrans1D2" presStyleIdx="2" presStyleCnt="6"/>
      <dgm:spPr/>
      <dgm:t>
        <a:bodyPr/>
        <a:lstStyle/>
        <a:p>
          <a:endParaRPr lang="es-ES"/>
        </a:p>
      </dgm:t>
    </dgm:pt>
    <dgm:pt modelId="{EA3568D9-8EB3-43FA-80A3-A7DAC9558802}" type="pres">
      <dgm:prSet presAssocID="{092686FF-948A-45A0-BE17-F360DA50071A}" presName="hierRoot3" presStyleCnt="0">
        <dgm:presLayoutVars>
          <dgm:hierBranch/>
        </dgm:presLayoutVars>
      </dgm:prSet>
      <dgm:spPr/>
    </dgm:pt>
    <dgm:pt modelId="{868EA533-816F-45E8-8F94-CFA1CBE6102E}" type="pres">
      <dgm:prSet presAssocID="{092686FF-948A-45A0-BE17-F360DA50071A}" presName="rootComposite3" presStyleCnt="0"/>
      <dgm:spPr/>
    </dgm:pt>
    <dgm:pt modelId="{4DA37925-8BFC-4769-9C02-1C897780C5A7}" type="pres">
      <dgm:prSet presAssocID="{092686FF-948A-45A0-BE17-F360DA50071A}" presName="rootText3" presStyleLbl="asst1" presStyleIdx="1" presStyleCnt="5" custLinFactX="61956" custLinFactY="10046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32E877D-44E3-40E0-811E-45BA7CCC4554}" type="pres">
      <dgm:prSet presAssocID="{092686FF-948A-45A0-BE17-F360DA50071A}" presName="rootConnector3" presStyleLbl="asst1" presStyleIdx="1" presStyleCnt="5"/>
      <dgm:spPr/>
      <dgm:t>
        <a:bodyPr/>
        <a:lstStyle/>
        <a:p>
          <a:endParaRPr lang="es-ES"/>
        </a:p>
      </dgm:t>
    </dgm:pt>
    <dgm:pt modelId="{3798A75C-1591-4947-AEAB-C4E96DA9941C}" type="pres">
      <dgm:prSet presAssocID="{092686FF-948A-45A0-BE17-F360DA50071A}" presName="hierChild6" presStyleCnt="0"/>
      <dgm:spPr/>
    </dgm:pt>
    <dgm:pt modelId="{69A0353B-1BE3-48D0-A361-1047FF5494CA}" type="pres">
      <dgm:prSet presAssocID="{092686FF-948A-45A0-BE17-F360DA50071A}" presName="hierChild7" presStyleCnt="0"/>
      <dgm:spPr/>
    </dgm:pt>
    <dgm:pt modelId="{230BAB25-2076-43F9-8C17-339433BD71E2}" type="pres">
      <dgm:prSet presAssocID="{20FD016A-0DBE-4588-9AE7-1402AF88CC0A}" presName="Name111" presStyleLbl="parChTrans1D2" presStyleIdx="3" presStyleCnt="6"/>
      <dgm:spPr/>
      <dgm:t>
        <a:bodyPr/>
        <a:lstStyle/>
        <a:p>
          <a:endParaRPr lang="es-ES"/>
        </a:p>
      </dgm:t>
    </dgm:pt>
    <dgm:pt modelId="{B47C0FF2-4FDA-4E41-BD13-021F7858640A}" type="pres">
      <dgm:prSet presAssocID="{B6B45B83-DDDE-4B6A-A289-3AF641530D7A}" presName="hierRoot3" presStyleCnt="0">
        <dgm:presLayoutVars>
          <dgm:hierBranch/>
        </dgm:presLayoutVars>
      </dgm:prSet>
      <dgm:spPr/>
    </dgm:pt>
    <dgm:pt modelId="{37FC806E-C7BC-4B63-B01B-7851D04F9841}" type="pres">
      <dgm:prSet presAssocID="{B6B45B83-DDDE-4B6A-A289-3AF641530D7A}" presName="rootComposite3" presStyleCnt="0"/>
      <dgm:spPr/>
    </dgm:pt>
    <dgm:pt modelId="{F1913643-56D4-4741-B6C0-DA51C501A27D}" type="pres">
      <dgm:prSet presAssocID="{B6B45B83-DDDE-4B6A-A289-3AF641530D7A}" presName="rootText3" presStyleLbl="asst1" presStyleIdx="2" presStyleCnt="5" custLinFactY="-70641" custLinFactNeighborX="78316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0C38AA-243B-45E6-BFCD-F7DAB8A9DD0C}" type="pres">
      <dgm:prSet presAssocID="{B6B45B83-DDDE-4B6A-A289-3AF641530D7A}" presName="rootConnector3" presStyleLbl="asst1" presStyleIdx="2" presStyleCnt="5"/>
      <dgm:spPr/>
      <dgm:t>
        <a:bodyPr/>
        <a:lstStyle/>
        <a:p>
          <a:endParaRPr lang="es-ES"/>
        </a:p>
      </dgm:t>
    </dgm:pt>
    <dgm:pt modelId="{955607A8-CE8F-42BA-B644-1FDC7BE67761}" type="pres">
      <dgm:prSet presAssocID="{B6B45B83-DDDE-4B6A-A289-3AF641530D7A}" presName="hierChild6" presStyleCnt="0"/>
      <dgm:spPr/>
    </dgm:pt>
    <dgm:pt modelId="{1D6A0419-4398-4317-9190-8FBE6FF91EC2}" type="pres">
      <dgm:prSet presAssocID="{B6B45B83-DDDE-4B6A-A289-3AF641530D7A}" presName="hierChild7" presStyleCnt="0"/>
      <dgm:spPr/>
    </dgm:pt>
    <dgm:pt modelId="{3DFF2CD0-79E8-42FF-9124-3436C932EA9F}" type="pres">
      <dgm:prSet presAssocID="{7C7A56AA-D684-4C95-A9AD-2A802B35C047}" presName="Name111" presStyleLbl="parChTrans1D2" presStyleIdx="4" presStyleCnt="6"/>
      <dgm:spPr/>
      <dgm:t>
        <a:bodyPr/>
        <a:lstStyle/>
        <a:p>
          <a:endParaRPr lang="es-ES"/>
        </a:p>
      </dgm:t>
    </dgm:pt>
    <dgm:pt modelId="{89633354-7DB6-49D8-832A-60C22FF0A293}" type="pres">
      <dgm:prSet presAssocID="{C3285473-01ED-406B-B512-58221E2CEE9E}" presName="hierRoot3" presStyleCnt="0">
        <dgm:presLayoutVars>
          <dgm:hierBranch/>
        </dgm:presLayoutVars>
      </dgm:prSet>
      <dgm:spPr/>
    </dgm:pt>
    <dgm:pt modelId="{F0475600-199E-4BC4-85AD-F0BCE771006B}" type="pres">
      <dgm:prSet presAssocID="{C3285473-01ED-406B-B512-58221E2CEE9E}" presName="rootComposite3" presStyleCnt="0"/>
      <dgm:spPr/>
    </dgm:pt>
    <dgm:pt modelId="{6AF387F1-E098-4DF0-8896-86F1E0C893B0}" type="pres">
      <dgm:prSet presAssocID="{C3285473-01ED-406B-B512-58221E2CEE9E}" presName="rootText3" presStyleLbl="asst1" presStyleIdx="3" presStyleCnt="5" custLinFactX="60471" custLinFactY="2802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F621769-5CAD-480E-B718-9C417810725C}" type="pres">
      <dgm:prSet presAssocID="{C3285473-01ED-406B-B512-58221E2CEE9E}" presName="rootConnector3" presStyleLbl="asst1" presStyleIdx="3" presStyleCnt="5"/>
      <dgm:spPr/>
      <dgm:t>
        <a:bodyPr/>
        <a:lstStyle/>
        <a:p>
          <a:endParaRPr lang="es-ES"/>
        </a:p>
      </dgm:t>
    </dgm:pt>
    <dgm:pt modelId="{B337EF4C-D16B-4204-AAB2-6D095D875E3F}" type="pres">
      <dgm:prSet presAssocID="{C3285473-01ED-406B-B512-58221E2CEE9E}" presName="hierChild6" presStyleCnt="0"/>
      <dgm:spPr/>
    </dgm:pt>
    <dgm:pt modelId="{ACD0A7FE-F425-411A-B0D7-4E57BAB80E5C}" type="pres">
      <dgm:prSet presAssocID="{C3285473-01ED-406B-B512-58221E2CEE9E}" presName="hierChild7" presStyleCnt="0"/>
      <dgm:spPr/>
    </dgm:pt>
    <dgm:pt modelId="{BEB86770-4058-4C24-8D77-EDB6CBF2068E}" type="pres">
      <dgm:prSet presAssocID="{94C788E0-2E6D-453F-B3C6-AED3AE2B5065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2C86506A-E258-4910-8062-2615A779FDD2}" type="pres">
      <dgm:prSet presAssocID="{D3BAB797-F10E-4434-9988-086955CA220D}" presName="hierRoot3" presStyleCnt="0">
        <dgm:presLayoutVars>
          <dgm:hierBranch val="init"/>
        </dgm:presLayoutVars>
      </dgm:prSet>
      <dgm:spPr/>
    </dgm:pt>
    <dgm:pt modelId="{8CBFD204-09F1-4437-8FE2-D35703B9667C}" type="pres">
      <dgm:prSet presAssocID="{D3BAB797-F10E-4434-9988-086955CA220D}" presName="rootComposite3" presStyleCnt="0"/>
      <dgm:spPr/>
    </dgm:pt>
    <dgm:pt modelId="{FACB445F-13AD-476B-8C4E-685195ACF168}" type="pres">
      <dgm:prSet presAssocID="{D3BAB797-F10E-4434-9988-086955CA220D}" presName="rootText3" presStyleLbl="asst1" presStyleIdx="4" presStyleCnt="5" custLinFactY="-70641" custLinFactNeighborX="78316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A4D92DE-D1C0-4236-AF10-685D75D42780}" type="pres">
      <dgm:prSet presAssocID="{D3BAB797-F10E-4434-9988-086955CA220D}" presName="rootConnector3" presStyleLbl="asst1" presStyleIdx="4" presStyleCnt="5"/>
      <dgm:spPr/>
      <dgm:t>
        <a:bodyPr/>
        <a:lstStyle/>
        <a:p>
          <a:endParaRPr lang="es-ES"/>
        </a:p>
      </dgm:t>
    </dgm:pt>
    <dgm:pt modelId="{7DDC7DC4-C8EC-4637-A733-E6E043F49C7A}" type="pres">
      <dgm:prSet presAssocID="{D3BAB797-F10E-4434-9988-086955CA220D}" presName="hierChild6" presStyleCnt="0"/>
      <dgm:spPr/>
    </dgm:pt>
    <dgm:pt modelId="{D0130950-D426-4633-B8DB-3F1C47221FA3}" type="pres">
      <dgm:prSet presAssocID="{D3BAB797-F10E-4434-9988-086955CA220D}" presName="hierChild7" presStyleCnt="0"/>
      <dgm:spPr/>
    </dgm:pt>
  </dgm:ptLst>
  <dgm:cxnLst>
    <dgm:cxn modelId="{3F3EDC54-A869-4CAB-A656-441D5F988BD4}" srcId="{242FD1B9-7856-4DBE-A2DE-492B04963D19}" destId="{2894CB15-159C-43B2-B088-C674198F9FD1}" srcOrd="10" destOrd="0" parTransId="{6FFB1E5A-CAE8-43C9-8BF5-4C5D1CC858E2}" sibTransId="{81CCBBCF-E53C-41E0-AB98-5447752F3033}"/>
    <dgm:cxn modelId="{48F5FB17-E40D-4CC0-84AA-0FF3BDF7DFAD}" srcId="{7E19FF0E-AFEE-4DB5-A610-3628E7FF11EC}" destId="{504E8A68-92C5-4AAF-A821-1D1784700AAA}" srcOrd="0" destOrd="0" parTransId="{EDBF11A0-8B56-4442-884A-613A6DD5A3CB}" sibTransId="{9CDE534B-45DB-4B66-BC40-15363FF880C0}"/>
    <dgm:cxn modelId="{B3FE9598-EED0-46D2-9749-440DE8D17DF4}" type="presOf" srcId="{BE86022C-5DE3-4D3B-9245-74B4653D4BFF}" destId="{A69EB762-83C4-40BD-BE3E-44128879F923}" srcOrd="1" destOrd="0" presId="urn:microsoft.com/office/officeart/2005/8/layout/orgChart1"/>
    <dgm:cxn modelId="{13E233AC-23E6-4E3B-AB24-FB7F19ADD09A}" type="presOf" srcId="{C53D6DE2-BF5F-4288-BED2-4BD4E6731456}" destId="{DE30EF80-DFC3-4B88-A494-341ACE56946E}" srcOrd="0" destOrd="0" presId="urn:microsoft.com/office/officeart/2005/8/layout/orgChart1"/>
    <dgm:cxn modelId="{DD19EA71-285D-4158-9202-F3063A60B8C9}" type="presOf" srcId="{BFA78DA1-D168-4340-8606-2D4BF82F0BC0}" destId="{9326957D-90AE-4FAD-8092-43C08990C5F8}" srcOrd="0" destOrd="0" presId="urn:microsoft.com/office/officeart/2005/8/layout/orgChart1"/>
    <dgm:cxn modelId="{0A3C6336-0FA3-4F4E-ACB2-126A0B75920D}" type="presOf" srcId="{9BA289CB-4DED-4C84-B971-40CF496388B0}" destId="{F20DC172-C1AD-4847-9123-A6C72F2C9E52}" srcOrd="1" destOrd="0" presId="urn:microsoft.com/office/officeart/2005/8/layout/orgChart1"/>
    <dgm:cxn modelId="{671174A6-73EB-4FDD-8598-91F9261DA0EF}" type="presOf" srcId="{95B81BF2-3C71-43B0-B078-69CE5148D920}" destId="{48683F67-7A95-4C66-9A57-6AF035F3AFAC}" srcOrd="0" destOrd="0" presId="urn:microsoft.com/office/officeart/2005/8/layout/orgChart1"/>
    <dgm:cxn modelId="{182F3966-DF1C-43BC-BB76-A3D3CA7AB873}" type="presOf" srcId="{608D4C26-22D4-4498-BAA5-D5C36A731916}" destId="{CE01DDC3-8CA5-4D20-92B4-17A2B5FFBD21}" srcOrd="0" destOrd="0" presId="urn:microsoft.com/office/officeart/2005/8/layout/orgChart1"/>
    <dgm:cxn modelId="{A30D190B-0FFD-4239-9122-B2DB8F9DC19F}" srcId="{1AF5E4B2-2B23-4522-B5C9-597C7D9833EF}" destId="{89E20731-196A-40F1-A1D6-5C0168699762}" srcOrd="2" destOrd="0" parTransId="{6BFBCB0E-3706-42E6-BC3D-8A64D11FF61D}" sibTransId="{C7828FD2-CDD6-488E-A64C-1AE126FC74A4}"/>
    <dgm:cxn modelId="{5344DC2D-1F89-4745-9114-EE055D193FCC}" type="presOf" srcId="{96A5FBBE-16D7-46D6-8C7A-E344EAD8CE23}" destId="{06C41BCB-1A5B-4007-B7ED-289F0BBF9D9E}" srcOrd="1" destOrd="0" presId="urn:microsoft.com/office/officeart/2005/8/layout/orgChart1"/>
    <dgm:cxn modelId="{41F7B05D-2C28-4E2C-BF3B-25B6FDF52AF4}" type="presOf" srcId="{6FFB1E5A-CAE8-43C9-8BF5-4C5D1CC858E2}" destId="{F7B4DB2B-C95A-49E0-B343-572593D4F823}" srcOrd="0" destOrd="0" presId="urn:microsoft.com/office/officeart/2005/8/layout/orgChart1"/>
    <dgm:cxn modelId="{2C647C40-B6E8-45B2-9FA3-C61E7D10D733}" type="presOf" srcId="{1AF5E4B2-2B23-4522-B5C9-597C7D9833EF}" destId="{ECBD9D1D-E8BE-4529-BEA0-DC2BB46470D6}" srcOrd="0" destOrd="0" presId="urn:microsoft.com/office/officeart/2005/8/layout/orgChart1"/>
    <dgm:cxn modelId="{6AAA12FC-884E-4897-AD9D-4C22B26263F9}" srcId="{242FD1B9-7856-4DBE-A2DE-492B04963D19}" destId="{113B6517-9B94-4737-ABE6-CC738D37B37A}" srcOrd="11" destOrd="0" parTransId="{6F0AA508-A61A-49F7-BC49-3914019E2920}" sibTransId="{99A592F9-BB72-4A8A-85A8-48710FADD940}"/>
    <dgm:cxn modelId="{1D0E39FD-1E14-4584-BB14-8858E74553BB}" type="presOf" srcId="{52C556C9-1001-4908-B038-4041013D277F}" destId="{3E823AAE-58FE-4E32-9BD3-0D48A7AC65E2}" srcOrd="1" destOrd="0" presId="urn:microsoft.com/office/officeart/2005/8/layout/orgChart1"/>
    <dgm:cxn modelId="{5C6ED012-278D-4417-8F61-9E0575944C58}" srcId="{504E8A68-92C5-4AAF-A821-1D1784700AAA}" destId="{242FD1B9-7856-4DBE-A2DE-492B04963D19}" srcOrd="4" destOrd="0" parTransId="{1B9CF98D-E377-499C-AEAB-48572C93BEC3}" sibTransId="{E42E01EF-F15F-4217-AA67-EC42CBB2F203}"/>
    <dgm:cxn modelId="{CE308C33-6973-4479-9126-8C3F270AEBA6}" srcId="{1AF5E4B2-2B23-4522-B5C9-597C7D9833EF}" destId="{96A5FBBE-16D7-46D6-8C7A-E344EAD8CE23}" srcOrd="1" destOrd="0" parTransId="{1465098E-5822-460F-9548-6E052A88207E}" sibTransId="{ED479067-4C4E-4818-A330-4A0213B6CA79}"/>
    <dgm:cxn modelId="{4E2384BC-D5C3-4ED0-8E6C-FD267B980E76}" type="presOf" srcId="{6E3BF9B3-FDD3-49F7-8669-F79BBCFCE127}" destId="{8B3827DD-0CDF-4371-B995-EF1F257E03A5}" srcOrd="1" destOrd="0" presId="urn:microsoft.com/office/officeart/2005/8/layout/orgChart1"/>
    <dgm:cxn modelId="{39494654-8493-48B9-887B-DD2FA7069C20}" srcId="{242FD1B9-7856-4DBE-A2DE-492B04963D19}" destId="{AE78B1DA-79B2-4779-BF2B-54C30602902A}" srcOrd="5" destOrd="0" parTransId="{98B9D1E9-F256-478B-BDFA-5761AD5CA228}" sibTransId="{003B9D4D-15BD-4F83-8237-049B8DB857EF}"/>
    <dgm:cxn modelId="{86F6B8BF-D13F-428E-B689-83700DFDED8E}" type="presOf" srcId="{B752C7EB-F9FB-4DFA-AC84-54C3012D671C}" destId="{5200DC6E-069C-4C4C-B5E2-A6C849B7C984}" srcOrd="0" destOrd="0" presId="urn:microsoft.com/office/officeart/2005/8/layout/orgChart1"/>
    <dgm:cxn modelId="{3AED5EFA-96BF-4B67-9673-FA0EDA83EFB9}" type="presOf" srcId="{C29A6977-167F-4C68-AB04-3CB0092E9B68}" destId="{4180916C-ED94-4919-B989-ACFA7F0F813A}" srcOrd="1" destOrd="0" presId="urn:microsoft.com/office/officeart/2005/8/layout/orgChart1"/>
    <dgm:cxn modelId="{4728E88D-2696-4494-94D2-44814B4D664F}" type="presOf" srcId="{C7B5CAFE-77E0-49A0-9045-40997722EE43}" destId="{C323DA68-6617-4F70-A538-205DF6ADEB3C}" srcOrd="1" destOrd="0" presId="urn:microsoft.com/office/officeart/2005/8/layout/orgChart1"/>
    <dgm:cxn modelId="{1B674DB9-1E9B-4927-82A3-FAADE0B9D3F4}" type="presOf" srcId="{3C85214C-5438-4144-B28D-3FB8FC826884}" destId="{D2FDE5B0-53C4-4E0F-9572-4FD706F22639}" srcOrd="0" destOrd="0" presId="urn:microsoft.com/office/officeart/2005/8/layout/orgChart1"/>
    <dgm:cxn modelId="{E2CEB7AE-D0ED-405F-AD12-38080F04D85F}" type="presOf" srcId="{1AF5E4B2-2B23-4522-B5C9-597C7D9833EF}" destId="{1FE39E73-54B3-40F0-B09A-D307FBCAF606}" srcOrd="1" destOrd="0" presId="urn:microsoft.com/office/officeart/2005/8/layout/orgChart1"/>
    <dgm:cxn modelId="{949F47B5-7A6A-4362-AFA7-0C5EA121DE17}" type="presOf" srcId="{479E5EC1-6012-4561-B894-4AF954091E8F}" destId="{4A3A39FC-3A25-42F0-A62F-6178FD9CDDA1}" srcOrd="1" destOrd="0" presId="urn:microsoft.com/office/officeart/2005/8/layout/orgChart1"/>
    <dgm:cxn modelId="{61BC8BEF-3C55-400E-A44A-8AEDC818A065}" type="presOf" srcId="{D3BAB797-F10E-4434-9988-086955CA220D}" destId="{FACB445F-13AD-476B-8C4E-685195ACF168}" srcOrd="0" destOrd="0" presId="urn:microsoft.com/office/officeart/2005/8/layout/orgChart1"/>
    <dgm:cxn modelId="{2F43B05E-6D61-4D3B-9768-5BC63719C235}" type="presOf" srcId="{CCC90083-CBEA-4974-BA08-B9E1B28014AC}" destId="{32399DE5-3725-442F-AACE-47AB09FCC1B5}" srcOrd="0" destOrd="0" presId="urn:microsoft.com/office/officeart/2005/8/layout/orgChart1"/>
    <dgm:cxn modelId="{55147333-2677-4EFF-8392-982AC7FD75D8}" type="presOf" srcId="{5F39ACE4-89A0-4759-977A-35DDB0B70599}" destId="{A002D03D-2C81-4EEF-B204-3463F7E7B54C}" srcOrd="0" destOrd="0" presId="urn:microsoft.com/office/officeart/2005/8/layout/orgChart1"/>
    <dgm:cxn modelId="{A692687E-0C80-4FCA-B406-0226A12BC911}" srcId="{242FD1B9-7856-4DBE-A2DE-492B04963D19}" destId="{5F0964D4-7227-48CA-86F6-E6B9060BAD8A}" srcOrd="2" destOrd="0" parTransId="{B76F90BD-EA19-4F54-ABD9-0F493688A9C9}" sibTransId="{21826FEC-E148-49EB-B8BB-9964BBDCEE44}"/>
    <dgm:cxn modelId="{DAA5E9D9-1E22-4B63-9312-C551186CA7E2}" type="presOf" srcId="{6E3BF9B3-FDD3-49F7-8669-F79BBCFCE127}" destId="{B9C62C65-3710-4726-8EA9-01051224FFEB}" srcOrd="0" destOrd="0" presId="urn:microsoft.com/office/officeart/2005/8/layout/orgChart1"/>
    <dgm:cxn modelId="{70444A42-6F03-42FD-9BA4-B4B69CECC574}" srcId="{504E8A68-92C5-4AAF-A821-1D1784700AAA}" destId="{9A5A7F8A-5DDB-477B-82B8-7A087136AE49}" srcOrd="0" destOrd="0" parTransId="{5F39ACE4-89A0-4759-977A-35DDB0B70599}" sibTransId="{897B9E3D-0159-4247-8918-8FB190864840}"/>
    <dgm:cxn modelId="{EC510D9D-D32D-49B2-93AC-080EA56073C4}" srcId="{504E8A68-92C5-4AAF-A821-1D1784700AAA}" destId="{D3BAB797-F10E-4434-9988-086955CA220D}" srcOrd="5" destOrd="0" parTransId="{94C788E0-2E6D-453F-B3C6-AED3AE2B5065}" sibTransId="{C9AA8560-5856-42E0-8C3B-4BAFB2CDBDB6}"/>
    <dgm:cxn modelId="{94D8A24B-8A68-4B4B-8910-73B24464E63E}" type="presOf" srcId="{2894CB15-159C-43B2-B088-C674198F9FD1}" destId="{5DABCB41-6726-4F12-9338-75595B483194}" srcOrd="0" destOrd="0" presId="urn:microsoft.com/office/officeart/2005/8/layout/orgChart1"/>
    <dgm:cxn modelId="{F75D676F-862D-43E2-A878-009168180F1C}" type="presOf" srcId="{7C7A56AA-D684-4C95-A9AD-2A802B35C047}" destId="{3DFF2CD0-79E8-42FF-9124-3436C932EA9F}" srcOrd="0" destOrd="0" presId="urn:microsoft.com/office/officeart/2005/8/layout/orgChart1"/>
    <dgm:cxn modelId="{30491B15-7F54-454C-96C8-D1823F66333F}" type="presOf" srcId="{D3BAB797-F10E-4434-9988-086955CA220D}" destId="{1A4D92DE-D1C0-4236-AF10-685D75D42780}" srcOrd="1" destOrd="0" presId="urn:microsoft.com/office/officeart/2005/8/layout/orgChart1"/>
    <dgm:cxn modelId="{E51FFDD8-A387-40DF-AC70-532B4BF479DB}" type="presOf" srcId="{89E20731-196A-40F1-A1D6-5C0168699762}" destId="{BA311E96-0FCE-45EB-9B13-1E328AA8CEE5}" srcOrd="1" destOrd="0" presId="urn:microsoft.com/office/officeart/2005/8/layout/orgChart1"/>
    <dgm:cxn modelId="{646B03DE-25E1-4C31-B7E8-9DBF30293240}" type="presOf" srcId="{AE78B1DA-79B2-4779-BF2B-54C30602902A}" destId="{75DD672E-6FAD-4F0A-B104-863E8AEDF11F}" srcOrd="1" destOrd="0" presId="urn:microsoft.com/office/officeart/2005/8/layout/orgChart1"/>
    <dgm:cxn modelId="{B187C96F-9C54-4482-ADF8-2B7EA11C623A}" type="presOf" srcId="{479E5EC1-6012-4561-B894-4AF954091E8F}" destId="{D41A9DD3-D19D-44C8-ACA9-5C73F725066A}" srcOrd="0" destOrd="0" presId="urn:microsoft.com/office/officeart/2005/8/layout/orgChart1"/>
    <dgm:cxn modelId="{B1A12184-BD1E-48FD-BC5D-BBBE5E07E5E8}" type="presOf" srcId="{20FD016A-0DBE-4588-9AE7-1402AF88CC0A}" destId="{230BAB25-2076-43F9-8C17-339433BD71E2}" srcOrd="0" destOrd="0" presId="urn:microsoft.com/office/officeart/2005/8/layout/orgChart1"/>
    <dgm:cxn modelId="{B182C021-47D6-405E-AD9C-352C70C2585C}" type="presOf" srcId="{942483C5-2628-4E94-BC63-AC5B5E4E3A2C}" destId="{E0E15959-B4BD-4199-88A5-EC4B4EF416C4}" srcOrd="0" destOrd="0" presId="urn:microsoft.com/office/officeart/2005/8/layout/orgChart1"/>
    <dgm:cxn modelId="{F78543BC-F4C1-4A84-B81F-8AF59AB5B6CF}" type="presOf" srcId="{AE78B1DA-79B2-4779-BF2B-54C30602902A}" destId="{FDDDA3E1-DDE7-4CA4-A38E-EC9E3F47D8FE}" srcOrd="0" destOrd="0" presId="urn:microsoft.com/office/officeart/2005/8/layout/orgChart1"/>
    <dgm:cxn modelId="{038532ED-C978-4A55-AD8A-48A9CA6F8404}" type="presOf" srcId="{B22B50CA-9D7D-46A4-BC5D-B5EEB23305A0}" destId="{4F7F3958-1231-45A8-84CA-DF9E978B9B66}" srcOrd="0" destOrd="0" presId="urn:microsoft.com/office/officeart/2005/8/layout/orgChart1"/>
    <dgm:cxn modelId="{D515D3FA-0155-4F90-88D0-FAD711531CF3}" type="presOf" srcId="{1465098E-5822-460F-9548-6E052A88207E}" destId="{CCC8EF89-9013-4DE3-8CB4-3956D49B5F3D}" srcOrd="0" destOrd="0" presId="urn:microsoft.com/office/officeart/2005/8/layout/orgChart1"/>
    <dgm:cxn modelId="{5D573786-DA9E-4A81-BE42-4F41F2A18AAF}" type="presOf" srcId="{2894CB15-159C-43B2-B088-C674198F9FD1}" destId="{F17F5636-BB84-4739-AD1C-9B6DFA1BABDF}" srcOrd="1" destOrd="0" presId="urn:microsoft.com/office/officeart/2005/8/layout/orgChart1"/>
    <dgm:cxn modelId="{149233A9-ECBC-42E7-90E7-343273293CD4}" type="presOf" srcId="{C53D6DE2-BF5F-4288-BED2-4BD4E6731456}" destId="{0F8471DB-76FE-42D0-A121-2E2ABBC8EACB}" srcOrd="1" destOrd="0" presId="urn:microsoft.com/office/officeart/2005/8/layout/orgChart1"/>
    <dgm:cxn modelId="{003FCBD3-2FA8-41BB-81E8-2D67289B9FFD}" srcId="{242FD1B9-7856-4DBE-A2DE-492B04963D19}" destId="{4CFC5A29-58C9-4CDC-9D29-BA89BA52485A}" srcOrd="7" destOrd="0" parTransId="{99B8A033-1EE1-4407-90FF-4AACE530D977}" sibTransId="{C0C5C14E-9970-4E66-9834-CEF2C164C109}"/>
    <dgm:cxn modelId="{1FCD989E-38C9-4323-83F2-0D71A1D96127}" type="presOf" srcId="{99B8A033-1EE1-4407-90FF-4AACE530D977}" destId="{1B71D63E-5C20-47C5-B2D8-299B66993A73}" srcOrd="0" destOrd="0" presId="urn:microsoft.com/office/officeart/2005/8/layout/orgChart1"/>
    <dgm:cxn modelId="{B32FE09B-6979-48C7-AA8A-C207C9C72C79}" srcId="{242FD1B9-7856-4DBE-A2DE-492B04963D19}" destId="{1AF5E4B2-2B23-4522-B5C9-597C7D9833EF}" srcOrd="12" destOrd="0" parTransId="{BF984DF2-E1D9-4AF5-9874-FD74BFA165E4}" sibTransId="{F03D368B-2D04-43B1-8012-2540D13F3F22}"/>
    <dgm:cxn modelId="{3289479D-7861-4CB2-943E-59400DDFFD96}" type="presOf" srcId="{F6E0711E-56B2-4E41-BC8F-990148973676}" destId="{86E50F81-C608-485D-9B10-32EFBD4E6ABF}" srcOrd="0" destOrd="0" presId="urn:microsoft.com/office/officeart/2005/8/layout/orgChart1"/>
    <dgm:cxn modelId="{E8469BD2-3A04-4B4A-A67E-D111C530AB91}" srcId="{1AF5E4B2-2B23-4522-B5C9-597C7D9833EF}" destId="{479E5EC1-6012-4561-B894-4AF954091E8F}" srcOrd="3" destOrd="0" parTransId="{7256F451-DEB6-4A8F-8F48-B50693CFBB43}" sibTransId="{9E09A598-A74A-4A9D-B73D-0A9FE5832543}"/>
    <dgm:cxn modelId="{CBAC99A1-B0CE-4D6D-B085-A9ACA7A6B110}" type="presOf" srcId="{52C556C9-1001-4908-B038-4041013D277F}" destId="{73782B00-78AE-412E-B715-813A1ED30DCC}" srcOrd="0" destOrd="0" presId="urn:microsoft.com/office/officeart/2005/8/layout/orgChart1"/>
    <dgm:cxn modelId="{32036522-D8D9-4C50-B06C-1B9213D1AD66}" type="presOf" srcId="{9BA289CB-4DED-4C84-B971-40CF496388B0}" destId="{A038BC4E-4D36-48EF-8743-F0692F8A12C9}" srcOrd="0" destOrd="0" presId="urn:microsoft.com/office/officeart/2005/8/layout/orgChart1"/>
    <dgm:cxn modelId="{ECEE17A0-5537-4D89-9D64-B102F2CF9587}" type="presOf" srcId="{6F0AA508-A61A-49F7-BC49-3914019E2920}" destId="{9E97B823-942F-4100-BD35-D9ABEF8A3141}" srcOrd="0" destOrd="0" presId="urn:microsoft.com/office/officeart/2005/8/layout/orgChart1"/>
    <dgm:cxn modelId="{A86D7B20-70B6-4CDC-8AF6-6966BB11BB3E}" type="presOf" srcId="{8A71642C-F2FC-418A-9E72-20FB91657848}" destId="{DCBE516D-150A-4E82-ABDD-6CD79503F5AE}" srcOrd="0" destOrd="0" presId="urn:microsoft.com/office/officeart/2005/8/layout/orgChart1"/>
    <dgm:cxn modelId="{00155BE5-F887-4B09-92D4-4DAD6389E487}" srcId="{1AF5E4B2-2B23-4522-B5C9-597C7D9833EF}" destId="{52C556C9-1001-4908-B038-4041013D277F}" srcOrd="0" destOrd="0" parTransId="{17CB21B5-8073-477A-8479-FF5B11B82441}" sibTransId="{0E1D51E2-7E5D-4436-9129-229DB156AA99}"/>
    <dgm:cxn modelId="{AB42D923-C80C-45B7-A111-7E146DCC2E38}" type="presOf" srcId="{DA418944-DDAD-4B60-8BFC-E8B229641D8B}" destId="{A5D11F59-F877-4024-8D57-12D2DC2B0EF5}" srcOrd="0" destOrd="0" presId="urn:microsoft.com/office/officeart/2005/8/layout/orgChart1"/>
    <dgm:cxn modelId="{9BF3D5BC-D125-4CBF-9A85-AB84C6D5D375}" type="presOf" srcId="{98B9D1E9-F256-478B-BDFA-5761AD5CA228}" destId="{0DC8CD98-0090-4901-9059-243AC4BEF644}" srcOrd="0" destOrd="0" presId="urn:microsoft.com/office/officeart/2005/8/layout/orgChart1"/>
    <dgm:cxn modelId="{BC16B5BD-8F99-4B5B-BC5B-5431F6634345}" srcId="{242FD1B9-7856-4DBE-A2DE-492B04963D19}" destId="{D7FD56C6-E594-4A73-A4BC-2ECC93AA99F3}" srcOrd="1" destOrd="0" parTransId="{BFA78DA1-D168-4340-8606-2D4BF82F0BC0}" sibTransId="{EE8BFDCF-2D6C-4DAB-8A68-49ED9D01D363}"/>
    <dgm:cxn modelId="{7252D662-A0EE-4621-BE3C-29F2E6ECED72}" srcId="{242FD1B9-7856-4DBE-A2DE-492B04963D19}" destId="{B22B50CA-9D7D-46A4-BC5D-B5EEB23305A0}" srcOrd="4" destOrd="0" parTransId="{B752C7EB-F9FB-4DFA-AC84-54C3012D671C}" sibTransId="{06083676-CBA5-415C-8AD4-78FA7DD9AABD}"/>
    <dgm:cxn modelId="{98A103B4-0460-4E5D-BB26-5AA748382091}" type="presOf" srcId="{6DE143EC-AA11-47EB-ACED-DEE3E6A66A6E}" destId="{2C9EBCD6-74F2-4741-A857-E1F499787B6B}" srcOrd="0" destOrd="0" presId="urn:microsoft.com/office/officeart/2005/8/layout/orgChart1"/>
    <dgm:cxn modelId="{D3B13558-18C3-49F4-A282-0DF145418B87}" type="presOf" srcId="{242FD1B9-7856-4DBE-A2DE-492B04963D19}" destId="{20DB800F-CE33-4628-99B6-9B4109E6BBA3}" srcOrd="0" destOrd="0" presId="urn:microsoft.com/office/officeart/2005/8/layout/orgChart1"/>
    <dgm:cxn modelId="{B2DAB0D1-1B04-436C-A900-DFA63F1C5F4D}" srcId="{504E8A68-92C5-4AAF-A821-1D1784700AAA}" destId="{092686FF-948A-45A0-BE17-F360DA50071A}" srcOrd="1" destOrd="0" parTransId="{9A6476C5-8BB8-4460-88EE-4488D0B3A21C}" sibTransId="{6D693846-7225-46BD-9258-DAD19A7C6D4C}"/>
    <dgm:cxn modelId="{66368463-22B8-4155-BD45-37A021C8EE74}" type="presOf" srcId="{B6B45B83-DDDE-4B6A-A289-3AF641530D7A}" destId="{2A0C38AA-243B-45E6-BFCD-F7DAB8A9DD0C}" srcOrd="1" destOrd="0" presId="urn:microsoft.com/office/officeart/2005/8/layout/orgChart1"/>
    <dgm:cxn modelId="{4B9167AA-C354-4B94-BD0D-CD177F0F30D9}" type="presOf" srcId="{A0A28E2E-EDA6-46AE-8052-6A2604087B71}" destId="{363B82D4-2901-4F99-9618-6EE712C515EC}" srcOrd="0" destOrd="0" presId="urn:microsoft.com/office/officeart/2005/8/layout/orgChart1"/>
    <dgm:cxn modelId="{3DCFB3D8-9799-4771-89B7-6684E6ABDEB5}" type="presOf" srcId="{17CB21B5-8073-477A-8479-FF5B11B82441}" destId="{F929D040-4236-4250-A818-E0E6DCF58F11}" srcOrd="0" destOrd="0" presId="urn:microsoft.com/office/officeart/2005/8/layout/orgChart1"/>
    <dgm:cxn modelId="{CEF74092-894C-4764-A6F0-FFEE8067A1BD}" srcId="{4CFC5A29-58C9-4CDC-9D29-BA89BA52485A}" destId="{AF6B306A-F904-46B3-A09E-FB3A22255B07}" srcOrd="1" destOrd="0" parTransId="{DA418944-DDAD-4B60-8BFC-E8B229641D8B}" sibTransId="{81CE53F4-49D4-463D-B358-CED3153B0848}"/>
    <dgm:cxn modelId="{FECE5ACB-760E-4928-8AC9-5EA444F27F67}" srcId="{242FD1B9-7856-4DBE-A2DE-492B04963D19}" destId="{6E3BF9B3-FDD3-49F7-8669-F79BBCFCE127}" srcOrd="8" destOrd="0" parTransId="{6DE143EC-AA11-47EB-ACED-DEE3E6A66A6E}" sibTransId="{097B5E5E-AB3C-4959-838A-DB77C729CE15}"/>
    <dgm:cxn modelId="{1806916D-B737-430B-82C3-13A3936DCE4E}" type="presOf" srcId="{1B9CF98D-E377-499C-AEAB-48572C93BEC3}" destId="{8F458779-2B80-4387-AD17-C24DBA085EE7}" srcOrd="0" destOrd="0" presId="urn:microsoft.com/office/officeart/2005/8/layout/orgChart1"/>
    <dgm:cxn modelId="{0B887416-5B11-4B8E-9A2A-89666A09BB6A}" type="presOf" srcId="{824D303C-BA1D-4921-9E6E-583F5C22D24F}" destId="{2302F32D-B8AE-4F08-8F52-A030953F3B8E}" srcOrd="1" destOrd="0" presId="urn:microsoft.com/office/officeart/2005/8/layout/orgChart1"/>
    <dgm:cxn modelId="{FA2FAA2E-9A13-4E26-A7CE-4D9B23FB34E2}" type="presOf" srcId="{1E3E4A76-A2A7-4F4C-B674-95B966AB7DFF}" destId="{BDD2A5A9-6CEA-486A-B89C-8D902495F6F4}" srcOrd="0" destOrd="0" presId="urn:microsoft.com/office/officeart/2005/8/layout/orgChart1"/>
    <dgm:cxn modelId="{BA4E1493-5ED2-4ADA-B015-02D419DCF312}" type="presOf" srcId="{7E19FF0E-AFEE-4DB5-A610-3628E7FF11EC}" destId="{A0970DDE-5C1B-4CEC-B522-46849BA6D485}" srcOrd="0" destOrd="0" presId="urn:microsoft.com/office/officeart/2005/8/layout/orgChart1"/>
    <dgm:cxn modelId="{CC9B636C-C0AF-4117-AB62-9A2C92EBCE4E}" type="presOf" srcId="{96A5FBBE-16D7-46D6-8C7A-E344EAD8CE23}" destId="{99494D0D-249B-4232-ADE6-409AD36A0148}" srcOrd="0" destOrd="0" presId="urn:microsoft.com/office/officeart/2005/8/layout/orgChart1"/>
    <dgm:cxn modelId="{4CCF13A5-102B-4BC7-AD77-2D74FD8C307E}" type="presOf" srcId="{B76F90BD-EA19-4F54-ABD9-0F493688A9C9}" destId="{CE1CF95D-6DC8-4D85-90CC-811CBD0F15B9}" srcOrd="0" destOrd="0" presId="urn:microsoft.com/office/officeart/2005/8/layout/orgChart1"/>
    <dgm:cxn modelId="{311820F6-32EC-444C-919D-292313EE155E}" srcId="{242FD1B9-7856-4DBE-A2DE-492B04963D19}" destId="{F6E0711E-56B2-4E41-BC8F-990148973676}" srcOrd="0" destOrd="0" parTransId="{3C85214C-5438-4144-B28D-3FB8FC826884}" sibTransId="{9DABEBC6-C7BB-4C1F-8435-C22BCD718ECB}"/>
    <dgm:cxn modelId="{0DDF619A-345E-4D04-A191-FBE92E025608}" type="presOf" srcId="{C3285473-01ED-406B-B512-58221E2CEE9E}" destId="{7F621769-5CAD-480E-B718-9C417810725C}" srcOrd="1" destOrd="0" presId="urn:microsoft.com/office/officeart/2005/8/layout/orgChart1"/>
    <dgm:cxn modelId="{91E3AA37-CCFF-4FC9-BCEC-5092C8FDFC31}" type="presOf" srcId="{C7B5CAFE-77E0-49A0-9045-40997722EE43}" destId="{15EB063D-84EE-4474-843F-B4BD85B1D9D3}" srcOrd="0" destOrd="0" presId="urn:microsoft.com/office/officeart/2005/8/layout/orgChart1"/>
    <dgm:cxn modelId="{49241121-0385-42AD-B2B0-811442F66360}" type="presOf" srcId="{AF6B306A-F904-46B3-A09E-FB3A22255B07}" destId="{9CA37AFB-4E9F-44A1-9F16-8CD8C0857F84}" srcOrd="1" destOrd="0" presId="urn:microsoft.com/office/officeart/2005/8/layout/orgChart1"/>
    <dgm:cxn modelId="{8A47E0EF-408D-40D2-BF5C-048F874BE428}" type="presOf" srcId="{092686FF-948A-45A0-BE17-F360DA50071A}" destId="{4DA37925-8BFC-4769-9C02-1C897780C5A7}" srcOrd="0" destOrd="0" presId="urn:microsoft.com/office/officeart/2005/8/layout/orgChart1"/>
    <dgm:cxn modelId="{78F39FC7-3225-496F-92B7-116E45EF3F65}" type="presOf" srcId="{B22B50CA-9D7D-46A4-BC5D-B5EEB23305A0}" destId="{9F761322-8981-4D74-87D9-A7C7739D19E8}" srcOrd="1" destOrd="0" presId="urn:microsoft.com/office/officeart/2005/8/layout/orgChart1"/>
    <dgm:cxn modelId="{40BAD03C-7E46-4BAB-90A5-A1F733364D84}" srcId="{4CFC5A29-58C9-4CDC-9D29-BA89BA52485A}" destId="{C7B5CAFE-77E0-49A0-9045-40997722EE43}" srcOrd="5" destOrd="0" parTransId="{EB2E6C02-3027-45FA-BDE5-4A68934BB5F1}" sibTransId="{2805F035-5B1A-426E-A429-6F4C62028D7D}"/>
    <dgm:cxn modelId="{BA620D40-03ED-4B5B-9F78-972F44F62200}" type="presOf" srcId="{9A5A7F8A-5DDB-477B-82B8-7A087136AE49}" destId="{5F18B78E-13FF-4BA6-809C-37A7376C54B6}" srcOrd="1" destOrd="0" presId="urn:microsoft.com/office/officeart/2005/8/layout/orgChart1"/>
    <dgm:cxn modelId="{DDFE5270-9EA3-41E0-8932-73008CCE2692}" type="presOf" srcId="{4CFC5A29-58C9-4CDC-9D29-BA89BA52485A}" destId="{ADCE2D0E-44BD-4B72-A251-FAB5C5F725A0}" srcOrd="1" destOrd="0" presId="urn:microsoft.com/office/officeart/2005/8/layout/orgChart1"/>
    <dgm:cxn modelId="{D105B182-0150-4CC6-AF2A-C0F3A9CD1F4C}" type="presOf" srcId="{D7FD56C6-E594-4A73-A4BC-2ECC93AA99F3}" destId="{CAECB6BD-1D8B-4AE1-9BC8-BD659EE2ABF8}" srcOrd="0" destOrd="0" presId="urn:microsoft.com/office/officeart/2005/8/layout/orgChart1"/>
    <dgm:cxn modelId="{93838301-8B11-425C-AF35-627DB6BF82E1}" type="presOf" srcId="{94C788E0-2E6D-453F-B3C6-AED3AE2B5065}" destId="{BEB86770-4058-4C24-8D77-EDB6CBF2068E}" srcOrd="0" destOrd="0" presId="urn:microsoft.com/office/officeart/2005/8/layout/orgChart1"/>
    <dgm:cxn modelId="{2415CA45-E84B-4FFF-857D-E9F8603F185C}" type="presOf" srcId="{113B6517-9B94-4737-ABE6-CC738D37B37A}" destId="{E2C98E13-1AE6-4CC9-8C9C-55B4200A605C}" srcOrd="1" destOrd="0" presId="urn:microsoft.com/office/officeart/2005/8/layout/orgChart1"/>
    <dgm:cxn modelId="{49C4C68C-3A81-47DC-9593-B08E8A2D875E}" type="presOf" srcId="{5F0964D4-7227-48CA-86F6-E6B9060BAD8A}" destId="{56C99164-023D-4B68-8DD4-7642D04A37FD}" srcOrd="1" destOrd="0" presId="urn:microsoft.com/office/officeart/2005/8/layout/orgChart1"/>
    <dgm:cxn modelId="{36DA4F8D-E4DE-4E29-A26F-06DCD1EB2902}" srcId="{504E8A68-92C5-4AAF-A821-1D1784700AAA}" destId="{C3285473-01ED-406B-B512-58221E2CEE9E}" srcOrd="3" destOrd="0" parTransId="{7C7A56AA-D684-4C95-A9AD-2A802B35C047}" sibTransId="{003B67D2-8B99-49F4-8722-CC21A3F6025E}"/>
    <dgm:cxn modelId="{0D170512-84E9-4CE8-839C-471853C15A66}" type="presOf" srcId="{A8E2098F-B9CC-432A-8CDA-B215493B8B2D}" destId="{7760CC53-AE5B-4A4F-9219-2D9BA1054367}" srcOrd="0" destOrd="0" presId="urn:microsoft.com/office/officeart/2005/8/layout/orgChart1"/>
    <dgm:cxn modelId="{EB9A9600-544E-4FC2-8882-382DAF5AC225}" srcId="{242FD1B9-7856-4DBE-A2DE-492B04963D19}" destId="{BE86022C-5DE3-4D3B-9245-74B4653D4BFF}" srcOrd="13" destOrd="0" parTransId="{E78E7174-A87F-486C-A3AD-B72B2742DF33}" sibTransId="{67143506-86C4-440F-B76E-EFCFDDB204EB}"/>
    <dgm:cxn modelId="{0E90D8CB-5E66-447A-8144-6307935D2D94}" type="presOf" srcId="{7256F451-DEB6-4A8F-8F48-B50693CFBB43}" destId="{F442D3EA-CCBC-499F-9BAF-78AAA89976DC}" srcOrd="0" destOrd="0" presId="urn:microsoft.com/office/officeart/2005/8/layout/orgChart1"/>
    <dgm:cxn modelId="{0BC241DE-A860-4AD9-9027-DAB9615F48BD}" type="presOf" srcId="{C32B7125-6DC6-448D-9566-09421A8E28DB}" destId="{42B2C49D-F9EF-4DC6-B37C-67B78AC1106B}" srcOrd="1" destOrd="0" presId="urn:microsoft.com/office/officeart/2005/8/layout/orgChart1"/>
    <dgm:cxn modelId="{AE8F1FB7-E27E-4E96-9A1E-A9DB0CC1037C}" type="presOf" srcId="{BE86022C-5DE3-4D3B-9245-74B4653D4BFF}" destId="{5A364254-0D42-4FD9-B4E3-A5E5D53A72EB}" srcOrd="0" destOrd="0" presId="urn:microsoft.com/office/officeart/2005/8/layout/orgChart1"/>
    <dgm:cxn modelId="{E19E978C-8E50-42EC-B938-BB77D6F8EDFE}" type="presOf" srcId="{242FD1B9-7856-4DBE-A2DE-492B04963D19}" destId="{AFB94903-3793-4353-8251-1E4DB31B3807}" srcOrd="1" destOrd="0" presId="urn:microsoft.com/office/officeart/2005/8/layout/orgChart1"/>
    <dgm:cxn modelId="{0ADF7578-2046-4F3D-AE9D-DF4C2A0B6E32}" type="presOf" srcId="{A0A28E2E-EDA6-46AE-8052-6A2604087B71}" destId="{05B88CB8-7733-43C7-95BD-3E7C644A5C48}" srcOrd="1" destOrd="0" presId="urn:microsoft.com/office/officeart/2005/8/layout/orgChart1"/>
    <dgm:cxn modelId="{CF5671FC-246D-4668-901F-5B87E5A97899}" srcId="{242FD1B9-7856-4DBE-A2DE-492B04963D19}" destId="{C53D6DE2-BF5F-4288-BED2-4BD4E6731456}" srcOrd="3" destOrd="0" parTransId="{1E3E4A76-A2A7-4F4C-B674-95B966AB7DFF}" sibTransId="{8D918526-5287-41D5-82D0-B089914BE663}"/>
    <dgm:cxn modelId="{5355EA13-871F-4D48-88F9-D8453B32AC3B}" srcId="{504E8A68-92C5-4AAF-A821-1D1784700AAA}" destId="{B6B45B83-DDDE-4B6A-A289-3AF641530D7A}" srcOrd="2" destOrd="0" parTransId="{20FD016A-0DBE-4588-9AE7-1402AF88CC0A}" sibTransId="{A2D8870E-0110-456D-B73D-B4F33B560C46}"/>
    <dgm:cxn modelId="{22073824-C0BA-45AE-AA92-C87DC4F9CE0D}" type="presOf" srcId="{F6E0711E-56B2-4E41-BC8F-990148973676}" destId="{CAC76A4D-53A1-4BEC-AF33-ACB591C98F20}" srcOrd="1" destOrd="0" presId="urn:microsoft.com/office/officeart/2005/8/layout/orgChart1"/>
    <dgm:cxn modelId="{A3990C07-4776-4141-8374-D2AC94C7A8E1}" type="presOf" srcId="{C32B7125-6DC6-448D-9566-09421A8E28DB}" destId="{F2D9217B-5EAE-4CE9-A569-E2E1E7F31DE9}" srcOrd="0" destOrd="0" presId="urn:microsoft.com/office/officeart/2005/8/layout/orgChart1"/>
    <dgm:cxn modelId="{0358B5F3-92F1-4E4C-B0D3-82B4CE7AAFED}" type="presOf" srcId="{504E8A68-92C5-4AAF-A821-1D1784700AAA}" destId="{7E4736D6-7CDC-4CDF-B842-C94B141E6CE6}" srcOrd="1" destOrd="0" presId="urn:microsoft.com/office/officeart/2005/8/layout/orgChart1"/>
    <dgm:cxn modelId="{372880BD-1DC2-47E5-B8F0-6E26FB46A90D}" type="presOf" srcId="{824D303C-BA1D-4921-9E6E-583F5C22D24F}" destId="{58168765-85D6-47F2-B09D-78A7FC2DF62A}" srcOrd="0" destOrd="0" presId="urn:microsoft.com/office/officeart/2005/8/layout/orgChart1"/>
    <dgm:cxn modelId="{7C60487A-A9B7-416E-A516-2EE871F22670}" type="presOf" srcId="{A8E2098F-B9CC-432A-8CDA-B215493B8B2D}" destId="{8DC827DB-B381-42F5-BCC7-C346487BC93C}" srcOrd="1" destOrd="0" presId="urn:microsoft.com/office/officeart/2005/8/layout/orgChart1"/>
    <dgm:cxn modelId="{D54D4986-AB6B-4981-AFF6-C1E4F2A99A7F}" type="presOf" srcId="{6BFBCB0E-3706-42E6-BC3D-8A64D11FF61D}" destId="{FFAB8CC4-53CF-4C1A-99AE-E0A4092FAF32}" srcOrd="0" destOrd="0" presId="urn:microsoft.com/office/officeart/2005/8/layout/orgChart1"/>
    <dgm:cxn modelId="{B790EF8E-A354-4325-B246-7A3C51E4BFED}" type="presOf" srcId="{9A5A7F8A-5DDB-477B-82B8-7A087136AE49}" destId="{8C2D9D13-5A98-4498-9F47-8A6AE1FD8225}" srcOrd="0" destOrd="0" presId="urn:microsoft.com/office/officeart/2005/8/layout/orgChart1"/>
    <dgm:cxn modelId="{F6BF0A2D-C5BA-4041-9A74-16A791F5D59D}" type="presOf" srcId="{504E8A68-92C5-4AAF-A821-1D1784700AAA}" destId="{749803C4-D1C5-4915-AB6B-18024FE8850A}" srcOrd="0" destOrd="0" presId="urn:microsoft.com/office/officeart/2005/8/layout/orgChart1"/>
    <dgm:cxn modelId="{D3B9E5D7-FBA8-4DF9-8298-D91E8F8D1998}" type="presOf" srcId="{B6B45B83-DDDE-4B6A-A289-3AF641530D7A}" destId="{F1913643-56D4-4741-B6C0-DA51C501A27D}" srcOrd="0" destOrd="0" presId="urn:microsoft.com/office/officeart/2005/8/layout/orgChart1"/>
    <dgm:cxn modelId="{6C3EA5D6-E82C-40CB-B2A8-803956977998}" type="presOf" srcId="{EB2E6C02-3027-45FA-BDE5-4A68934BB5F1}" destId="{8525F1C2-F6DD-4F1A-8B0B-2D643E76AA5B}" srcOrd="0" destOrd="0" presId="urn:microsoft.com/office/officeart/2005/8/layout/orgChart1"/>
    <dgm:cxn modelId="{3313063F-B17C-4658-B67E-0AE1E671ACA9}" srcId="{4CFC5A29-58C9-4CDC-9D29-BA89BA52485A}" destId="{A8E2098F-B9CC-432A-8CDA-B215493B8B2D}" srcOrd="3" destOrd="0" parTransId="{95B81BF2-3C71-43B0-B078-69CE5148D920}" sibTransId="{D48D8687-EA46-4BA1-9A94-B087F1AAA462}"/>
    <dgm:cxn modelId="{121D2BE5-5C7E-4AB0-BE0E-367CFDB56C4C}" type="presOf" srcId="{113B6517-9B94-4737-ABE6-CC738D37B37A}" destId="{EAD643BF-122D-4745-A971-FF3E400981D0}" srcOrd="0" destOrd="0" presId="urn:microsoft.com/office/officeart/2005/8/layout/orgChart1"/>
    <dgm:cxn modelId="{34D5E1BE-F585-41EC-8FBA-0EDD7E26352B}" type="presOf" srcId="{9A6476C5-8BB8-4460-88EE-4488D0B3A21C}" destId="{A288C16B-EE83-48DF-8237-43882977C5CF}" srcOrd="0" destOrd="0" presId="urn:microsoft.com/office/officeart/2005/8/layout/orgChart1"/>
    <dgm:cxn modelId="{A94D0CAB-5EF1-4CDF-A911-733A9FFD4A5F}" type="presOf" srcId="{5F0964D4-7227-48CA-86F6-E6B9060BAD8A}" destId="{DD73DFAF-AD33-41D8-891C-5C41720F91CE}" srcOrd="0" destOrd="0" presId="urn:microsoft.com/office/officeart/2005/8/layout/orgChart1"/>
    <dgm:cxn modelId="{3F5E5B81-79D7-4455-8DA5-8FA3180D12CD}" type="presOf" srcId="{4CFC5A29-58C9-4CDC-9D29-BA89BA52485A}" destId="{3EC7437F-D139-4709-A9CC-A2F7A9B03BB3}" srcOrd="0" destOrd="0" presId="urn:microsoft.com/office/officeart/2005/8/layout/orgChart1"/>
    <dgm:cxn modelId="{19E899BD-D1C3-40A3-9A4C-C2C14686E54C}" type="presOf" srcId="{C3285473-01ED-406B-B512-58221E2CEE9E}" destId="{6AF387F1-E098-4DF0-8896-86F1E0C893B0}" srcOrd="0" destOrd="0" presId="urn:microsoft.com/office/officeart/2005/8/layout/orgChart1"/>
    <dgm:cxn modelId="{9866041D-E79E-4217-A021-B7642189C8A2}" type="presOf" srcId="{147B13E8-42A0-4227-AE7D-F2E0E05859F2}" destId="{447347DF-B400-41B3-A91B-F1A68B7D0F28}" srcOrd="0" destOrd="0" presId="urn:microsoft.com/office/officeart/2005/8/layout/orgChart1"/>
    <dgm:cxn modelId="{EB056FE6-C963-4CD2-9E8C-7ADA8CE9E9F2}" type="presOf" srcId="{AF6B306A-F904-46B3-A09E-FB3A22255B07}" destId="{78DFD4EA-BAD9-4996-A9C6-86C5800DE62F}" srcOrd="0" destOrd="0" presId="urn:microsoft.com/office/officeart/2005/8/layout/orgChart1"/>
    <dgm:cxn modelId="{79D8D6FC-2BF5-408A-9B0D-0FC5C48DDB15}" srcId="{4CFC5A29-58C9-4CDC-9D29-BA89BA52485A}" destId="{A0A28E2E-EDA6-46AE-8052-6A2604087B71}" srcOrd="0" destOrd="0" parTransId="{608D4C26-22D4-4498-BAA5-D5C36A731916}" sibTransId="{7ADC4E5E-6ABD-48AF-9272-58864E225671}"/>
    <dgm:cxn modelId="{4E0431B7-66B8-41FC-81A3-BDE870063F61}" srcId="{4CFC5A29-58C9-4CDC-9D29-BA89BA52485A}" destId="{9BA289CB-4DED-4C84-B971-40CF496388B0}" srcOrd="4" destOrd="0" parTransId="{147B13E8-42A0-4227-AE7D-F2E0E05859F2}" sibTransId="{6BF8723F-1F57-453D-917D-0FFF56C8204C}"/>
    <dgm:cxn modelId="{9A4CCD58-8B28-4D85-9B82-55195CF45C68}" type="presOf" srcId="{89E20731-196A-40F1-A1D6-5C0168699762}" destId="{D5344E99-69CD-427F-A81E-918E5B08AC81}" srcOrd="0" destOrd="0" presId="urn:microsoft.com/office/officeart/2005/8/layout/orgChart1"/>
    <dgm:cxn modelId="{01308722-C741-4F2E-A178-6AABE2AB91FA}" type="presOf" srcId="{C29A6977-167F-4C68-AB04-3CB0092E9B68}" destId="{1334D6BF-8409-48A2-ADAE-2B40684E82CA}" srcOrd="0" destOrd="0" presId="urn:microsoft.com/office/officeart/2005/8/layout/orgChart1"/>
    <dgm:cxn modelId="{B022B216-7200-42D6-8830-4831CC2F44D9}" type="presOf" srcId="{BF984DF2-E1D9-4AF5-9874-FD74BFA165E4}" destId="{3BAF819F-1329-447F-A9D8-B32153E0052B}" srcOrd="0" destOrd="0" presId="urn:microsoft.com/office/officeart/2005/8/layout/orgChart1"/>
    <dgm:cxn modelId="{2A3E8421-1932-4D1C-B7F4-49317DA68722}" type="presOf" srcId="{092686FF-948A-45A0-BE17-F360DA50071A}" destId="{732E877D-44E3-40E0-811E-45BA7CCC4554}" srcOrd="1" destOrd="0" presId="urn:microsoft.com/office/officeart/2005/8/layout/orgChart1"/>
    <dgm:cxn modelId="{30DF8540-C2AE-4675-97C6-71424CF91922}" srcId="{242FD1B9-7856-4DBE-A2DE-492B04963D19}" destId="{824D303C-BA1D-4921-9E6E-583F5C22D24F}" srcOrd="6" destOrd="0" parTransId="{CCC90083-CBEA-4974-BA08-B9E1B28014AC}" sibTransId="{583FA553-7591-4E0D-9425-DA0483171565}"/>
    <dgm:cxn modelId="{8E1E6225-0450-4138-A844-6A786ED169E4}" srcId="{242FD1B9-7856-4DBE-A2DE-492B04963D19}" destId="{C29A6977-167F-4C68-AB04-3CB0092E9B68}" srcOrd="9" destOrd="0" parTransId="{8A71642C-F2FC-418A-9E72-20FB91657848}" sibTransId="{A5BE0173-9114-4733-B80D-F1B994BAA9C2}"/>
    <dgm:cxn modelId="{A4232A10-94C9-4175-81F5-AB484E650706}" type="presOf" srcId="{E78E7174-A87F-486C-A3AD-B72B2742DF33}" destId="{CD2622F5-4AD0-4C37-9B39-C1FE2EFCD3C4}" srcOrd="0" destOrd="0" presId="urn:microsoft.com/office/officeart/2005/8/layout/orgChart1"/>
    <dgm:cxn modelId="{6F5BE43C-0594-4832-A018-D66A07D2A134}" type="presOf" srcId="{D7FD56C6-E594-4A73-A4BC-2ECC93AA99F3}" destId="{8BC49F16-926A-4278-B124-06A82AD5AE6A}" srcOrd="1" destOrd="0" presId="urn:microsoft.com/office/officeart/2005/8/layout/orgChart1"/>
    <dgm:cxn modelId="{BE249F77-9BA4-4F82-84E4-9184B55B93BF}" srcId="{4CFC5A29-58C9-4CDC-9D29-BA89BA52485A}" destId="{C32B7125-6DC6-448D-9566-09421A8E28DB}" srcOrd="2" destOrd="0" parTransId="{942483C5-2628-4E94-BC63-AC5B5E4E3A2C}" sibTransId="{9D3048E2-EB4A-4787-AB6A-629934A20549}"/>
    <dgm:cxn modelId="{4BC496A7-07A1-4D3F-9102-2CC5DD1A340B}" type="presParOf" srcId="{A0970DDE-5C1B-4CEC-B522-46849BA6D485}" destId="{EBA03B22-B301-481F-B7E7-7A3441B38DA6}" srcOrd="0" destOrd="0" presId="urn:microsoft.com/office/officeart/2005/8/layout/orgChart1"/>
    <dgm:cxn modelId="{2BB6610D-0703-42F0-BE94-2A7C5B7DB6D9}" type="presParOf" srcId="{EBA03B22-B301-481F-B7E7-7A3441B38DA6}" destId="{08FA31A8-85E2-4506-B7A9-D10C9A59D920}" srcOrd="0" destOrd="0" presId="urn:microsoft.com/office/officeart/2005/8/layout/orgChart1"/>
    <dgm:cxn modelId="{FCDE2BA5-F01B-458D-ADE7-14BEDD3F4825}" type="presParOf" srcId="{08FA31A8-85E2-4506-B7A9-D10C9A59D920}" destId="{749803C4-D1C5-4915-AB6B-18024FE8850A}" srcOrd="0" destOrd="0" presId="urn:microsoft.com/office/officeart/2005/8/layout/orgChart1"/>
    <dgm:cxn modelId="{2BDE2C7F-573C-4608-9B32-879B7BF941CF}" type="presParOf" srcId="{08FA31A8-85E2-4506-B7A9-D10C9A59D920}" destId="{7E4736D6-7CDC-4CDF-B842-C94B141E6CE6}" srcOrd="1" destOrd="0" presId="urn:microsoft.com/office/officeart/2005/8/layout/orgChart1"/>
    <dgm:cxn modelId="{092C43DC-634C-4711-89D8-30CF265D65D1}" type="presParOf" srcId="{EBA03B22-B301-481F-B7E7-7A3441B38DA6}" destId="{A651CEEC-E655-42FF-A324-C7885C4E5509}" srcOrd="1" destOrd="0" presId="urn:microsoft.com/office/officeart/2005/8/layout/orgChart1"/>
    <dgm:cxn modelId="{0E195381-C944-4BEC-9264-035BD5443FBA}" type="presParOf" srcId="{A651CEEC-E655-42FF-A324-C7885C4E5509}" destId="{8F458779-2B80-4387-AD17-C24DBA085EE7}" srcOrd="0" destOrd="0" presId="urn:microsoft.com/office/officeart/2005/8/layout/orgChart1"/>
    <dgm:cxn modelId="{303EAC4A-D126-44C8-8678-DD97F5395EFD}" type="presParOf" srcId="{A651CEEC-E655-42FF-A324-C7885C4E5509}" destId="{90EF775B-D2F1-4E1B-85A5-85EFE641B663}" srcOrd="1" destOrd="0" presId="urn:microsoft.com/office/officeart/2005/8/layout/orgChart1"/>
    <dgm:cxn modelId="{9F3B7883-0D20-47A4-9749-9EFC1C219DEC}" type="presParOf" srcId="{90EF775B-D2F1-4E1B-85A5-85EFE641B663}" destId="{111E56A4-1701-4C3B-8AD9-14D64FC294CD}" srcOrd="0" destOrd="0" presId="urn:microsoft.com/office/officeart/2005/8/layout/orgChart1"/>
    <dgm:cxn modelId="{9A36A345-AF2D-4D27-988D-763ACF51B85E}" type="presParOf" srcId="{111E56A4-1701-4C3B-8AD9-14D64FC294CD}" destId="{20DB800F-CE33-4628-99B6-9B4109E6BBA3}" srcOrd="0" destOrd="0" presId="urn:microsoft.com/office/officeart/2005/8/layout/orgChart1"/>
    <dgm:cxn modelId="{932209FD-A1CA-424A-A67C-E726CE82E877}" type="presParOf" srcId="{111E56A4-1701-4C3B-8AD9-14D64FC294CD}" destId="{AFB94903-3793-4353-8251-1E4DB31B3807}" srcOrd="1" destOrd="0" presId="urn:microsoft.com/office/officeart/2005/8/layout/orgChart1"/>
    <dgm:cxn modelId="{1BA76BDD-8E79-4F77-87B7-8B60FF9B38BB}" type="presParOf" srcId="{90EF775B-D2F1-4E1B-85A5-85EFE641B663}" destId="{CB119826-A880-43FF-BC03-BD1D62386C21}" srcOrd="1" destOrd="0" presId="urn:microsoft.com/office/officeart/2005/8/layout/orgChart1"/>
    <dgm:cxn modelId="{64AFCEF8-F095-47B7-95E7-5325910FAED8}" type="presParOf" srcId="{CB119826-A880-43FF-BC03-BD1D62386C21}" destId="{BDD2A5A9-6CEA-486A-B89C-8D902495F6F4}" srcOrd="0" destOrd="0" presId="urn:microsoft.com/office/officeart/2005/8/layout/orgChart1"/>
    <dgm:cxn modelId="{C7E34B6A-93B0-4832-BFB9-C66094EC70C6}" type="presParOf" srcId="{CB119826-A880-43FF-BC03-BD1D62386C21}" destId="{1AAEA366-7AE4-407D-9B0A-F28A7AF3CCC7}" srcOrd="1" destOrd="0" presId="urn:microsoft.com/office/officeart/2005/8/layout/orgChart1"/>
    <dgm:cxn modelId="{192C5981-B611-481B-8B27-F6134CD8E750}" type="presParOf" srcId="{1AAEA366-7AE4-407D-9B0A-F28A7AF3CCC7}" destId="{987A21B2-52D4-4BFF-A9FB-670B1DDD7B48}" srcOrd="0" destOrd="0" presId="urn:microsoft.com/office/officeart/2005/8/layout/orgChart1"/>
    <dgm:cxn modelId="{FD6BC5AE-14AE-45EA-B875-74B9D062F04F}" type="presParOf" srcId="{987A21B2-52D4-4BFF-A9FB-670B1DDD7B48}" destId="{DE30EF80-DFC3-4B88-A494-341ACE56946E}" srcOrd="0" destOrd="0" presId="urn:microsoft.com/office/officeart/2005/8/layout/orgChart1"/>
    <dgm:cxn modelId="{EB253540-AD26-44C3-BD8C-5D5393170956}" type="presParOf" srcId="{987A21B2-52D4-4BFF-A9FB-670B1DDD7B48}" destId="{0F8471DB-76FE-42D0-A121-2E2ABBC8EACB}" srcOrd="1" destOrd="0" presId="urn:microsoft.com/office/officeart/2005/8/layout/orgChart1"/>
    <dgm:cxn modelId="{8C6F7F1E-5515-4FED-8FC5-04EFCE1043BC}" type="presParOf" srcId="{1AAEA366-7AE4-407D-9B0A-F28A7AF3CCC7}" destId="{72E93BF4-AC8B-4975-8500-9D92533732F6}" srcOrd="1" destOrd="0" presId="urn:microsoft.com/office/officeart/2005/8/layout/orgChart1"/>
    <dgm:cxn modelId="{36CE8B16-3E00-42AA-8193-D0972DE99A0A}" type="presParOf" srcId="{1AAEA366-7AE4-407D-9B0A-F28A7AF3CCC7}" destId="{BF2220C5-67FC-40EB-B0F2-AA29F7F0C2C2}" srcOrd="2" destOrd="0" presId="urn:microsoft.com/office/officeart/2005/8/layout/orgChart1"/>
    <dgm:cxn modelId="{8FECE6E3-D766-499A-9B27-8C60A5995F9A}" type="presParOf" srcId="{CB119826-A880-43FF-BC03-BD1D62386C21}" destId="{5200DC6E-069C-4C4C-B5E2-A6C849B7C984}" srcOrd="2" destOrd="0" presId="urn:microsoft.com/office/officeart/2005/8/layout/orgChart1"/>
    <dgm:cxn modelId="{D78902EA-753F-45CF-845D-7F87A8159131}" type="presParOf" srcId="{CB119826-A880-43FF-BC03-BD1D62386C21}" destId="{C8D4317C-9D5D-4B7D-B418-C349941FAD62}" srcOrd="3" destOrd="0" presId="urn:microsoft.com/office/officeart/2005/8/layout/orgChart1"/>
    <dgm:cxn modelId="{81996B94-9C87-4687-AC52-761F1BD89C95}" type="presParOf" srcId="{C8D4317C-9D5D-4B7D-B418-C349941FAD62}" destId="{021F7D75-490C-407E-93CB-3472CC244BEA}" srcOrd="0" destOrd="0" presId="urn:microsoft.com/office/officeart/2005/8/layout/orgChart1"/>
    <dgm:cxn modelId="{C9CB8825-D7E0-4794-A258-29F6FC938BCF}" type="presParOf" srcId="{021F7D75-490C-407E-93CB-3472CC244BEA}" destId="{4F7F3958-1231-45A8-84CA-DF9E978B9B66}" srcOrd="0" destOrd="0" presId="urn:microsoft.com/office/officeart/2005/8/layout/orgChart1"/>
    <dgm:cxn modelId="{6190C405-1D23-4845-9BA7-4CE79B43B7D7}" type="presParOf" srcId="{021F7D75-490C-407E-93CB-3472CC244BEA}" destId="{9F761322-8981-4D74-87D9-A7C7739D19E8}" srcOrd="1" destOrd="0" presId="urn:microsoft.com/office/officeart/2005/8/layout/orgChart1"/>
    <dgm:cxn modelId="{68EDB020-9570-4C03-8C45-5535DB4B6BF7}" type="presParOf" srcId="{C8D4317C-9D5D-4B7D-B418-C349941FAD62}" destId="{5B1E2AB4-7D00-486C-8C42-7EDEA1D84468}" srcOrd="1" destOrd="0" presId="urn:microsoft.com/office/officeart/2005/8/layout/orgChart1"/>
    <dgm:cxn modelId="{242063A8-42BE-4475-82A3-8257744E7812}" type="presParOf" srcId="{C8D4317C-9D5D-4B7D-B418-C349941FAD62}" destId="{E2FEDDEC-7DC5-4BD3-A151-1850A36122EA}" srcOrd="2" destOrd="0" presId="urn:microsoft.com/office/officeart/2005/8/layout/orgChart1"/>
    <dgm:cxn modelId="{6E5D53B1-D8B9-4004-B4E1-0C844EFA5A44}" type="presParOf" srcId="{CB119826-A880-43FF-BC03-BD1D62386C21}" destId="{0DC8CD98-0090-4901-9059-243AC4BEF644}" srcOrd="4" destOrd="0" presId="urn:microsoft.com/office/officeart/2005/8/layout/orgChart1"/>
    <dgm:cxn modelId="{9EAEB6C5-F7E4-4CA4-AC52-49A8A8C8E3D6}" type="presParOf" srcId="{CB119826-A880-43FF-BC03-BD1D62386C21}" destId="{5E22F01B-15D2-4A0C-9AF1-449A381A0B56}" srcOrd="5" destOrd="0" presId="urn:microsoft.com/office/officeart/2005/8/layout/orgChart1"/>
    <dgm:cxn modelId="{41CD748D-88F0-4A3E-87DD-C90522356086}" type="presParOf" srcId="{5E22F01B-15D2-4A0C-9AF1-449A381A0B56}" destId="{85393587-AEC8-4957-A669-6CAC9916D483}" srcOrd="0" destOrd="0" presId="urn:microsoft.com/office/officeart/2005/8/layout/orgChart1"/>
    <dgm:cxn modelId="{87DE5656-2709-40F0-BB38-C3B149B08EB9}" type="presParOf" srcId="{85393587-AEC8-4957-A669-6CAC9916D483}" destId="{FDDDA3E1-DDE7-4CA4-A38E-EC9E3F47D8FE}" srcOrd="0" destOrd="0" presId="urn:microsoft.com/office/officeart/2005/8/layout/orgChart1"/>
    <dgm:cxn modelId="{75826C8D-5180-4D33-BB6C-8571ADF2A324}" type="presParOf" srcId="{85393587-AEC8-4957-A669-6CAC9916D483}" destId="{75DD672E-6FAD-4F0A-B104-863E8AEDF11F}" srcOrd="1" destOrd="0" presId="urn:microsoft.com/office/officeart/2005/8/layout/orgChart1"/>
    <dgm:cxn modelId="{1AC638C4-2E71-4366-8182-70A66206CF30}" type="presParOf" srcId="{5E22F01B-15D2-4A0C-9AF1-449A381A0B56}" destId="{6F64C8B4-44D3-4F94-BB97-0199BCBF3380}" srcOrd="1" destOrd="0" presId="urn:microsoft.com/office/officeart/2005/8/layout/orgChart1"/>
    <dgm:cxn modelId="{40E13BE9-3B12-4561-821F-5DD3E8B8CCF1}" type="presParOf" srcId="{5E22F01B-15D2-4A0C-9AF1-449A381A0B56}" destId="{04890655-04AA-48EB-8AA0-B36FC30D82A7}" srcOrd="2" destOrd="0" presId="urn:microsoft.com/office/officeart/2005/8/layout/orgChart1"/>
    <dgm:cxn modelId="{A413911D-505D-4137-9299-D105BEB9956C}" type="presParOf" srcId="{CB119826-A880-43FF-BC03-BD1D62386C21}" destId="{32399DE5-3725-442F-AACE-47AB09FCC1B5}" srcOrd="6" destOrd="0" presId="urn:microsoft.com/office/officeart/2005/8/layout/orgChart1"/>
    <dgm:cxn modelId="{85328529-C1CC-4514-948F-7CD9C70AF1D3}" type="presParOf" srcId="{CB119826-A880-43FF-BC03-BD1D62386C21}" destId="{43F9B817-E0F0-4CD1-884D-6F092665B568}" srcOrd="7" destOrd="0" presId="urn:microsoft.com/office/officeart/2005/8/layout/orgChart1"/>
    <dgm:cxn modelId="{70BB510D-8AD9-437C-8E89-FA9890F1B930}" type="presParOf" srcId="{43F9B817-E0F0-4CD1-884D-6F092665B568}" destId="{A7900E85-6CDF-4959-A6EC-FA1D356B8194}" srcOrd="0" destOrd="0" presId="urn:microsoft.com/office/officeart/2005/8/layout/orgChart1"/>
    <dgm:cxn modelId="{1E6B9117-3EF4-4138-9331-501C9CF718B6}" type="presParOf" srcId="{A7900E85-6CDF-4959-A6EC-FA1D356B8194}" destId="{58168765-85D6-47F2-B09D-78A7FC2DF62A}" srcOrd="0" destOrd="0" presId="urn:microsoft.com/office/officeart/2005/8/layout/orgChart1"/>
    <dgm:cxn modelId="{2CB6BBFC-B027-4F82-851E-4AF657968078}" type="presParOf" srcId="{A7900E85-6CDF-4959-A6EC-FA1D356B8194}" destId="{2302F32D-B8AE-4F08-8F52-A030953F3B8E}" srcOrd="1" destOrd="0" presId="urn:microsoft.com/office/officeart/2005/8/layout/orgChart1"/>
    <dgm:cxn modelId="{7674CB7B-00B6-4AA7-B3EA-C9E450CB736C}" type="presParOf" srcId="{43F9B817-E0F0-4CD1-884D-6F092665B568}" destId="{93B3B56B-6317-49D5-9C3B-7FC010E09DAA}" srcOrd="1" destOrd="0" presId="urn:microsoft.com/office/officeart/2005/8/layout/orgChart1"/>
    <dgm:cxn modelId="{046BD9FC-BC78-41CC-99CD-F06B0D6DF09E}" type="presParOf" srcId="{43F9B817-E0F0-4CD1-884D-6F092665B568}" destId="{860B2B70-EAB0-4D5F-B5BD-0D08A2ACBC51}" srcOrd="2" destOrd="0" presId="urn:microsoft.com/office/officeart/2005/8/layout/orgChart1"/>
    <dgm:cxn modelId="{D8286FD4-DA6F-41ED-BCA5-EDE453D34930}" type="presParOf" srcId="{CB119826-A880-43FF-BC03-BD1D62386C21}" destId="{1B71D63E-5C20-47C5-B2D8-299B66993A73}" srcOrd="8" destOrd="0" presId="urn:microsoft.com/office/officeart/2005/8/layout/orgChart1"/>
    <dgm:cxn modelId="{DEE5B606-A065-43CF-BF77-79DF1EF17FE6}" type="presParOf" srcId="{CB119826-A880-43FF-BC03-BD1D62386C21}" destId="{AC61A238-F301-43CA-A1EC-9E0C18FC66B6}" srcOrd="9" destOrd="0" presId="urn:microsoft.com/office/officeart/2005/8/layout/orgChart1"/>
    <dgm:cxn modelId="{2430E71B-30C5-4521-BAA1-43B74D0204B2}" type="presParOf" srcId="{AC61A238-F301-43CA-A1EC-9E0C18FC66B6}" destId="{8FDD291C-1BF4-4E94-AC35-C87FA384AFED}" srcOrd="0" destOrd="0" presId="urn:microsoft.com/office/officeart/2005/8/layout/orgChart1"/>
    <dgm:cxn modelId="{48914908-E7BF-4A26-B844-5CA338450BFB}" type="presParOf" srcId="{8FDD291C-1BF4-4E94-AC35-C87FA384AFED}" destId="{3EC7437F-D139-4709-A9CC-A2F7A9B03BB3}" srcOrd="0" destOrd="0" presId="urn:microsoft.com/office/officeart/2005/8/layout/orgChart1"/>
    <dgm:cxn modelId="{0932648F-CAFF-4470-A3CC-B4DA78807358}" type="presParOf" srcId="{8FDD291C-1BF4-4E94-AC35-C87FA384AFED}" destId="{ADCE2D0E-44BD-4B72-A251-FAB5C5F725A0}" srcOrd="1" destOrd="0" presId="urn:microsoft.com/office/officeart/2005/8/layout/orgChart1"/>
    <dgm:cxn modelId="{0B0FCF21-78AE-418C-AE10-37B9153F0A2F}" type="presParOf" srcId="{AC61A238-F301-43CA-A1EC-9E0C18FC66B6}" destId="{0B951170-60C3-4786-88F5-BEC32D46A292}" srcOrd="1" destOrd="0" presId="urn:microsoft.com/office/officeart/2005/8/layout/orgChart1"/>
    <dgm:cxn modelId="{B48D26D2-CC34-4313-BC5C-695E11599875}" type="presParOf" srcId="{0B951170-60C3-4786-88F5-BEC32D46A292}" destId="{CE01DDC3-8CA5-4D20-92B4-17A2B5FFBD21}" srcOrd="0" destOrd="0" presId="urn:microsoft.com/office/officeart/2005/8/layout/orgChart1"/>
    <dgm:cxn modelId="{4E9D4DAF-350F-48DD-864B-73C0A62A5AF7}" type="presParOf" srcId="{0B951170-60C3-4786-88F5-BEC32D46A292}" destId="{8E019E96-0910-40C8-A575-2266C1165047}" srcOrd="1" destOrd="0" presId="urn:microsoft.com/office/officeart/2005/8/layout/orgChart1"/>
    <dgm:cxn modelId="{A3AE59D0-D38F-430A-B2DF-E64C97237EAA}" type="presParOf" srcId="{8E019E96-0910-40C8-A575-2266C1165047}" destId="{99A6B338-968E-4641-AE5B-94FDE52660B9}" srcOrd="0" destOrd="0" presId="urn:microsoft.com/office/officeart/2005/8/layout/orgChart1"/>
    <dgm:cxn modelId="{F0030DD0-B4E2-42CC-899E-C76AF49217C5}" type="presParOf" srcId="{99A6B338-968E-4641-AE5B-94FDE52660B9}" destId="{363B82D4-2901-4F99-9618-6EE712C515EC}" srcOrd="0" destOrd="0" presId="urn:microsoft.com/office/officeart/2005/8/layout/orgChart1"/>
    <dgm:cxn modelId="{9EC80E7A-E98E-4E54-AB2E-62C700F60CC3}" type="presParOf" srcId="{99A6B338-968E-4641-AE5B-94FDE52660B9}" destId="{05B88CB8-7733-43C7-95BD-3E7C644A5C48}" srcOrd="1" destOrd="0" presId="urn:microsoft.com/office/officeart/2005/8/layout/orgChart1"/>
    <dgm:cxn modelId="{27E83016-14B3-4C3B-A2F8-D05528AA798E}" type="presParOf" srcId="{8E019E96-0910-40C8-A575-2266C1165047}" destId="{B843DD96-2F51-4530-8D39-D73C857FBEB5}" srcOrd="1" destOrd="0" presId="urn:microsoft.com/office/officeart/2005/8/layout/orgChart1"/>
    <dgm:cxn modelId="{58E2E0B8-DDF9-4988-A766-1B81AE77155B}" type="presParOf" srcId="{8E019E96-0910-40C8-A575-2266C1165047}" destId="{C4EB509B-6891-436C-935F-7D049FD9EF2C}" srcOrd="2" destOrd="0" presId="urn:microsoft.com/office/officeart/2005/8/layout/orgChart1"/>
    <dgm:cxn modelId="{68FE079B-5CAC-406B-8678-A08740E0A6C9}" type="presParOf" srcId="{0B951170-60C3-4786-88F5-BEC32D46A292}" destId="{A5D11F59-F877-4024-8D57-12D2DC2B0EF5}" srcOrd="2" destOrd="0" presId="urn:microsoft.com/office/officeart/2005/8/layout/orgChart1"/>
    <dgm:cxn modelId="{D4B9AD62-88BA-48B1-8868-381E73F303E6}" type="presParOf" srcId="{0B951170-60C3-4786-88F5-BEC32D46A292}" destId="{2CF6AC18-C27B-4BBB-B190-C2821BA57C6B}" srcOrd="3" destOrd="0" presId="urn:microsoft.com/office/officeart/2005/8/layout/orgChart1"/>
    <dgm:cxn modelId="{69645F27-CB07-434D-9EE0-C2F89F49F2D7}" type="presParOf" srcId="{2CF6AC18-C27B-4BBB-B190-C2821BA57C6B}" destId="{EF63C731-88B4-4BC0-8B00-CE06C1897BD8}" srcOrd="0" destOrd="0" presId="urn:microsoft.com/office/officeart/2005/8/layout/orgChart1"/>
    <dgm:cxn modelId="{E79785F5-25BB-4DED-9882-74EB4B744F0A}" type="presParOf" srcId="{EF63C731-88B4-4BC0-8B00-CE06C1897BD8}" destId="{78DFD4EA-BAD9-4996-A9C6-86C5800DE62F}" srcOrd="0" destOrd="0" presId="urn:microsoft.com/office/officeart/2005/8/layout/orgChart1"/>
    <dgm:cxn modelId="{8EBE12EA-7D25-4E46-9E35-E1EA5D10B8BE}" type="presParOf" srcId="{EF63C731-88B4-4BC0-8B00-CE06C1897BD8}" destId="{9CA37AFB-4E9F-44A1-9F16-8CD8C0857F84}" srcOrd="1" destOrd="0" presId="urn:microsoft.com/office/officeart/2005/8/layout/orgChart1"/>
    <dgm:cxn modelId="{F28EDB60-50AF-41F5-9F68-BF925092E770}" type="presParOf" srcId="{2CF6AC18-C27B-4BBB-B190-C2821BA57C6B}" destId="{CBFC470F-833F-4E10-B54E-E4C9EEFE7FDA}" srcOrd="1" destOrd="0" presId="urn:microsoft.com/office/officeart/2005/8/layout/orgChart1"/>
    <dgm:cxn modelId="{FFB90CFC-3EE3-45C0-8CF6-9DC909B8B6E1}" type="presParOf" srcId="{2CF6AC18-C27B-4BBB-B190-C2821BA57C6B}" destId="{5ADED5B6-9CA6-40ED-896C-FFFDF6B7A83C}" srcOrd="2" destOrd="0" presId="urn:microsoft.com/office/officeart/2005/8/layout/orgChart1"/>
    <dgm:cxn modelId="{A6DB4AB1-A83F-4D7A-BAA5-A3F2690B4DE0}" type="presParOf" srcId="{0B951170-60C3-4786-88F5-BEC32D46A292}" destId="{E0E15959-B4BD-4199-88A5-EC4B4EF416C4}" srcOrd="4" destOrd="0" presId="urn:microsoft.com/office/officeart/2005/8/layout/orgChart1"/>
    <dgm:cxn modelId="{F8BB8E9B-3253-463E-A712-4F28AE9EB646}" type="presParOf" srcId="{0B951170-60C3-4786-88F5-BEC32D46A292}" destId="{E9AE151A-B524-4DE5-843A-9C4657A28C81}" srcOrd="5" destOrd="0" presId="urn:microsoft.com/office/officeart/2005/8/layout/orgChart1"/>
    <dgm:cxn modelId="{31B6232A-1669-4FD2-9638-23648C33B551}" type="presParOf" srcId="{E9AE151A-B524-4DE5-843A-9C4657A28C81}" destId="{AEB0A15F-50D7-4DB9-B555-F632C78E4E38}" srcOrd="0" destOrd="0" presId="urn:microsoft.com/office/officeart/2005/8/layout/orgChart1"/>
    <dgm:cxn modelId="{A12560E1-E34E-43E2-83CF-099FFB7C0B25}" type="presParOf" srcId="{AEB0A15F-50D7-4DB9-B555-F632C78E4E38}" destId="{F2D9217B-5EAE-4CE9-A569-E2E1E7F31DE9}" srcOrd="0" destOrd="0" presId="urn:microsoft.com/office/officeart/2005/8/layout/orgChart1"/>
    <dgm:cxn modelId="{3488F645-EA99-4346-9A91-007FF2F8E831}" type="presParOf" srcId="{AEB0A15F-50D7-4DB9-B555-F632C78E4E38}" destId="{42B2C49D-F9EF-4DC6-B37C-67B78AC1106B}" srcOrd="1" destOrd="0" presId="urn:microsoft.com/office/officeart/2005/8/layout/orgChart1"/>
    <dgm:cxn modelId="{57E2D413-E0C1-4B06-A66C-4BB84657669C}" type="presParOf" srcId="{E9AE151A-B524-4DE5-843A-9C4657A28C81}" destId="{B70B68EC-E2EC-4A92-B1AB-D66B1D19B343}" srcOrd="1" destOrd="0" presId="urn:microsoft.com/office/officeart/2005/8/layout/orgChart1"/>
    <dgm:cxn modelId="{889378A5-846C-4D49-9233-E51B15AC5A22}" type="presParOf" srcId="{E9AE151A-B524-4DE5-843A-9C4657A28C81}" destId="{CA966478-199F-448C-9B25-DD4F4C7CBB0D}" srcOrd="2" destOrd="0" presId="urn:microsoft.com/office/officeart/2005/8/layout/orgChart1"/>
    <dgm:cxn modelId="{40316E3A-D793-4A90-B54B-CD2721F866FC}" type="presParOf" srcId="{0B951170-60C3-4786-88F5-BEC32D46A292}" destId="{48683F67-7A95-4C66-9A57-6AF035F3AFAC}" srcOrd="6" destOrd="0" presId="urn:microsoft.com/office/officeart/2005/8/layout/orgChart1"/>
    <dgm:cxn modelId="{DCDF6699-3B31-429E-953D-78B159E1F28E}" type="presParOf" srcId="{0B951170-60C3-4786-88F5-BEC32D46A292}" destId="{33C65DBF-8725-4AC5-9505-676CA2B2A193}" srcOrd="7" destOrd="0" presId="urn:microsoft.com/office/officeart/2005/8/layout/orgChart1"/>
    <dgm:cxn modelId="{FDE71AB6-444D-4D5E-AEE9-25A8DB827B41}" type="presParOf" srcId="{33C65DBF-8725-4AC5-9505-676CA2B2A193}" destId="{87A0EA02-6CC1-458A-A5CF-8529C714E4F1}" srcOrd="0" destOrd="0" presId="urn:microsoft.com/office/officeart/2005/8/layout/orgChart1"/>
    <dgm:cxn modelId="{F14D9CFF-2084-4BCD-B367-32C4C51FF4B6}" type="presParOf" srcId="{87A0EA02-6CC1-458A-A5CF-8529C714E4F1}" destId="{7760CC53-AE5B-4A4F-9219-2D9BA1054367}" srcOrd="0" destOrd="0" presId="urn:microsoft.com/office/officeart/2005/8/layout/orgChart1"/>
    <dgm:cxn modelId="{BB028988-8313-4BE2-8E47-9D3D6978035E}" type="presParOf" srcId="{87A0EA02-6CC1-458A-A5CF-8529C714E4F1}" destId="{8DC827DB-B381-42F5-BCC7-C346487BC93C}" srcOrd="1" destOrd="0" presId="urn:microsoft.com/office/officeart/2005/8/layout/orgChart1"/>
    <dgm:cxn modelId="{DA40ABC2-EF04-44F2-9B79-8E9E9A667308}" type="presParOf" srcId="{33C65DBF-8725-4AC5-9505-676CA2B2A193}" destId="{568615A5-7633-4747-BD93-52712BC039DA}" srcOrd="1" destOrd="0" presId="urn:microsoft.com/office/officeart/2005/8/layout/orgChart1"/>
    <dgm:cxn modelId="{0A584B89-4956-443F-8B24-ED4550336EC0}" type="presParOf" srcId="{33C65DBF-8725-4AC5-9505-676CA2B2A193}" destId="{B50CE31B-8A7A-4AD5-B2F4-58EAA7DE8D24}" srcOrd="2" destOrd="0" presId="urn:microsoft.com/office/officeart/2005/8/layout/orgChart1"/>
    <dgm:cxn modelId="{145892E9-3CA1-49B8-A0F0-2B2796BDE5C1}" type="presParOf" srcId="{0B951170-60C3-4786-88F5-BEC32D46A292}" destId="{447347DF-B400-41B3-A91B-F1A68B7D0F28}" srcOrd="8" destOrd="0" presId="urn:microsoft.com/office/officeart/2005/8/layout/orgChart1"/>
    <dgm:cxn modelId="{674F8284-3E3C-4A35-8B30-176931CCF4F4}" type="presParOf" srcId="{0B951170-60C3-4786-88F5-BEC32D46A292}" destId="{6B1CF51A-48FE-4333-B4ED-0285B11297DF}" srcOrd="9" destOrd="0" presId="urn:microsoft.com/office/officeart/2005/8/layout/orgChart1"/>
    <dgm:cxn modelId="{37C437B4-3DE6-43E3-A142-FD11F40BC982}" type="presParOf" srcId="{6B1CF51A-48FE-4333-B4ED-0285B11297DF}" destId="{7906B6EF-D9F3-4DE4-9189-BF2D1E62FE2D}" srcOrd="0" destOrd="0" presId="urn:microsoft.com/office/officeart/2005/8/layout/orgChart1"/>
    <dgm:cxn modelId="{80075483-3739-44B8-A917-D089A448FFA2}" type="presParOf" srcId="{7906B6EF-D9F3-4DE4-9189-BF2D1E62FE2D}" destId="{A038BC4E-4D36-48EF-8743-F0692F8A12C9}" srcOrd="0" destOrd="0" presId="urn:microsoft.com/office/officeart/2005/8/layout/orgChart1"/>
    <dgm:cxn modelId="{EAC810F3-5438-4E22-9028-ADA1015B9F57}" type="presParOf" srcId="{7906B6EF-D9F3-4DE4-9189-BF2D1E62FE2D}" destId="{F20DC172-C1AD-4847-9123-A6C72F2C9E52}" srcOrd="1" destOrd="0" presId="urn:microsoft.com/office/officeart/2005/8/layout/orgChart1"/>
    <dgm:cxn modelId="{32BD3656-5ABE-4D98-A6AD-D620B94FCC43}" type="presParOf" srcId="{6B1CF51A-48FE-4333-B4ED-0285B11297DF}" destId="{6F471296-4B3D-4218-ADE8-974B743C896C}" srcOrd="1" destOrd="0" presId="urn:microsoft.com/office/officeart/2005/8/layout/orgChart1"/>
    <dgm:cxn modelId="{977636D2-EB0E-4C19-8C19-90123EC7B270}" type="presParOf" srcId="{6B1CF51A-48FE-4333-B4ED-0285B11297DF}" destId="{77BC7C9D-8E3C-4BE9-A387-2E20C30B37E3}" srcOrd="2" destOrd="0" presId="urn:microsoft.com/office/officeart/2005/8/layout/orgChart1"/>
    <dgm:cxn modelId="{088AD77F-F7F9-42B4-B37C-F034A57243CF}" type="presParOf" srcId="{0B951170-60C3-4786-88F5-BEC32D46A292}" destId="{8525F1C2-F6DD-4F1A-8B0B-2D643E76AA5B}" srcOrd="10" destOrd="0" presId="urn:microsoft.com/office/officeart/2005/8/layout/orgChart1"/>
    <dgm:cxn modelId="{736E9473-CAA5-4B86-9AF3-071171E2DDD2}" type="presParOf" srcId="{0B951170-60C3-4786-88F5-BEC32D46A292}" destId="{2B53FB45-39BE-4F15-A840-E8D2C205C1B1}" srcOrd="11" destOrd="0" presId="urn:microsoft.com/office/officeart/2005/8/layout/orgChart1"/>
    <dgm:cxn modelId="{174E6D48-60A7-49B5-AF08-8863AF11D416}" type="presParOf" srcId="{2B53FB45-39BE-4F15-A840-E8D2C205C1B1}" destId="{C1186D79-4B76-4C34-ADE6-1C87FAA53E3B}" srcOrd="0" destOrd="0" presId="urn:microsoft.com/office/officeart/2005/8/layout/orgChart1"/>
    <dgm:cxn modelId="{834A091A-F0F7-46E9-9908-77F8935810F1}" type="presParOf" srcId="{C1186D79-4B76-4C34-ADE6-1C87FAA53E3B}" destId="{15EB063D-84EE-4474-843F-B4BD85B1D9D3}" srcOrd="0" destOrd="0" presId="urn:microsoft.com/office/officeart/2005/8/layout/orgChart1"/>
    <dgm:cxn modelId="{DFFF1BB3-E885-4E20-9DAA-EC53FD0D24F3}" type="presParOf" srcId="{C1186D79-4B76-4C34-ADE6-1C87FAA53E3B}" destId="{C323DA68-6617-4F70-A538-205DF6ADEB3C}" srcOrd="1" destOrd="0" presId="urn:microsoft.com/office/officeart/2005/8/layout/orgChart1"/>
    <dgm:cxn modelId="{DB680978-6BD3-4351-B007-BA34549DD907}" type="presParOf" srcId="{2B53FB45-39BE-4F15-A840-E8D2C205C1B1}" destId="{C2FC2BE1-0C27-4EF9-964A-8FF565CC6797}" srcOrd="1" destOrd="0" presId="urn:microsoft.com/office/officeart/2005/8/layout/orgChart1"/>
    <dgm:cxn modelId="{50D2DA84-B422-40ED-A09A-2AD16DB55EC5}" type="presParOf" srcId="{2B53FB45-39BE-4F15-A840-E8D2C205C1B1}" destId="{7D3560B7-99B2-4FF5-A5B7-EB5306FEC6E5}" srcOrd="2" destOrd="0" presId="urn:microsoft.com/office/officeart/2005/8/layout/orgChart1"/>
    <dgm:cxn modelId="{143C9F30-DC0E-413D-A2BB-FEC9AA4FA934}" type="presParOf" srcId="{AC61A238-F301-43CA-A1EC-9E0C18FC66B6}" destId="{F79E9B60-D99C-49CA-BEAE-75BA541D12DB}" srcOrd="2" destOrd="0" presId="urn:microsoft.com/office/officeart/2005/8/layout/orgChart1"/>
    <dgm:cxn modelId="{D924113F-DEDB-4713-A796-CF553218F326}" type="presParOf" srcId="{CB119826-A880-43FF-BC03-BD1D62386C21}" destId="{2C9EBCD6-74F2-4741-A857-E1F499787B6B}" srcOrd="10" destOrd="0" presId="urn:microsoft.com/office/officeart/2005/8/layout/orgChart1"/>
    <dgm:cxn modelId="{95956D7C-4456-485A-9F0F-30F36BB98742}" type="presParOf" srcId="{CB119826-A880-43FF-BC03-BD1D62386C21}" destId="{B1DC6003-1807-428C-8180-4AB4A816E3CD}" srcOrd="11" destOrd="0" presId="urn:microsoft.com/office/officeart/2005/8/layout/orgChart1"/>
    <dgm:cxn modelId="{94C7FDB7-ACB5-4492-90CD-2EDA6FFE1FFC}" type="presParOf" srcId="{B1DC6003-1807-428C-8180-4AB4A816E3CD}" destId="{8A194343-7D97-42C4-A6EC-6B8C1A9A353E}" srcOrd="0" destOrd="0" presId="urn:microsoft.com/office/officeart/2005/8/layout/orgChart1"/>
    <dgm:cxn modelId="{D2B55756-BB50-4F61-B4BD-D866E10B7B48}" type="presParOf" srcId="{8A194343-7D97-42C4-A6EC-6B8C1A9A353E}" destId="{B9C62C65-3710-4726-8EA9-01051224FFEB}" srcOrd="0" destOrd="0" presId="urn:microsoft.com/office/officeart/2005/8/layout/orgChart1"/>
    <dgm:cxn modelId="{7F2A1E5A-CB70-4EFB-B9F5-819A482787F6}" type="presParOf" srcId="{8A194343-7D97-42C4-A6EC-6B8C1A9A353E}" destId="{8B3827DD-0CDF-4371-B995-EF1F257E03A5}" srcOrd="1" destOrd="0" presId="urn:microsoft.com/office/officeart/2005/8/layout/orgChart1"/>
    <dgm:cxn modelId="{F77763F5-D8EA-4AF7-ABA7-22EC6EF01967}" type="presParOf" srcId="{B1DC6003-1807-428C-8180-4AB4A816E3CD}" destId="{EA28326B-23EE-4DF9-A26F-E30F3864BDEB}" srcOrd="1" destOrd="0" presId="urn:microsoft.com/office/officeart/2005/8/layout/orgChart1"/>
    <dgm:cxn modelId="{D9FFB6D9-FA03-4E70-8AD1-2B1DD24CE399}" type="presParOf" srcId="{B1DC6003-1807-428C-8180-4AB4A816E3CD}" destId="{F18346B7-3B46-47A8-B718-6CD99543F1C1}" srcOrd="2" destOrd="0" presId="urn:microsoft.com/office/officeart/2005/8/layout/orgChart1"/>
    <dgm:cxn modelId="{DB2BF204-ACA9-4731-BBDB-3710906AE789}" type="presParOf" srcId="{CB119826-A880-43FF-BC03-BD1D62386C21}" destId="{F7B4DB2B-C95A-49E0-B343-572593D4F823}" srcOrd="12" destOrd="0" presId="urn:microsoft.com/office/officeart/2005/8/layout/orgChart1"/>
    <dgm:cxn modelId="{9010B763-F650-47E6-B9E0-6308B5767DAF}" type="presParOf" srcId="{CB119826-A880-43FF-BC03-BD1D62386C21}" destId="{C4820461-853B-4DFF-93CA-504927E8B0D5}" srcOrd="13" destOrd="0" presId="urn:microsoft.com/office/officeart/2005/8/layout/orgChart1"/>
    <dgm:cxn modelId="{C33EEEA1-3726-4A60-A65B-FE6F3810FCF1}" type="presParOf" srcId="{C4820461-853B-4DFF-93CA-504927E8B0D5}" destId="{3A7943D2-0D81-45B9-AAB6-EDDF7F0FF37E}" srcOrd="0" destOrd="0" presId="urn:microsoft.com/office/officeart/2005/8/layout/orgChart1"/>
    <dgm:cxn modelId="{41921954-6347-40E8-B235-7D342ADAC7C3}" type="presParOf" srcId="{3A7943D2-0D81-45B9-AAB6-EDDF7F0FF37E}" destId="{5DABCB41-6726-4F12-9338-75595B483194}" srcOrd="0" destOrd="0" presId="urn:microsoft.com/office/officeart/2005/8/layout/orgChart1"/>
    <dgm:cxn modelId="{DE518D23-49E9-4274-8C27-A5BF61A6E931}" type="presParOf" srcId="{3A7943D2-0D81-45B9-AAB6-EDDF7F0FF37E}" destId="{F17F5636-BB84-4739-AD1C-9B6DFA1BABDF}" srcOrd="1" destOrd="0" presId="urn:microsoft.com/office/officeart/2005/8/layout/orgChart1"/>
    <dgm:cxn modelId="{CE4398BB-064C-4139-8D13-0B81E9D2B3F3}" type="presParOf" srcId="{C4820461-853B-4DFF-93CA-504927E8B0D5}" destId="{DC9561F7-2C64-4600-AD27-C7808BE3E5DD}" srcOrd="1" destOrd="0" presId="urn:microsoft.com/office/officeart/2005/8/layout/orgChart1"/>
    <dgm:cxn modelId="{F5AB0EFB-C28A-40EE-8CDE-98DAD63215E0}" type="presParOf" srcId="{C4820461-853B-4DFF-93CA-504927E8B0D5}" destId="{5395F036-B264-4F1A-A270-9F2CD19F7A05}" srcOrd="2" destOrd="0" presId="urn:microsoft.com/office/officeart/2005/8/layout/orgChart1"/>
    <dgm:cxn modelId="{57BFCBCC-0100-4BDB-90AE-AE9DED525701}" type="presParOf" srcId="{CB119826-A880-43FF-BC03-BD1D62386C21}" destId="{9E97B823-942F-4100-BD35-D9ABEF8A3141}" srcOrd="14" destOrd="0" presId="urn:microsoft.com/office/officeart/2005/8/layout/orgChart1"/>
    <dgm:cxn modelId="{DC3F47E4-13A6-418D-AE17-FF879F573530}" type="presParOf" srcId="{CB119826-A880-43FF-BC03-BD1D62386C21}" destId="{DE7AC101-BF39-4425-9CAE-73813E9696CF}" srcOrd="15" destOrd="0" presId="urn:microsoft.com/office/officeart/2005/8/layout/orgChart1"/>
    <dgm:cxn modelId="{45F487C0-4CD0-422D-BB2C-7ACD0A17BAC4}" type="presParOf" srcId="{DE7AC101-BF39-4425-9CAE-73813E9696CF}" destId="{4C7FF17A-29B5-4BD4-959B-583C42D9E90E}" srcOrd="0" destOrd="0" presId="urn:microsoft.com/office/officeart/2005/8/layout/orgChart1"/>
    <dgm:cxn modelId="{ACE3BC0E-8C7E-4F73-94AE-E5152BECAE2D}" type="presParOf" srcId="{4C7FF17A-29B5-4BD4-959B-583C42D9E90E}" destId="{EAD643BF-122D-4745-A971-FF3E400981D0}" srcOrd="0" destOrd="0" presId="urn:microsoft.com/office/officeart/2005/8/layout/orgChart1"/>
    <dgm:cxn modelId="{D896CF50-2281-4C1E-A859-1E3D9FFBA308}" type="presParOf" srcId="{4C7FF17A-29B5-4BD4-959B-583C42D9E90E}" destId="{E2C98E13-1AE6-4CC9-8C9C-55B4200A605C}" srcOrd="1" destOrd="0" presId="urn:microsoft.com/office/officeart/2005/8/layout/orgChart1"/>
    <dgm:cxn modelId="{4D70B3F1-F3CD-422B-9381-744E823350AA}" type="presParOf" srcId="{DE7AC101-BF39-4425-9CAE-73813E9696CF}" destId="{ED9E2344-21B7-4842-BF60-61A265D23CFD}" srcOrd="1" destOrd="0" presId="urn:microsoft.com/office/officeart/2005/8/layout/orgChart1"/>
    <dgm:cxn modelId="{D352D3EB-DFF4-4D76-8924-CA9E321C6185}" type="presParOf" srcId="{DE7AC101-BF39-4425-9CAE-73813E9696CF}" destId="{3302F33D-0E2C-48BF-A88A-1AA2CD5D4F4A}" srcOrd="2" destOrd="0" presId="urn:microsoft.com/office/officeart/2005/8/layout/orgChart1"/>
    <dgm:cxn modelId="{5F5F4094-5CEB-4A38-843B-C182185E491D}" type="presParOf" srcId="{CB119826-A880-43FF-BC03-BD1D62386C21}" destId="{3BAF819F-1329-447F-A9D8-B32153E0052B}" srcOrd="16" destOrd="0" presId="urn:microsoft.com/office/officeart/2005/8/layout/orgChart1"/>
    <dgm:cxn modelId="{F54638D2-3BFC-4CA7-960C-33D940F84D2A}" type="presParOf" srcId="{CB119826-A880-43FF-BC03-BD1D62386C21}" destId="{3E639C94-326E-4137-BEC9-333E843D25C2}" srcOrd="17" destOrd="0" presId="urn:microsoft.com/office/officeart/2005/8/layout/orgChart1"/>
    <dgm:cxn modelId="{8610AD73-F097-40B2-9C1C-96A595FACFDF}" type="presParOf" srcId="{3E639C94-326E-4137-BEC9-333E843D25C2}" destId="{B7F88382-11DF-4683-8DD2-3172E77B3AB0}" srcOrd="0" destOrd="0" presId="urn:microsoft.com/office/officeart/2005/8/layout/orgChart1"/>
    <dgm:cxn modelId="{B6962652-AFB6-4992-AB5B-6ECFCE4D873C}" type="presParOf" srcId="{B7F88382-11DF-4683-8DD2-3172E77B3AB0}" destId="{ECBD9D1D-E8BE-4529-BEA0-DC2BB46470D6}" srcOrd="0" destOrd="0" presId="urn:microsoft.com/office/officeart/2005/8/layout/orgChart1"/>
    <dgm:cxn modelId="{14832208-B018-49E8-B353-F6CC9D48B7A7}" type="presParOf" srcId="{B7F88382-11DF-4683-8DD2-3172E77B3AB0}" destId="{1FE39E73-54B3-40F0-B09A-D307FBCAF606}" srcOrd="1" destOrd="0" presId="urn:microsoft.com/office/officeart/2005/8/layout/orgChart1"/>
    <dgm:cxn modelId="{B15F5DFD-F2AC-4D92-BF9C-4C18326540F9}" type="presParOf" srcId="{3E639C94-326E-4137-BEC9-333E843D25C2}" destId="{7D0F390B-E273-4089-803F-796EE1E09199}" srcOrd="1" destOrd="0" presId="urn:microsoft.com/office/officeart/2005/8/layout/orgChart1"/>
    <dgm:cxn modelId="{F9C4B28A-A774-4F3B-B24A-191077E1B496}" type="presParOf" srcId="{7D0F390B-E273-4089-803F-796EE1E09199}" destId="{F929D040-4236-4250-A818-E0E6DCF58F11}" srcOrd="0" destOrd="0" presId="urn:microsoft.com/office/officeart/2005/8/layout/orgChart1"/>
    <dgm:cxn modelId="{E3EE12DA-2300-467E-A768-50C6D3415F3E}" type="presParOf" srcId="{7D0F390B-E273-4089-803F-796EE1E09199}" destId="{8832F38D-1FFE-49F5-9B65-5C5B8133945C}" srcOrd="1" destOrd="0" presId="urn:microsoft.com/office/officeart/2005/8/layout/orgChart1"/>
    <dgm:cxn modelId="{77B829B0-85F9-44FD-960D-DFC63119154B}" type="presParOf" srcId="{8832F38D-1FFE-49F5-9B65-5C5B8133945C}" destId="{D14B6AEA-3222-4B2F-8441-BF949BAFC2BE}" srcOrd="0" destOrd="0" presId="urn:microsoft.com/office/officeart/2005/8/layout/orgChart1"/>
    <dgm:cxn modelId="{743B0D83-7987-4A42-A466-F4EC9F0C0435}" type="presParOf" srcId="{D14B6AEA-3222-4B2F-8441-BF949BAFC2BE}" destId="{73782B00-78AE-412E-B715-813A1ED30DCC}" srcOrd="0" destOrd="0" presId="urn:microsoft.com/office/officeart/2005/8/layout/orgChart1"/>
    <dgm:cxn modelId="{B4AD113E-0785-4DF0-83C2-D80D80F15C0F}" type="presParOf" srcId="{D14B6AEA-3222-4B2F-8441-BF949BAFC2BE}" destId="{3E823AAE-58FE-4E32-9BD3-0D48A7AC65E2}" srcOrd="1" destOrd="0" presId="urn:microsoft.com/office/officeart/2005/8/layout/orgChart1"/>
    <dgm:cxn modelId="{E10B6F9D-E912-4728-B6C9-20251B5F97F4}" type="presParOf" srcId="{8832F38D-1FFE-49F5-9B65-5C5B8133945C}" destId="{BA6955FC-50AE-404E-82A8-FF9178A05FED}" srcOrd="1" destOrd="0" presId="urn:microsoft.com/office/officeart/2005/8/layout/orgChart1"/>
    <dgm:cxn modelId="{64957253-C97F-440A-8410-D8FF7BA2E534}" type="presParOf" srcId="{8832F38D-1FFE-49F5-9B65-5C5B8133945C}" destId="{36C450DE-A19E-44C5-972B-9D55B3C4CF1E}" srcOrd="2" destOrd="0" presId="urn:microsoft.com/office/officeart/2005/8/layout/orgChart1"/>
    <dgm:cxn modelId="{8AFA2A25-0948-42A5-BE06-59CB61C92759}" type="presParOf" srcId="{7D0F390B-E273-4089-803F-796EE1E09199}" destId="{CCC8EF89-9013-4DE3-8CB4-3956D49B5F3D}" srcOrd="2" destOrd="0" presId="urn:microsoft.com/office/officeart/2005/8/layout/orgChart1"/>
    <dgm:cxn modelId="{2EB87B3B-D3BE-4DFE-A770-D1EF54E636A3}" type="presParOf" srcId="{7D0F390B-E273-4089-803F-796EE1E09199}" destId="{7EB08C4C-0D0E-4B40-811B-7786DC6BC1A7}" srcOrd="3" destOrd="0" presId="urn:microsoft.com/office/officeart/2005/8/layout/orgChart1"/>
    <dgm:cxn modelId="{DA9BF0A3-66C2-481E-91A4-7F63E1C3A46F}" type="presParOf" srcId="{7EB08C4C-0D0E-4B40-811B-7786DC6BC1A7}" destId="{4D8A9AF3-2B44-427A-B149-A13336CA8AE7}" srcOrd="0" destOrd="0" presId="urn:microsoft.com/office/officeart/2005/8/layout/orgChart1"/>
    <dgm:cxn modelId="{EBAC0C1A-FEA6-44B6-967E-5F412324FCD3}" type="presParOf" srcId="{4D8A9AF3-2B44-427A-B149-A13336CA8AE7}" destId="{99494D0D-249B-4232-ADE6-409AD36A0148}" srcOrd="0" destOrd="0" presId="urn:microsoft.com/office/officeart/2005/8/layout/orgChart1"/>
    <dgm:cxn modelId="{6E7559E6-5484-4BBF-8996-9F22797857A6}" type="presParOf" srcId="{4D8A9AF3-2B44-427A-B149-A13336CA8AE7}" destId="{06C41BCB-1A5B-4007-B7ED-289F0BBF9D9E}" srcOrd="1" destOrd="0" presId="urn:microsoft.com/office/officeart/2005/8/layout/orgChart1"/>
    <dgm:cxn modelId="{4EE95BE2-DD44-441F-99F7-2A91D296A9AA}" type="presParOf" srcId="{7EB08C4C-0D0E-4B40-811B-7786DC6BC1A7}" destId="{BDFEF205-AA37-4AD9-A96B-B8A6CCE73AA0}" srcOrd="1" destOrd="0" presId="urn:microsoft.com/office/officeart/2005/8/layout/orgChart1"/>
    <dgm:cxn modelId="{1EC9FC95-8370-4BB0-92B9-4349553A346B}" type="presParOf" srcId="{7EB08C4C-0D0E-4B40-811B-7786DC6BC1A7}" destId="{F8EB0DB8-22B1-49C1-BEEA-D97F028B12DB}" srcOrd="2" destOrd="0" presId="urn:microsoft.com/office/officeart/2005/8/layout/orgChart1"/>
    <dgm:cxn modelId="{40A435AB-640E-48C5-BDA3-6C3F846E2D74}" type="presParOf" srcId="{7D0F390B-E273-4089-803F-796EE1E09199}" destId="{FFAB8CC4-53CF-4C1A-99AE-E0A4092FAF32}" srcOrd="4" destOrd="0" presId="urn:microsoft.com/office/officeart/2005/8/layout/orgChart1"/>
    <dgm:cxn modelId="{9A035869-0309-4662-A18C-282B36FB954E}" type="presParOf" srcId="{7D0F390B-E273-4089-803F-796EE1E09199}" destId="{1E16039E-D6AF-421A-B00B-9825F14C637E}" srcOrd="5" destOrd="0" presId="urn:microsoft.com/office/officeart/2005/8/layout/orgChart1"/>
    <dgm:cxn modelId="{D2430EE3-6C33-4FD7-B95C-B1904564DE92}" type="presParOf" srcId="{1E16039E-D6AF-421A-B00B-9825F14C637E}" destId="{E76FC23E-3785-4B1E-99A9-46035B1FE16D}" srcOrd="0" destOrd="0" presId="urn:microsoft.com/office/officeart/2005/8/layout/orgChart1"/>
    <dgm:cxn modelId="{18DCC8AC-1B09-4336-83C0-4BE3A093B2E1}" type="presParOf" srcId="{E76FC23E-3785-4B1E-99A9-46035B1FE16D}" destId="{D5344E99-69CD-427F-A81E-918E5B08AC81}" srcOrd="0" destOrd="0" presId="urn:microsoft.com/office/officeart/2005/8/layout/orgChart1"/>
    <dgm:cxn modelId="{AF9FBC31-7655-496C-AEFD-FA0CB348B973}" type="presParOf" srcId="{E76FC23E-3785-4B1E-99A9-46035B1FE16D}" destId="{BA311E96-0FCE-45EB-9B13-1E328AA8CEE5}" srcOrd="1" destOrd="0" presId="urn:microsoft.com/office/officeart/2005/8/layout/orgChart1"/>
    <dgm:cxn modelId="{8805C3B7-DD9A-45DD-A262-1238048E91F5}" type="presParOf" srcId="{1E16039E-D6AF-421A-B00B-9825F14C637E}" destId="{B7BD2C07-BB26-4EF8-A489-8E4139D8634E}" srcOrd="1" destOrd="0" presId="urn:microsoft.com/office/officeart/2005/8/layout/orgChart1"/>
    <dgm:cxn modelId="{C16FB037-2EC2-45A1-AB3F-7DDE27DD5D51}" type="presParOf" srcId="{1E16039E-D6AF-421A-B00B-9825F14C637E}" destId="{ABEF7069-3166-40AF-B87A-333EEDE5AE18}" srcOrd="2" destOrd="0" presId="urn:microsoft.com/office/officeart/2005/8/layout/orgChart1"/>
    <dgm:cxn modelId="{09F157D3-5F56-4C6A-BB7D-5D986BA0C3D3}" type="presParOf" srcId="{7D0F390B-E273-4089-803F-796EE1E09199}" destId="{F442D3EA-CCBC-499F-9BAF-78AAA89976DC}" srcOrd="6" destOrd="0" presId="urn:microsoft.com/office/officeart/2005/8/layout/orgChart1"/>
    <dgm:cxn modelId="{77712C3B-028D-4815-A5D7-D93C8E3679DF}" type="presParOf" srcId="{7D0F390B-E273-4089-803F-796EE1E09199}" destId="{02408474-A1A7-4274-BF88-CDF2F4115785}" srcOrd="7" destOrd="0" presId="urn:microsoft.com/office/officeart/2005/8/layout/orgChart1"/>
    <dgm:cxn modelId="{1B59A27B-6451-4F61-91F7-0E91A11AA39A}" type="presParOf" srcId="{02408474-A1A7-4274-BF88-CDF2F4115785}" destId="{7CC13897-351E-4C2A-8C65-545C6D9BE085}" srcOrd="0" destOrd="0" presId="urn:microsoft.com/office/officeart/2005/8/layout/orgChart1"/>
    <dgm:cxn modelId="{18E98447-A0FA-4ED9-B715-EB7872A19452}" type="presParOf" srcId="{7CC13897-351E-4C2A-8C65-545C6D9BE085}" destId="{D41A9DD3-D19D-44C8-ACA9-5C73F725066A}" srcOrd="0" destOrd="0" presId="urn:microsoft.com/office/officeart/2005/8/layout/orgChart1"/>
    <dgm:cxn modelId="{D8166E91-FC84-4AC2-ABBD-B79B05E0DD28}" type="presParOf" srcId="{7CC13897-351E-4C2A-8C65-545C6D9BE085}" destId="{4A3A39FC-3A25-42F0-A62F-6178FD9CDDA1}" srcOrd="1" destOrd="0" presId="urn:microsoft.com/office/officeart/2005/8/layout/orgChart1"/>
    <dgm:cxn modelId="{4E340858-25FB-4220-AC87-D91BD2CD4DBA}" type="presParOf" srcId="{02408474-A1A7-4274-BF88-CDF2F4115785}" destId="{F96F8677-5E44-445D-9F75-B7E186C3BFEF}" srcOrd="1" destOrd="0" presId="urn:microsoft.com/office/officeart/2005/8/layout/orgChart1"/>
    <dgm:cxn modelId="{25BD813C-F612-4590-A0EE-F22FDAF37BBF}" type="presParOf" srcId="{02408474-A1A7-4274-BF88-CDF2F4115785}" destId="{6B38E1A3-6845-47C4-973C-670946B92B07}" srcOrd="2" destOrd="0" presId="urn:microsoft.com/office/officeart/2005/8/layout/orgChart1"/>
    <dgm:cxn modelId="{B1BFE4C2-20AD-449D-AE46-D142CE9ED19C}" type="presParOf" srcId="{3E639C94-326E-4137-BEC9-333E843D25C2}" destId="{235B4C14-CEFC-4471-BC9B-556993315ED3}" srcOrd="2" destOrd="0" presId="urn:microsoft.com/office/officeart/2005/8/layout/orgChart1"/>
    <dgm:cxn modelId="{DF08C942-6370-4F2E-AEC5-551CEF376AF8}" type="presParOf" srcId="{90EF775B-D2F1-4E1B-85A5-85EFE641B663}" destId="{157B0521-5F38-453E-9A32-99FDB401736E}" srcOrd="2" destOrd="0" presId="urn:microsoft.com/office/officeart/2005/8/layout/orgChart1"/>
    <dgm:cxn modelId="{0E6DDE9F-92A8-46D7-8156-3AA00F46987C}" type="presParOf" srcId="{157B0521-5F38-453E-9A32-99FDB401736E}" destId="{D2FDE5B0-53C4-4E0F-9572-4FD706F22639}" srcOrd="0" destOrd="0" presId="urn:microsoft.com/office/officeart/2005/8/layout/orgChart1"/>
    <dgm:cxn modelId="{DD95E333-D304-4791-A6DE-39C6F431F436}" type="presParOf" srcId="{157B0521-5F38-453E-9A32-99FDB401736E}" destId="{E5A66D89-05B6-422A-931E-1BF44F28B7C6}" srcOrd="1" destOrd="0" presId="urn:microsoft.com/office/officeart/2005/8/layout/orgChart1"/>
    <dgm:cxn modelId="{AD0A2A8D-24FA-4D37-84C0-DA9E61AC1C8F}" type="presParOf" srcId="{E5A66D89-05B6-422A-931E-1BF44F28B7C6}" destId="{C27E2456-EDC5-49F3-97AE-82D5FA766537}" srcOrd="0" destOrd="0" presId="urn:microsoft.com/office/officeart/2005/8/layout/orgChart1"/>
    <dgm:cxn modelId="{80FA6FE0-37BE-460F-86EE-001FA3B07768}" type="presParOf" srcId="{C27E2456-EDC5-49F3-97AE-82D5FA766537}" destId="{86E50F81-C608-485D-9B10-32EFBD4E6ABF}" srcOrd="0" destOrd="0" presId="urn:microsoft.com/office/officeart/2005/8/layout/orgChart1"/>
    <dgm:cxn modelId="{EF26E1B1-8CDC-43F3-8E71-B1CAF8DDC3B1}" type="presParOf" srcId="{C27E2456-EDC5-49F3-97AE-82D5FA766537}" destId="{CAC76A4D-53A1-4BEC-AF33-ACB591C98F20}" srcOrd="1" destOrd="0" presId="urn:microsoft.com/office/officeart/2005/8/layout/orgChart1"/>
    <dgm:cxn modelId="{D8508274-D07C-4802-A097-CB301B753E20}" type="presParOf" srcId="{E5A66D89-05B6-422A-931E-1BF44F28B7C6}" destId="{FDA299F5-1952-4D47-AF28-4ECA3676EAF9}" srcOrd="1" destOrd="0" presId="urn:microsoft.com/office/officeart/2005/8/layout/orgChart1"/>
    <dgm:cxn modelId="{62FD8A94-33DD-4270-B64B-23FA74D5874A}" type="presParOf" srcId="{E5A66D89-05B6-422A-931E-1BF44F28B7C6}" destId="{A3299061-451C-4CC6-B8B1-AFAB4CDCE8B5}" srcOrd="2" destOrd="0" presId="urn:microsoft.com/office/officeart/2005/8/layout/orgChart1"/>
    <dgm:cxn modelId="{50B787D3-DCCE-44A1-B3DF-9C678E55898B}" type="presParOf" srcId="{157B0521-5F38-453E-9A32-99FDB401736E}" destId="{9326957D-90AE-4FAD-8092-43C08990C5F8}" srcOrd="2" destOrd="0" presId="urn:microsoft.com/office/officeart/2005/8/layout/orgChart1"/>
    <dgm:cxn modelId="{26E3D33C-6AA3-44F2-BD64-FC6727BDCC6F}" type="presParOf" srcId="{157B0521-5F38-453E-9A32-99FDB401736E}" destId="{67809C23-1495-4805-8537-89798F626C63}" srcOrd="3" destOrd="0" presId="urn:microsoft.com/office/officeart/2005/8/layout/orgChart1"/>
    <dgm:cxn modelId="{2EC869B1-7A6B-48BE-9356-C772F7AE100E}" type="presParOf" srcId="{67809C23-1495-4805-8537-89798F626C63}" destId="{9E0B0FA9-B572-4FF9-BA17-5840092EE3A5}" srcOrd="0" destOrd="0" presId="urn:microsoft.com/office/officeart/2005/8/layout/orgChart1"/>
    <dgm:cxn modelId="{78491910-C393-45EB-92AF-47AF2F7823B5}" type="presParOf" srcId="{9E0B0FA9-B572-4FF9-BA17-5840092EE3A5}" destId="{CAECB6BD-1D8B-4AE1-9BC8-BD659EE2ABF8}" srcOrd="0" destOrd="0" presId="urn:microsoft.com/office/officeart/2005/8/layout/orgChart1"/>
    <dgm:cxn modelId="{105700A2-45C9-441F-BA42-99DBF458528A}" type="presParOf" srcId="{9E0B0FA9-B572-4FF9-BA17-5840092EE3A5}" destId="{8BC49F16-926A-4278-B124-06A82AD5AE6A}" srcOrd="1" destOrd="0" presId="urn:microsoft.com/office/officeart/2005/8/layout/orgChart1"/>
    <dgm:cxn modelId="{3AC8AB44-291A-4B18-A80C-A09D4F644CA2}" type="presParOf" srcId="{67809C23-1495-4805-8537-89798F626C63}" destId="{24A62BD5-7AD1-4FA3-A1EA-9B6285FA3809}" srcOrd="1" destOrd="0" presId="urn:microsoft.com/office/officeart/2005/8/layout/orgChart1"/>
    <dgm:cxn modelId="{500A40A5-B6B5-480F-B375-6091E3BEC7F4}" type="presParOf" srcId="{67809C23-1495-4805-8537-89798F626C63}" destId="{03D4FADB-2A2A-449E-BCEC-0A7FE93EF499}" srcOrd="2" destOrd="0" presId="urn:microsoft.com/office/officeart/2005/8/layout/orgChart1"/>
    <dgm:cxn modelId="{9D193655-4CE2-4DB5-B491-D7E5B905318B}" type="presParOf" srcId="{157B0521-5F38-453E-9A32-99FDB401736E}" destId="{CE1CF95D-6DC8-4D85-90CC-811CBD0F15B9}" srcOrd="4" destOrd="0" presId="urn:microsoft.com/office/officeart/2005/8/layout/orgChart1"/>
    <dgm:cxn modelId="{362E223D-E655-467E-8509-3513A7493660}" type="presParOf" srcId="{157B0521-5F38-453E-9A32-99FDB401736E}" destId="{B7F7FD57-C9C0-4155-B7FD-0CAF4EB56DF3}" srcOrd="5" destOrd="0" presId="urn:microsoft.com/office/officeart/2005/8/layout/orgChart1"/>
    <dgm:cxn modelId="{B52BE3A4-E0BF-46E7-84DD-F6DA28FC86D3}" type="presParOf" srcId="{B7F7FD57-C9C0-4155-B7FD-0CAF4EB56DF3}" destId="{FDB329DE-9D70-4562-937C-DF1DCE31253C}" srcOrd="0" destOrd="0" presId="urn:microsoft.com/office/officeart/2005/8/layout/orgChart1"/>
    <dgm:cxn modelId="{70349D65-10EF-4726-821E-BAF683FD0496}" type="presParOf" srcId="{FDB329DE-9D70-4562-937C-DF1DCE31253C}" destId="{DD73DFAF-AD33-41D8-891C-5C41720F91CE}" srcOrd="0" destOrd="0" presId="urn:microsoft.com/office/officeart/2005/8/layout/orgChart1"/>
    <dgm:cxn modelId="{85B0E024-3D02-471C-9141-16456BA7F296}" type="presParOf" srcId="{FDB329DE-9D70-4562-937C-DF1DCE31253C}" destId="{56C99164-023D-4B68-8DD4-7642D04A37FD}" srcOrd="1" destOrd="0" presId="urn:microsoft.com/office/officeart/2005/8/layout/orgChart1"/>
    <dgm:cxn modelId="{162126A8-5094-433F-8CFF-86134D39417D}" type="presParOf" srcId="{B7F7FD57-C9C0-4155-B7FD-0CAF4EB56DF3}" destId="{BE57D0BD-EF3D-49AB-B363-451511C8DE51}" srcOrd="1" destOrd="0" presId="urn:microsoft.com/office/officeart/2005/8/layout/orgChart1"/>
    <dgm:cxn modelId="{6C125A6E-D073-4EB1-988F-C397B5485EE5}" type="presParOf" srcId="{B7F7FD57-C9C0-4155-B7FD-0CAF4EB56DF3}" destId="{1FB47BB0-20A7-4F68-96BF-62C2C0FAAF86}" srcOrd="2" destOrd="0" presId="urn:microsoft.com/office/officeart/2005/8/layout/orgChart1"/>
    <dgm:cxn modelId="{4EE9DB60-FAC5-4333-8A5B-E68483B25D16}" type="presParOf" srcId="{157B0521-5F38-453E-9A32-99FDB401736E}" destId="{DCBE516D-150A-4E82-ABDD-6CD79503F5AE}" srcOrd="6" destOrd="0" presId="urn:microsoft.com/office/officeart/2005/8/layout/orgChart1"/>
    <dgm:cxn modelId="{D3A28853-C095-4976-A820-936F143E652B}" type="presParOf" srcId="{157B0521-5F38-453E-9A32-99FDB401736E}" destId="{18DB2179-96BE-40B9-B6F6-4F999EDD31C6}" srcOrd="7" destOrd="0" presId="urn:microsoft.com/office/officeart/2005/8/layout/orgChart1"/>
    <dgm:cxn modelId="{0ECC600B-4305-4E02-B7CF-684667AB9EE8}" type="presParOf" srcId="{18DB2179-96BE-40B9-B6F6-4F999EDD31C6}" destId="{0F6C9254-BADE-4DD3-9AA9-A5C480D5EB29}" srcOrd="0" destOrd="0" presId="urn:microsoft.com/office/officeart/2005/8/layout/orgChart1"/>
    <dgm:cxn modelId="{DED1CD4D-A1FE-4DEA-B8D3-14F7FAF66F28}" type="presParOf" srcId="{0F6C9254-BADE-4DD3-9AA9-A5C480D5EB29}" destId="{1334D6BF-8409-48A2-ADAE-2B40684E82CA}" srcOrd="0" destOrd="0" presId="urn:microsoft.com/office/officeart/2005/8/layout/orgChart1"/>
    <dgm:cxn modelId="{542789DC-04FF-4E66-9136-7F8598D39F7C}" type="presParOf" srcId="{0F6C9254-BADE-4DD3-9AA9-A5C480D5EB29}" destId="{4180916C-ED94-4919-B989-ACFA7F0F813A}" srcOrd="1" destOrd="0" presId="urn:microsoft.com/office/officeart/2005/8/layout/orgChart1"/>
    <dgm:cxn modelId="{F8D18C08-10FD-4358-92CA-28DA14E7CDBD}" type="presParOf" srcId="{18DB2179-96BE-40B9-B6F6-4F999EDD31C6}" destId="{0B405478-4622-4BF1-B320-B52FD8BFF5FA}" srcOrd="1" destOrd="0" presId="urn:microsoft.com/office/officeart/2005/8/layout/orgChart1"/>
    <dgm:cxn modelId="{2C9CBDA5-A3AC-4798-8068-4E0C2DC164C2}" type="presParOf" srcId="{18DB2179-96BE-40B9-B6F6-4F999EDD31C6}" destId="{C39B31CA-4F94-415C-92A9-0B922B7A8279}" srcOrd="2" destOrd="0" presId="urn:microsoft.com/office/officeart/2005/8/layout/orgChart1"/>
    <dgm:cxn modelId="{C349B786-BE12-4F43-858E-D8EEB3F35F5F}" type="presParOf" srcId="{157B0521-5F38-453E-9A32-99FDB401736E}" destId="{CD2622F5-4AD0-4C37-9B39-C1FE2EFCD3C4}" srcOrd="8" destOrd="0" presId="urn:microsoft.com/office/officeart/2005/8/layout/orgChart1"/>
    <dgm:cxn modelId="{7E1A3C89-FCA7-4E99-B743-B3A9EC23CDBD}" type="presParOf" srcId="{157B0521-5F38-453E-9A32-99FDB401736E}" destId="{F069409F-2B36-42EE-A2E8-28FBA43A084F}" srcOrd="9" destOrd="0" presId="urn:microsoft.com/office/officeart/2005/8/layout/orgChart1"/>
    <dgm:cxn modelId="{51B61814-C400-4AF3-9050-3B5CA4D4FF55}" type="presParOf" srcId="{F069409F-2B36-42EE-A2E8-28FBA43A084F}" destId="{E879EA0E-88D7-42E4-8BA6-84C3A2F46ECA}" srcOrd="0" destOrd="0" presId="urn:microsoft.com/office/officeart/2005/8/layout/orgChart1"/>
    <dgm:cxn modelId="{26B74B6E-697E-4AF1-AAD3-45B0DDFA70C9}" type="presParOf" srcId="{E879EA0E-88D7-42E4-8BA6-84C3A2F46ECA}" destId="{5A364254-0D42-4FD9-B4E3-A5E5D53A72EB}" srcOrd="0" destOrd="0" presId="urn:microsoft.com/office/officeart/2005/8/layout/orgChart1"/>
    <dgm:cxn modelId="{F20B06FC-F2A2-4244-9D5F-1BBB7F859D7F}" type="presParOf" srcId="{E879EA0E-88D7-42E4-8BA6-84C3A2F46ECA}" destId="{A69EB762-83C4-40BD-BE3E-44128879F923}" srcOrd="1" destOrd="0" presId="urn:microsoft.com/office/officeart/2005/8/layout/orgChart1"/>
    <dgm:cxn modelId="{FA33416E-0F95-469E-9724-6A6A55BCA51B}" type="presParOf" srcId="{F069409F-2B36-42EE-A2E8-28FBA43A084F}" destId="{D66DF3B1-3730-4177-9897-465F2E5FF91A}" srcOrd="1" destOrd="0" presId="urn:microsoft.com/office/officeart/2005/8/layout/orgChart1"/>
    <dgm:cxn modelId="{BBDBDB4E-21F1-4013-BAAB-3D634AF038B0}" type="presParOf" srcId="{F069409F-2B36-42EE-A2E8-28FBA43A084F}" destId="{D23C59C4-11D0-4DE2-8C3F-EE9A627B2F66}" srcOrd="2" destOrd="0" presId="urn:microsoft.com/office/officeart/2005/8/layout/orgChart1"/>
    <dgm:cxn modelId="{B36CF921-2C0C-4A73-A32B-A1066E334EB2}" type="presParOf" srcId="{EBA03B22-B301-481F-B7E7-7A3441B38DA6}" destId="{3FDD314A-BFF1-473D-9400-3BA622FFC338}" srcOrd="2" destOrd="0" presId="urn:microsoft.com/office/officeart/2005/8/layout/orgChart1"/>
    <dgm:cxn modelId="{0D117AFB-9567-45F7-835D-A8165AB7B516}" type="presParOf" srcId="{3FDD314A-BFF1-473D-9400-3BA622FFC338}" destId="{A002D03D-2C81-4EEF-B204-3463F7E7B54C}" srcOrd="0" destOrd="0" presId="urn:microsoft.com/office/officeart/2005/8/layout/orgChart1"/>
    <dgm:cxn modelId="{8752F7B8-5011-4840-9EC4-FD3420ABB9C9}" type="presParOf" srcId="{3FDD314A-BFF1-473D-9400-3BA622FFC338}" destId="{E4ECEF02-2E61-4BB8-8E41-45E8B477088D}" srcOrd="1" destOrd="0" presId="urn:microsoft.com/office/officeart/2005/8/layout/orgChart1"/>
    <dgm:cxn modelId="{4A3FF269-A6BF-48FC-BDA3-7389A4E98F7B}" type="presParOf" srcId="{E4ECEF02-2E61-4BB8-8E41-45E8B477088D}" destId="{56472CBA-B7F3-436E-9252-A8BE70CEECBD}" srcOrd="0" destOrd="0" presId="urn:microsoft.com/office/officeart/2005/8/layout/orgChart1"/>
    <dgm:cxn modelId="{1A095D31-1493-4804-A677-4BD9E0B514C5}" type="presParOf" srcId="{56472CBA-B7F3-436E-9252-A8BE70CEECBD}" destId="{8C2D9D13-5A98-4498-9F47-8A6AE1FD8225}" srcOrd="0" destOrd="0" presId="urn:microsoft.com/office/officeart/2005/8/layout/orgChart1"/>
    <dgm:cxn modelId="{61649B33-87C8-44EB-AC3F-3D701C572E31}" type="presParOf" srcId="{56472CBA-B7F3-436E-9252-A8BE70CEECBD}" destId="{5F18B78E-13FF-4BA6-809C-37A7376C54B6}" srcOrd="1" destOrd="0" presId="urn:microsoft.com/office/officeart/2005/8/layout/orgChart1"/>
    <dgm:cxn modelId="{6F5C446A-838B-4231-9DA4-145B14ED75F2}" type="presParOf" srcId="{E4ECEF02-2E61-4BB8-8E41-45E8B477088D}" destId="{B31F8FBC-94D5-47C9-8DCA-78E35E3B5AF1}" srcOrd="1" destOrd="0" presId="urn:microsoft.com/office/officeart/2005/8/layout/orgChart1"/>
    <dgm:cxn modelId="{F9A22416-472C-48D4-8586-802387683DC4}" type="presParOf" srcId="{E4ECEF02-2E61-4BB8-8E41-45E8B477088D}" destId="{A4EC70A9-4C3E-43E0-8AA0-AFE38F08A7B1}" srcOrd="2" destOrd="0" presId="urn:microsoft.com/office/officeart/2005/8/layout/orgChart1"/>
    <dgm:cxn modelId="{00DF901E-90F5-4A04-A4CA-A45CEF521458}" type="presParOf" srcId="{3FDD314A-BFF1-473D-9400-3BA622FFC338}" destId="{A288C16B-EE83-48DF-8237-43882977C5CF}" srcOrd="2" destOrd="0" presId="urn:microsoft.com/office/officeart/2005/8/layout/orgChart1"/>
    <dgm:cxn modelId="{121A52A1-5768-46A7-97A9-BFC5EFA2F2FF}" type="presParOf" srcId="{3FDD314A-BFF1-473D-9400-3BA622FFC338}" destId="{EA3568D9-8EB3-43FA-80A3-A7DAC9558802}" srcOrd="3" destOrd="0" presId="urn:microsoft.com/office/officeart/2005/8/layout/orgChart1"/>
    <dgm:cxn modelId="{0F1B56AE-2258-4A6B-9431-2184FDB91CE6}" type="presParOf" srcId="{EA3568D9-8EB3-43FA-80A3-A7DAC9558802}" destId="{868EA533-816F-45E8-8F94-CFA1CBE6102E}" srcOrd="0" destOrd="0" presId="urn:microsoft.com/office/officeart/2005/8/layout/orgChart1"/>
    <dgm:cxn modelId="{68F94418-F005-44D1-A296-749EE98EBEFF}" type="presParOf" srcId="{868EA533-816F-45E8-8F94-CFA1CBE6102E}" destId="{4DA37925-8BFC-4769-9C02-1C897780C5A7}" srcOrd="0" destOrd="0" presId="urn:microsoft.com/office/officeart/2005/8/layout/orgChart1"/>
    <dgm:cxn modelId="{11EB9A4C-8E9B-4E1B-90A2-3A7AFB94AF84}" type="presParOf" srcId="{868EA533-816F-45E8-8F94-CFA1CBE6102E}" destId="{732E877D-44E3-40E0-811E-45BA7CCC4554}" srcOrd="1" destOrd="0" presId="urn:microsoft.com/office/officeart/2005/8/layout/orgChart1"/>
    <dgm:cxn modelId="{505FFC69-0A80-45F7-A51D-4548A1D19D90}" type="presParOf" srcId="{EA3568D9-8EB3-43FA-80A3-A7DAC9558802}" destId="{3798A75C-1591-4947-AEAB-C4E96DA9941C}" srcOrd="1" destOrd="0" presId="urn:microsoft.com/office/officeart/2005/8/layout/orgChart1"/>
    <dgm:cxn modelId="{B9704FAF-94C8-4C75-A9DF-AA19E0064522}" type="presParOf" srcId="{EA3568D9-8EB3-43FA-80A3-A7DAC9558802}" destId="{69A0353B-1BE3-48D0-A361-1047FF5494CA}" srcOrd="2" destOrd="0" presId="urn:microsoft.com/office/officeart/2005/8/layout/orgChart1"/>
    <dgm:cxn modelId="{2768E826-F9B2-4DAD-BBA2-311C4BBE9784}" type="presParOf" srcId="{3FDD314A-BFF1-473D-9400-3BA622FFC338}" destId="{230BAB25-2076-43F9-8C17-339433BD71E2}" srcOrd="4" destOrd="0" presId="urn:microsoft.com/office/officeart/2005/8/layout/orgChart1"/>
    <dgm:cxn modelId="{A6F73B2A-61FA-49A3-A3C3-BB9B95EEC813}" type="presParOf" srcId="{3FDD314A-BFF1-473D-9400-3BA622FFC338}" destId="{B47C0FF2-4FDA-4E41-BD13-021F7858640A}" srcOrd="5" destOrd="0" presId="urn:microsoft.com/office/officeart/2005/8/layout/orgChart1"/>
    <dgm:cxn modelId="{772182E6-3CAC-4F8E-82C5-001534551BD5}" type="presParOf" srcId="{B47C0FF2-4FDA-4E41-BD13-021F7858640A}" destId="{37FC806E-C7BC-4B63-B01B-7851D04F9841}" srcOrd="0" destOrd="0" presId="urn:microsoft.com/office/officeart/2005/8/layout/orgChart1"/>
    <dgm:cxn modelId="{6BD0AD9E-3394-4960-8CA9-DE6233272839}" type="presParOf" srcId="{37FC806E-C7BC-4B63-B01B-7851D04F9841}" destId="{F1913643-56D4-4741-B6C0-DA51C501A27D}" srcOrd="0" destOrd="0" presId="urn:microsoft.com/office/officeart/2005/8/layout/orgChart1"/>
    <dgm:cxn modelId="{788F0284-78D4-472E-AED7-A00F5689B0D3}" type="presParOf" srcId="{37FC806E-C7BC-4B63-B01B-7851D04F9841}" destId="{2A0C38AA-243B-45E6-BFCD-F7DAB8A9DD0C}" srcOrd="1" destOrd="0" presId="urn:microsoft.com/office/officeart/2005/8/layout/orgChart1"/>
    <dgm:cxn modelId="{B1F35FF5-1D58-4AB3-A801-4C8697E79254}" type="presParOf" srcId="{B47C0FF2-4FDA-4E41-BD13-021F7858640A}" destId="{955607A8-CE8F-42BA-B644-1FDC7BE67761}" srcOrd="1" destOrd="0" presId="urn:microsoft.com/office/officeart/2005/8/layout/orgChart1"/>
    <dgm:cxn modelId="{A2333139-068F-44F3-B23D-78C815E80AAC}" type="presParOf" srcId="{B47C0FF2-4FDA-4E41-BD13-021F7858640A}" destId="{1D6A0419-4398-4317-9190-8FBE6FF91EC2}" srcOrd="2" destOrd="0" presId="urn:microsoft.com/office/officeart/2005/8/layout/orgChart1"/>
    <dgm:cxn modelId="{DD2ABFEA-D3F9-462B-A877-3643D5C7491F}" type="presParOf" srcId="{3FDD314A-BFF1-473D-9400-3BA622FFC338}" destId="{3DFF2CD0-79E8-42FF-9124-3436C932EA9F}" srcOrd="6" destOrd="0" presId="urn:microsoft.com/office/officeart/2005/8/layout/orgChart1"/>
    <dgm:cxn modelId="{A9A0BCD5-44BA-47F4-9247-EA5B5C2282EB}" type="presParOf" srcId="{3FDD314A-BFF1-473D-9400-3BA622FFC338}" destId="{89633354-7DB6-49D8-832A-60C22FF0A293}" srcOrd="7" destOrd="0" presId="urn:microsoft.com/office/officeart/2005/8/layout/orgChart1"/>
    <dgm:cxn modelId="{4186A334-3F4D-4790-9A93-FED91FBB67A2}" type="presParOf" srcId="{89633354-7DB6-49D8-832A-60C22FF0A293}" destId="{F0475600-199E-4BC4-85AD-F0BCE771006B}" srcOrd="0" destOrd="0" presId="urn:microsoft.com/office/officeart/2005/8/layout/orgChart1"/>
    <dgm:cxn modelId="{781EF23F-8114-4888-B9B9-31380089E64B}" type="presParOf" srcId="{F0475600-199E-4BC4-85AD-F0BCE771006B}" destId="{6AF387F1-E098-4DF0-8896-86F1E0C893B0}" srcOrd="0" destOrd="0" presId="urn:microsoft.com/office/officeart/2005/8/layout/orgChart1"/>
    <dgm:cxn modelId="{B2E62380-3020-47B8-B041-A2BADFB13259}" type="presParOf" srcId="{F0475600-199E-4BC4-85AD-F0BCE771006B}" destId="{7F621769-5CAD-480E-B718-9C417810725C}" srcOrd="1" destOrd="0" presId="urn:microsoft.com/office/officeart/2005/8/layout/orgChart1"/>
    <dgm:cxn modelId="{AAE1A793-D1F6-4EF0-90FD-3317F9DC37FB}" type="presParOf" srcId="{89633354-7DB6-49D8-832A-60C22FF0A293}" destId="{B337EF4C-D16B-4204-AAB2-6D095D875E3F}" srcOrd="1" destOrd="0" presId="urn:microsoft.com/office/officeart/2005/8/layout/orgChart1"/>
    <dgm:cxn modelId="{740EB8FA-05FF-482D-8CBE-D3D069970383}" type="presParOf" srcId="{89633354-7DB6-49D8-832A-60C22FF0A293}" destId="{ACD0A7FE-F425-411A-B0D7-4E57BAB80E5C}" srcOrd="2" destOrd="0" presId="urn:microsoft.com/office/officeart/2005/8/layout/orgChart1"/>
    <dgm:cxn modelId="{891AAF59-2C5E-477F-8F69-05F316BBD4EF}" type="presParOf" srcId="{3FDD314A-BFF1-473D-9400-3BA622FFC338}" destId="{BEB86770-4058-4C24-8D77-EDB6CBF2068E}" srcOrd="8" destOrd="0" presId="urn:microsoft.com/office/officeart/2005/8/layout/orgChart1"/>
    <dgm:cxn modelId="{B1EB2F13-B7B8-4AD9-80F5-27523B478764}" type="presParOf" srcId="{3FDD314A-BFF1-473D-9400-3BA622FFC338}" destId="{2C86506A-E258-4910-8062-2615A779FDD2}" srcOrd="9" destOrd="0" presId="urn:microsoft.com/office/officeart/2005/8/layout/orgChart1"/>
    <dgm:cxn modelId="{D3C178B5-711C-4D7C-8CD6-9B490699AE43}" type="presParOf" srcId="{2C86506A-E258-4910-8062-2615A779FDD2}" destId="{8CBFD204-09F1-4437-8FE2-D35703B9667C}" srcOrd="0" destOrd="0" presId="urn:microsoft.com/office/officeart/2005/8/layout/orgChart1"/>
    <dgm:cxn modelId="{0C2B7CFC-FE75-436A-A864-FAB4DCCE5876}" type="presParOf" srcId="{8CBFD204-09F1-4437-8FE2-D35703B9667C}" destId="{FACB445F-13AD-476B-8C4E-685195ACF168}" srcOrd="0" destOrd="0" presId="urn:microsoft.com/office/officeart/2005/8/layout/orgChart1"/>
    <dgm:cxn modelId="{2A48E002-63C5-42AB-9ABC-DF4D693FB5E0}" type="presParOf" srcId="{8CBFD204-09F1-4437-8FE2-D35703B9667C}" destId="{1A4D92DE-D1C0-4236-AF10-685D75D42780}" srcOrd="1" destOrd="0" presId="urn:microsoft.com/office/officeart/2005/8/layout/orgChart1"/>
    <dgm:cxn modelId="{9FD1F5DC-84BC-47CA-ACB1-59E38014AC5F}" type="presParOf" srcId="{2C86506A-E258-4910-8062-2615A779FDD2}" destId="{7DDC7DC4-C8EC-4637-A733-E6E043F49C7A}" srcOrd="1" destOrd="0" presId="urn:microsoft.com/office/officeart/2005/8/layout/orgChart1"/>
    <dgm:cxn modelId="{902662BF-7AE4-410F-86B8-9A96CD922C1C}" type="presParOf" srcId="{2C86506A-E258-4910-8062-2615A779FDD2}" destId="{D0130950-D426-4633-B8DB-3F1C47221FA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86770-4058-4C24-8D77-EDB6CBF2068E}">
      <dsp:nvSpPr>
        <dsp:cNvPr id="0" name=""/>
        <dsp:cNvSpPr/>
      </dsp:nvSpPr>
      <dsp:spPr>
        <a:xfrm>
          <a:off x="4897165" y="371393"/>
          <a:ext cx="379980" cy="764983"/>
        </a:xfrm>
        <a:custGeom>
          <a:avLst/>
          <a:gdLst/>
          <a:ahLst/>
          <a:cxnLst/>
          <a:rect l="0" t="0" r="0" b="0"/>
          <a:pathLst>
            <a:path>
              <a:moveTo>
                <a:pt x="379980" y="0"/>
              </a:moveTo>
              <a:lnTo>
                <a:pt x="379980" y="764983"/>
              </a:lnTo>
              <a:lnTo>
                <a:pt x="0" y="76498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FF2CD0-79E8-42FF-9124-3436C932EA9F}">
      <dsp:nvSpPr>
        <dsp:cNvPr id="0" name=""/>
        <dsp:cNvSpPr/>
      </dsp:nvSpPr>
      <dsp:spPr>
        <a:xfrm>
          <a:off x="5277145" y="371393"/>
          <a:ext cx="386241" cy="1253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3154"/>
              </a:lnTo>
              <a:lnTo>
                <a:pt x="386241" y="125315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BAB25-2076-43F9-8C17-339433BD71E2}">
      <dsp:nvSpPr>
        <dsp:cNvPr id="0" name=""/>
        <dsp:cNvSpPr/>
      </dsp:nvSpPr>
      <dsp:spPr>
        <a:xfrm>
          <a:off x="4897165" y="371393"/>
          <a:ext cx="379980" cy="237605"/>
        </a:xfrm>
        <a:custGeom>
          <a:avLst/>
          <a:gdLst/>
          <a:ahLst/>
          <a:cxnLst/>
          <a:rect l="0" t="0" r="0" b="0"/>
          <a:pathLst>
            <a:path>
              <a:moveTo>
                <a:pt x="379980" y="0"/>
              </a:moveTo>
              <a:lnTo>
                <a:pt x="379980" y="237605"/>
              </a:lnTo>
              <a:lnTo>
                <a:pt x="0" y="23760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88C16B-EE83-48DF-8237-43882977C5CF}">
      <dsp:nvSpPr>
        <dsp:cNvPr id="0" name=""/>
        <dsp:cNvSpPr/>
      </dsp:nvSpPr>
      <dsp:spPr>
        <a:xfrm>
          <a:off x="5277145" y="371393"/>
          <a:ext cx="397272" cy="752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2679"/>
              </a:lnTo>
              <a:lnTo>
                <a:pt x="397272" y="75267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02D03D-2C81-4EEF-B204-3463F7E7B54C}">
      <dsp:nvSpPr>
        <dsp:cNvPr id="0" name=""/>
        <dsp:cNvSpPr/>
      </dsp:nvSpPr>
      <dsp:spPr>
        <a:xfrm>
          <a:off x="5277145" y="371393"/>
          <a:ext cx="384392" cy="2324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405"/>
              </a:lnTo>
              <a:lnTo>
                <a:pt x="384392" y="23240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2622F5-4AD0-4C37-9B39-C1FE2EFCD3C4}">
      <dsp:nvSpPr>
        <dsp:cNvPr id="0" name=""/>
        <dsp:cNvSpPr/>
      </dsp:nvSpPr>
      <dsp:spPr>
        <a:xfrm>
          <a:off x="4970493" y="2295507"/>
          <a:ext cx="306652" cy="1347419"/>
        </a:xfrm>
        <a:custGeom>
          <a:avLst/>
          <a:gdLst/>
          <a:ahLst/>
          <a:cxnLst/>
          <a:rect l="0" t="0" r="0" b="0"/>
          <a:pathLst>
            <a:path>
              <a:moveTo>
                <a:pt x="306652" y="0"/>
              </a:moveTo>
              <a:lnTo>
                <a:pt x="306652" y="1347419"/>
              </a:lnTo>
              <a:lnTo>
                <a:pt x="0" y="134741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E516D-150A-4E82-ABDD-6CD79503F5AE}">
      <dsp:nvSpPr>
        <dsp:cNvPr id="0" name=""/>
        <dsp:cNvSpPr/>
      </dsp:nvSpPr>
      <dsp:spPr>
        <a:xfrm>
          <a:off x="5277145" y="2295507"/>
          <a:ext cx="391686" cy="837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7986"/>
              </a:lnTo>
              <a:lnTo>
                <a:pt x="391686" y="83798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1CF95D-6DC8-4D85-90CC-811CBD0F15B9}">
      <dsp:nvSpPr>
        <dsp:cNvPr id="0" name=""/>
        <dsp:cNvSpPr/>
      </dsp:nvSpPr>
      <dsp:spPr>
        <a:xfrm>
          <a:off x="4975083" y="2295507"/>
          <a:ext cx="302061" cy="837986"/>
        </a:xfrm>
        <a:custGeom>
          <a:avLst/>
          <a:gdLst/>
          <a:ahLst/>
          <a:cxnLst/>
          <a:rect l="0" t="0" r="0" b="0"/>
          <a:pathLst>
            <a:path>
              <a:moveTo>
                <a:pt x="302061" y="0"/>
              </a:moveTo>
              <a:lnTo>
                <a:pt x="302061" y="837986"/>
              </a:lnTo>
              <a:lnTo>
                <a:pt x="0" y="83798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6957D-90AE-4FAD-8092-43C08990C5F8}">
      <dsp:nvSpPr>
        <dsp:cNvPr id="0" name=""/>
        <dsp:cNvSpPr/>
      </dsp:nvSpPr>
      <dsp:spPr>
        <a:xfrm>
          <a:off x="5277145" y="2295507"/>
          <a:ext cx="391686" cy="335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197"/>
              </a:lnTo>
              <a:lnTo>
                <a:pt x="391686" y="33519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FDE5B0-53C4-4E0F-9572-4FD706F22639}">
      <dsp:nvSpPr>
        <dsp:cNvPr id="0" name=""/>
        <dsp:cNvSpPr/>
      </dsp:nvSpPr>
      <dsp:spPr>
        <a:xfrm>
          <a:off x="4975083" y="2295507"/>
          <a:ext cx="302061" cy="335197"/>
        </a:xfrm>
        <a:custGeom>
          <a:avLst/>
          <a:gdLst/>
          <a:ahLst/>
          <a:cxnLst/>
          <a:rect l="0" t="0" r="0" b="0"/>
          <a:pathLst>
            <a:path>
              <a:moveTo>
                <a:pt x="302061" y="0"/>
              </a:moveTo>
              <a:lnTo>
                <a:pt x="302061" y="335197"/>
              </a:lnTo>
              <a:lnTo>
                <a:pt x="0" y="33519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2D3EA-CCBC-499F-9BAF-78AAA89976DC}">
      <dsp:nvSpPr>
        <dsp:cNvPr id="0" name=""/>
        <dsp:cNvSpPr/>
      </dsp:nvSpPr>
      <dsp:spPr>
        <a:xfrm>
          <a:off x="1360749" y="4435721"/>
          <a:ext cx="198257" cy="411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719"/>
              </a:lnTo>
              <a:lnTo>
                <a:pt x="198257" y="41171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AB8CC4-53CF-4C1A-99AE-E0A4092FAF32}">
      <dsp:nvSpPr>
        <dsp:cNvPr id="0" name=""/>
        <dsp:cNvSpPr/>
      </dsp:nvSpPr>
      <dsp:spPr>
        <a:xfrm>
          <a:off x="1360749" y="4435721"/>
          <a:ext cx="203538" cy="887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7166"/>
              </a:lnTo>
              <a:lnTo>
                <a:pt x="203538" y="88716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8EF89-9013-4DE3-8CB4-3956D49B5F3D}">
      <dsp:nvSpPr>
        <dsp:cNvPr id="0" name=""/>
        <dsp:cNvSpPr/>
      </dsp:nvSpPr>
      <dsp:spPr>
        <a:xfrm>
          <a:off x="1178135" y="4435721"/>
          <a:ext cx="182614" cy="882692"/>
        </a:xfrm>
        <a:custGeom>
          <a:avLst/>
          <a:gdLst/>
          <a:ahLst/>
          <a:cxnLst/>
          <a:rect l="0" t="0" r="0" b="0"/>
          <a:pathLst>
            <a:path>
              <a:moveTo>
                <a:pt x="182614" y="0"/>
              </a:moveTo>
              <a:lnTo>
                <a:pt x="182614" y="882692"/>
              </a:lnTo>
              <a:lnTo>
                <a:pt x="0" y="88269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29D040-4236-4250-A818-E0E6DCF58F11}">
      <dsp:nvSpPr>
        <dsp:cNvPr id="0" name=""/>
        <dsp:cNvSpPr/>
      </dsp:nvSpPr>
      <dsp:spPr>
        <a:xfrm>
          <a:off x="1208396" y="4435721"/>
          <a:ext cx="152353" cy="406969"/>
        </a:xfrm>
        <a:custGeom>
          <a:avLst/>
          <a:gdLst/>
          <a:ahLst/>
          <a:cxnLst/>
          <a:rect l="0" t="0" r="0" b="0"/>
          <a:pathLst>
            <a:path>
              <a:moveTo>
                <a:pt x="152353" y="0"/>
              </a:moveTo>
              <a:lnTo>
                <a:pt x="152353" y="406969"/>
              </a:lnTo>
              <a:lnTo>
                <a:pt x="0" y="40696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AF819F-1329-447F-A9D8-B32153E0052B}">
      <dsp:nvSpPr>
        <dsp:cNvPr id="0" name=""/>
        <dsp:cNvSpPr/>
      </dsp:nvSpPr>
      <dsp:spPr>
        <a:xfrm>
          <a:off x="1063634" y="2295507"/>
          <a:ext cx="4213510" cy="1768820"/>
        </a:xfrm>
        <a:custGeom>
          <a:avLst/>
          <a:gdLst/>
          <a:ahLst/>
          <a:cxnLst/>
          <a:rect l="0" t="0" r="0" b="0"/>
          <a:pathLst>
            <a:path>
              <a:moveTo>
                <a:pt x="4213510" y="0"/>
              </a:moveTo>
              <a:lnTo>
                <a:pt x="4213510" y="1690828"/>
              </a:lnTo>
              <a:lnTo>
                <a:pt x="0" y="1690828"/>
              </a:lnTo>
              <a:lnTo>
                <a:pt x="0" y="176882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97B823-942F-4100-BD35-D9ABEF8A3141}">
      <dsp:nvSpPr>
        <dsp:cNvPr id="0" name=""/>
        <dsp:cNvSpPr/>
      </dsp:nvSpPr>
      <dsp:spPr>
        <a:xfrm>
          <a:off x="5277145" y="2295507"/>
          <a:ext cx="2479392" cy="1773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5916"/>
              </a:lnTo>
              <a:lnTo>
                <a:pt x="2479392" y="1695916"/>
              </a:lnTo>
              <a:lnTo>
                <a:pt x="2479392" y="177390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B4DB2B-C95A-49E0-B343-572593D4F823}">
      <dsp:nvSpPr>
        <dsp:cNvPr id="0" name=""/>
        <dsp:cNvSpPr/>
      </dsp:nvSpPr>
      <dsp:spPr>
        <a:xfrm>
          <a:off x="5277145" y="2295507"/>
          <a:ext cx="1683883" cy="1769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1671"/>
              </a:lnTo>
              <a:lnTo>
                <a:pt x="1683883" y="1691671"/>
              </a:lnTo>
              <a:lnTo>
                <a:pt x="1683883" y="176966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9EBCD6-74F2-4741-A857-E1F499787B6B}">
      <dsp:nvSpPr>
        <dsp:cNvPr id="0" name=""/>
        <dsp:cNvSpPr/>
      </dsp:nvSpPr>
      <dsp:spPr>
        <a:xfrm>
          <a:off x="4484770" y="2295507"/>
          <a:ext cx="792375" cy="1773448"/>
        </a:xfrm>
        <a:custGeom>
          <a:avLst/>
          <a:gdLst/>
          <a:ahLst/>
          <a:cxnLst/>
          <a:rect l="0" t="0" r="0" b="0"/>
          <a:pathLst>
            <a:path>
              <a:moveTo>
                <a:pt x="792375" y="0"/>
              </a:moveTo>
              <a:lnTo>
                <a:pt x="792375" y="1695455"/>
              </a:lnTo>
              <a:lnTo>
                <a:pt x="0" y="1695455"/>
              </a:lnTo>
              <a:lnTo>
                <a:pt x="0" y="177344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25F1C2-F6DD-4F1A-8B0B-2D643E76AA5B}">
      <dsp:nvSpPr>
        <dsp:cNvPr id="0" name=""/>
        <dsp:cNvSpPr/>
      </dsp:nvSpPr>
      <dsp:spPr>
        <a:xfrm>
          <a:off x="6146064" y="4440349"/>
          <a:ext cx="683467" cy="246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568"/>
              </a:lnTo>
              <a:lnTo>
                <a:pt x="683467" y="168568"/>
              </a:lnTo>
              <a:lnTo>
                <a:pt x="683467" y="24656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7347DF-B400-41B3-A91B-F1A68B7D0F28}">
      <dsp:nvSpPr>
        <dsp:cNvPr id="0" name=""/>
        <dsp:cNvSpPr/>
      </dsp:nvSpPr>
      <dsp:spPr>
        <a:xfrm>
          <a:off x="6034022" y="4440349"/>
          <a:ext cx="112041" cy="243296"/>
        </a:xfrm>
        <a:custGeom>
          <a:avLst/>
          <a:gdLst/>
          <a:ahLst/>
          <a:cxnLst/>
          <a:rect l="0" t="0" r="0" b="0"/>
          <a:pathLst>
            <a:path>
              <a:moveTo>
                <a:pt x="112041" y="0"/>
              </a:moveTo>
              <a:lnTo>
                <a:pt x="112041" y="165303"/>
              </a:lnTo>
              <a:lnTo>
                <a:pt x="0" y="165303"/>
              </a:lnTo>
              <a:lnTo>
                <a:pt x="0" y="24329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683F67-7A95-4C66-9A57-6AF035F3AFAC}">
      <dsp:nvSpPr>
        <dsp:cNvPr id="0" name=""/>
        <dsp:cNvSpPr/>
      </dsp:nvSpPr>
      <dsp:spPr>
        <a:xfrm>
          <a:off x="5341775" y="4440349"/>
          <a:ext cx="804289" cy="245145"/>
        </a:xfrm>
        <a:custGeom>
          <a:avLst/>
          <a:gdLst/>
          <a:ahLst/>
          <a:cxnLst/>
          <a:rect l="0" t="0" r="0" b="0"/>
          <a:pathLst>
            <a:path>
              <a:moveTo>
                <a:pt x="804289" y="0"/>
              </a:moveTo>
              <a:lnTo>
                <a:pt x="804289" y="167153"/>
              </a:lnTo>
              <a:lnTo>
                <a:pt x="0" y="167153"/>
              </a:lnTo>
              <a:lnTo>
                <a:pt x="0" y="24514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E15959-B4BD-4199-88A5-EC4B4EF416C4}">
      <dsp:nvSpPr>
        <dsp:cNvPr id="0" name=""/>
        <dsp:cNvSpPr/>
      </dsp:nvSpPr>
      <dsp:spPr>
        <a:xfrm>
          <a:off x="4546265" y="4440349"/>
          <a:ext cx="1599799" cy="245145"/>
        </a:xfrm>
        <a:custGeom>
          <a:avLst/>
          <a:gdLst/>
          <a:ahLst/>
          <a:cxnLst/>
          <a:rect l="0" t="0" r="0" b="0"/>
          <a:pathLst>
            <a:path>
              <a:moveTo>
                <a:pt x="1599799" y="0"/>
              </a:moveTo>
              <a:lnTo>
                <a:pt x="1599799" y="167153"/>
              </a:lnTo>
              <a:lnTo>
                <a:pt x="0" y="167153"/>
              </a:lnTo>
              <a:lnTo>
                <a:pt x="0" y="24514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D11F59-F877-4024-8D57-12D2DC2B0EF5}">
      <dsp:nvSpPr>
        <dsp:cNvPr id="0" name=""/>
        <dsp:cNvSpPr/>
      </dsp:nvSpPr>
      <dsp:spPr>
        <a:xfrm>
          <a:off x="3750755" y="4440349"/>
          <a:ext cx="2395309" cy="235277"/>
        </a:xfrm>
        <a:custGeom>
          <a:avLst/>
          <a:gdLst/>
          <a:ahLst/>
          <a:cxnLst/>
          <a:rect l="0" t="0" r="0" b="0"/>
          <a:pathLst>
            <a:path>
              <a:moveTo>
                <a:pt x="2395309" y="0"/>
              </a:moveTo>
              <a:lnTo>
                <a:pt x="2395309" y="157285"/>
              </a:lnTo>
              <a:lnTo>
                <a:pt x="0" y="157285"/>
              </a:lnTo>
              <a:lnTo>
                <a:pt x="0" y="23527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01DDC3-8CA5-4D20-92B4-17A2B5FFBD21}">
      <dsp:nvSpPr>
        <dsp:cNvPr id="0" name=""/>
        <dsp:cNvSpPr/>
      </dsp:nvSpPr>
      <dsp:spPr>
        <a:xfrm>
          <a:off x="6146064" y="4440349"/>
          <a:ext cx="1512002" cy="247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581"/>
              </a:lnTo>
              <a:lnTo>
                <a:pt x="1512002" y="169581"/>
              </a:lnTo>
              <a:lnTo>
                <a:pt x="1512002" y="247574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71D63E-5C20-47C5-B2D8-299B66993A73}">
      <dsp:nvSpPr>
        <dsp:cNvPr id="0" name=""/>
        <dsp:cNvSpPr/>
      </dsp:nvSpPr>
      <dsp:spPr>
        <a:xfrm>
          <a:off x="5277145" y="2295507"/>
          <a:ext cx="868919" cy="1773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5455"/>
              </a:lnTo>
              <a:lnTo>
                <a:pt x="868919" y="1695455"/>
              </a:lnTo>
              <a:lnTo>
                <a:pt x="868919" y="177344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399DE5-3725-442F-AACE-47AB09FCC1B5}">
      <dsp:nvSpPr>
        <dsp:cNvPr id="0" name=""/>
        <dsp:cNvSpPr/>
      </dsp:nvSpPr>
      <dsp:spPr>
        <a:xfrm>
          <a:off x="5231425" y="2295507"/>
          <a:ext cx="91440" cy="17696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91671"/>
              </a:lnTo>
              <a:lnTo>
                <a:pt x="46299" y="1691671"/>
              </a:lnTo>
              <a:lnTo>
                <a:pt x="46299" y="176966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C8CD98-0090-4901-9059-243AC4BEF644}">
      <dsp:nvSpPr>
        <dsp:cNvPr id="0" name=""/>
        <dsp:cNvSpPr/>
      </dsp:nvSpPr>
      <dsp:spPr>
        <a:xfrm>
          <a:off x="3689260" y="2295507"/>
          <a:ext cx="1587885" cy="1769663"/>
        </a:xfrm>
        <a:custGeom>
          <a:avLst/>
          <a:gdLst/>
          <a:ahLst/>
          <a:cxnLst/>
          <a:rect l="0" t="0" r="0" b="0"/>
          <a:pathLst>
            <a:path>
              <a:moveTo>
                <a:pt x="1587885" y="0"/>
              </a:moveTo>
              <a:lnTo>
                <a:pt x="1587885" y="1691671"/>
              </a:lnTo>
              <a:lnTo>
                <a:pt x="0" y="1691671"/>
              </a:lnTo>
              <a:lnTo>
                <a:pt x="0" y="176966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0DC6E-069C-4C4C-B5E2-A6C849B7C984}">
      <dsp:nvSpPr>
        <dsp:cNvPr id="0" name=""/>
        <dsp:cNvSpPr/>
      </dsp:nvSpPr>
      <dsp:spPr>
        <a:xfrm>
          <a:off x="2893742" y="2295507"/>
          <a:ext cx="2383402" cy="1769663"/>
        </a:xfrm>
        <a:custGeom>
          <a:avLst/>
          <a:gdLst/>
          <a:ahLst/>
          <a:cxnLst/>
          <a:rect l="0" t="0" r="0" b="0"/>
          <a:pathLst>
            <a:path>
              <a:moveTo>
                <a:pt x="2383402" y="0"/>
              </a:moveTo>
              <a:lnTo>
                <a:pt x="2383402" y="1691671"/>
              </a:lnTo>
              <a:lnTo>
                <a:pt x="0" y="1691671"/>
              </a:lnTo>
              <a:lnTo>
                <a:pt x="0" y="176966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D2A5A9-6CEA-486A-B89C-8D902495F6F4}">
      <dsp:nvSpPr>
        <dsp:cNvPr id="0" name=""/>
        <dsp:cNvSpPr/>
      </dsp:nvSpPr>
      <dsp:spPr>
        <a:xfrm>
          <a:off x="2088368" y="2295507"/>
          <a:ext cx="3188776" cy="1769663"/>
        </a:xfrm>
        <a:custGeom>
          <a:avLst/>
          <a:gdLst/>
          <a:ahLst/>
          <a:cxnLst/>
          <a:rect l="0" t="0" r="0" b="0"/>
          <a:pathLst>
            <a:path>
              <a:moveTo>
                <a:pt x="3188776" y="0"/>
              </a:moveTo>
              <a:lnTo>
                <a:pt x="3188776" y="1691671"/>
              </a:lnTo>
              <a:lnTo>
                <a:pt x="0" y="1691671"/>
              </a:lnTo>
              <a:lnTo>
                <a:pt x="0" y="176966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458779-2B80-4387-AD17-C24DBA085EE7}">
      <dsp:nvSpPr>
        <dsp:cNvPr id="0" name=""/>
        <dsp:cNvSpPr/>
      </dsp:nvSpPr>
      <dsp:spPr>
        <a:xfrm>
          <a:off x="5231425" y="371393"/>
          <a:ext cx="91440" cy="15527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5272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803C4-D1C5-4915-AB6B-18024FE8850A}">
      <dsp:nvSpPr>
        <dsp:cNvPr id="0" name=""/>
        <dsp:cNvSpPr/>
      </dsp:nvSpPr>
      <dsp:spPr>
        <a:xfrm>
          <a:off x="4905751" y="0"/>
          <a:ext cx="742786" cy="3713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smtClean="0"/>
            <a:t>CONCEJO MUNICIPAL</a:t>
          </a:r>
          <a:endParaRPr lang="en-US" sz="700" kern="1200" dirty="0" smtClean="0"/>
        </a:p>
      </dsp:txBody>
      <dsp:txXfrm>
        <a:off x="4905751" y="0"/>
        <a:ext cx="742786" cy="371393"/>
      </dsp:txXfrm>
    </dsp:sp>
    <dsp:sp modelId="{20DB800F-CE33-4628-99B6-9B4109E6BBA3}">
      <dsp:nvSpPr>
        <dsp:cNvPr id="0" name=""/>
        <dsp:cNvSpPr/>
      </dsp:nvSpPr>
      <dsp:spPr>
        <a:xfrm>
          <a:off x="4905751" y="1924113"/>
          <a:ext cx="742786" cy="3713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smtClean="0"/>
            <a:t>DESPACHO </a:t>
          </a:r>
        </a:p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smtClean="0"/>
            <a:t>ALCALDE</a:t>
          </a:r>
          <a:endParaRPr lang="en-US" sz="700" kern="1200" dirty="0" smtClean="0"/>
        </a:p>
      </dsp:txBody>
      <dsp:txXfrm>
        <a:off x="4905751" y="1924113"/>
        <a:ext cx="742786" cy="371393"/>
      </dsp:txXfrm>
    </dsp:sp>
    <dsp:sp modelId="{DE30EF80-DFC3-4B88-A494-341ACE56946E}">
      <dsp:nvSpPr>
        <dsp:cNvPr id="0" name=""/>
        <dsp:cNvSpPr/>
      </dsp:nvSpPr>
      <dsp:spPr>
        <a:xfrm>
          <a:off x="1716975" y="4065171"/>
          <a:ext cx="742786" cy="3713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smtClean="0"/>
            <a:t>TESORERIA</a:t>
          </a:r>
          <a:endParaRPr lang="en-US" sz="700" kern="1200" dirty="0" smtClean="0"/>
        </a:p>
      </dsp:txBody>
      <dsp:txXfrm>
        <a:off x="1716975" y="4065171"/>
        <a:ext cx="742786" cy="371393"/>
      </dsp:txXfrm>
    </dsp:sp>
    <dsp:sp modelId="{4F7F3958-1231-45A8-84CA-DF9E978B9B66}">
      <dsp:nvSpPr>
        <dsp:cNvPr id="0" name=""/>
        <dsp:cNvSpPr/>
      </dsp:nvSpPr>
      <dsp:spPr>
        <a:xfrm>
          <a:off x="2522349" y="4065171"/>
          <a:ext cx="742786" cy="3713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smtClean="0"/>
            <a:t>CONTABILIDAD</a:t>
          </a:r>
          <a:endParaRPr lang="en-US" sz="700" kern="1200" dirty="0" smtClean="0"/>
        </a:p>
      </dsp:txBody>
      <dsp:txXfrm>
        <a:off x="2522349" y="4065171"/>
        <a:ext cx="742786" cy="371393"/>
      </dsp:txXfrm>
    </dsp:sp>
    <dsp:sp modelId="{FDDDA3E1-DDE7-4CA4-A38E-EC9E3F47D8FE}">
      <dsp:nvSpPr>
        <dsp:cNvPr id="0" name=""/>
        <dsp:cNvSpPr/>
      </dsp:nvSpPr>
      <dsp:spPr>
        <a:xfrm>
          <a:off x="3317866" y="4065171"/>
          <a:ext cx="742786" cy="3713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smtClean="0"/>
            <a:t>ADQUISICIONES Y CONTRATACIONES</a:t>
          </a:r>
          <a:endParaRPr lang="en-US" sz="700" kern="1200" dirty="0" smtClean="0"/>
        </a:p>
      </dsp:txBody>
      <dsp:txXfrm>
        <a:off x="3317866" y="4065171"/>
        <a:ext cx="742786" cy="371393"/>
      </dsp:txXfrm>
    </dsp:sp>
    <dsp:sp modelId="{58168765-85D6-47F2-B09D-78A7FC2DF62A}">
      <dsp:nvSpPr>
        <dsp:cNvPr id="0" name=""/>
        <dsp:cNvSpPr/>
      </dsp:nvSpPr>
      <dsp:spPr>
        <a:xfrm>
          <a:off x="4906331" y="4065171"/>
          <a:ext cx="742786" cy="3713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smtClean="0"/>
            <a:t>REGISTRO DEL ESTADO FAMILIAR</a:t>
          </a:r>
          <a:endParaRPr lang="en-US" sz="700" kern="1200" dirty="0" smtClean="0"/>
        </a:p>
      </dsp:txBody>
      <dsp:txXfrm>
        <a:off x="4906331" y="4065171"/>
        <a:ext cx="742786" cy="371393"/>
      </dsp:txXfrm>
    </dsp:sp>
    <dsp:sp modelId="{3EC7437F-D139-4709-A9CC-A2F7A9B03BB3}">
      <dsp:nvSpPr>
        <dsp:cNvPr id="0" name=""/>
        <dsp:cNvSpPr/>
      </dsp:nvSpPr>
      <dsp:spPr>
        <a:xfrm>
          <a:off x="5774671" y="4068955"/>
          <a:ext cx="742786" cy="3713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smtClean="0"/>
            <a:t>SERVICIOS</a:t>
          </a:r>
        </a:p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smtClean="0"/>
            <a:t>MUNICIPALES</a:t>
          </a:r>
          <a:endParaRPr lang="en-US" sz="700" kern="1200" dirty="0" smtClean="0"/>
        </a:p>
      </dsp:txBody>
      <dsp:txXfrm>
        <a:off x="5774671" y="4068955"/>
        <a:ext cx="742786" cy="371393"/>
      </dsp:txXfrm>
    </dsp:sp>
    <dsp:sp modelId="{363B82D4-2901-4F99-9618-6EE712C515EC}">
      <dsp:nvSpPr>
        <dsp:cNvPr id="0" name=""/>
        <dsp:cNvSpPr/>
      </dsp:nvSpPr>
      <dsp:spPr>
        <a:xfrm>
          <a:off x="7286673" y="4687923"/>
          <a:ext cx="742786" cy="3713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smtClean="0"/>
            <a:t>ALUMBRADO</a:t>
          </a:r>
        </a:p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smtClean="0"/>
            <a:t>PUBLICO</a:t>
          </a:r>
          <a:endParaRPr lang="en-US" sz="700" kern="1200" dirty="0" smtClean="0"/>
        </a:p>
      </dsp:txBody>
      <dsp:txXfrm>
        <a:off x="7286673" y="4687923"/>
        <a:ext cx="742786" cy="371393"/>
      </dsp:txXfrm>
    </dsp:sp>
    <dsp:sp modelId="{78DFD4EA-BAD9-4996-A9C6-86C5800DE62F}">
      <dsp:nvSpPr>
        <dsp:cNvPr id="0" name=""/>
        <dsp:cNvSpPr/>
      </dsp:nvSpPr>
      <dsp:spPr>
        <a:xfrm>
          <a:off x="3379362" y="4675626"/>
          <a:ext cx="742786" cy="3713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smtClean="0"/>
            <a:t>PAVIMENTACION</a:t>
          </a:r>
          <a:endParaRPr lang="en-US" sz="700" kern="1200" dirty="0" smtClean="0"/>
        </a:p>
      </dsp:txBody>
      <dsp:txXfrm>
        <a:off x="3379362" y="4675626"/>
        <a:ext cx="742786" cy="371393"/>
      </dsp:txXfrm>
    </dsp:sp>
    <dsp:sp modelId="{F2D9217B-5EAE-4CE9-A569-E2E1E7F31DE9}">
      <dsp:nvSpPr>
        <dsp:cNvPr id="0" name=""/>
        <dsp:cNvSpPr/>
      </dsp:nvSpPr>
      <dsp:spPr>
        <a:xfrm>
          <a:off x="4174871" y="4685494"/>
          <a:ext cx="742786" cy="3713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smtClean="0"/>
            <a:t>TIANGUE</a:t>
          </a:r>
          <a:endParaRPr lang="en-US" sz="700" kern="1200" dirty="0" smtClean="0"/>
        </a:p>
      </dsp:txBody>
      <dsp:txXfrm>
        <a:off x="4174871" y="4685494"/>
        <a:ext cx="742786" cy="371393"/>
      </dsp:txXfrm>
    </dsp:sp>
    <dsp:sp modelId="{7760CC53-AE5B-4A4F-9219-2D9BA1054367}">
      <dsp:nvSpPr>
        <dsp:cNvPr id="0" name=""/>
        <dsp:cNvSpPr/>
      </dsp:nvSpPr>
      <dsp:spPr>
        <a:xfrm>
          <a:off x="4970381" y="4685494"/>
          <a:ext cx="742786" cy="3713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smtClean="0"/>
            <a:t>PARQUES Y CANCHAS</a:t>
          </a:r>
          <a:endParaRPr lang="en-US" sz="700" kern="1200" dirty="0" smtClean="0"/>
        </a:p>
      </dsp:txBody>
      <dsp:txXfrm>
        <a:off x="4970381" y="4685494"/>
        <a:ext cx="742786" cy="371393"/>
      </dsp:txXfrm>
    </dsp:sp>
    <dsp:sp modelId="{A038BC4E-4D36-48EF-8743-F0692F8A12C9}">
      <dsp:nvSpPr>
        <dsp:cNvPr id="0" name=""/>
        <dsp:cNvSpPr/>
      </dsp:nvSpPr>
      <dsp:spPr>
        <a:xfrm>
          <a:off x="5662629" y="4683645"/>
          <a:ext cx="742786" cy="3713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smtClean="0"/>
            <a:t>TURICENTRO</a:t>
          </a:r>
          <a:endParaRPr lang="es-ES" sz="700" kern="1200" dirty="0"/>
        </a:p>
      </dsp:txBody>
      <dsp:txXfrm>
        <a:off x="5662629" y="4683645"/>
        <a:ext cx="742786" cy="371393"/>
      </dsp:txXfrm>
    </dsp:sp>
    <dsp:sp modelId="{15EB063D-84EE-4474-843F-B4BD85B1D9D3}">
      <dsp:nvSpPr>
        <dsp:cNvPr id="0" name=""/>
        <dsp:cNvSpPr/>
      </dsp:nvSpPr>
      <dsp:spPr>
        <a:xfrm>
          <a:off x="6458139" y="4686909"/>
          <a:ext cx="742786" cy="3713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smtClean="0"/>
            <a:t>CLINICA</a:t>
          </a:r>
          <a:endParaRPr lang="es-ES" sz="700" kern="1200" dirty="0"/>
        </a:p>
      </dsp:txBody>
      <dsp:txXfrm>
        <a:off x="6458139" y="4686909"/>
        <a:ext cx="742786" cy="371393"/>
      </dsp:txXfrm>
    </dsp:sp>
    <dsp:sp modelId="{B9C62C65-3710-4726-8EA9-01051224FFEB}">
      <dsp:nvSpPr>
        <dsp:cNvPr id="0" name=""/>
        <dsp:cNvSpPr/>
      </dsp:nvSpPr>
      <dsp:spPr>
        <a:xfrm>
          <a:off x="4113376" y="4068955"/>
          <a:ext cx="742786" cy="3713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CATASTRO</a:t>
          </a:r>
        </a:p>
      </dsp:txBody>
      <dsp:txXfrm>
        <a:off x="4113376" y="4068955"/>
        <a:ext cx="742786" cy="371393"/>
      </dsp:txXfrm>
    </dsp:sp>
    <dsp:sp modelId="{5DABCB41-6726-4F12-9338-75595B483194}">
      <dsp:nvSpPr>
        <dsp:cNvPr id="0" name=""/>
        <dsp:cNvSpPr/>
      </dsp:nvSpPr>
      <dsp:spPr>
        <a:xfrm>
          <a:off x="6589635" y="4065171"/>
          <a:ext cx="742786" cy="3713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smtClean="0"/>
            <a:t>PROMOCION SOCIAL</a:t>
          </a:r>
          <a:endParaRPr lang="es-ES" sz="700" kern="1200" dirty="0"/>
        </a:p>
      </dsp:txBody>
      <dsp:txXfrm>
        <a:off x="6589635" y="4065171"/>
        <a:ext cx="742786" cy="371393"/>
      </dsp:txXfrm>
    </dsp:sp>
    <dsp:sp modelId="{EAD643BF-122D-4745-A971-FF3E400981D0}">
      <dsp:nvSpPr>
        <dsp:cNvPr id="0" name=""/>
        <dsp:cNvSpPr/>
      </dsp:nvSpPr>
      <dsp:spPr>
        <a:xfrm>
          <a:off x="7385144" y="4069416"/>
          <a:ext cx="742786" cy="3713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CUENTAS CORRIENTES</a:t>
          </a:r>
          <a:endParaRPr lang="es-ES" sz="700" kern="1200" dirty="0"/>
        </a:p>
      </dsp:txBody>
      <dsp:txXfrm>
        <a:off x="7385144" y="4069416"/>
        <a:ext cx="742786" cy="371393"/>
      </dsp:txXfrm>
    </dsp:sp>
    <dsp:sp modelId="{ECBD9D1D-E8BE-4529-BEA0-DC2BB46470D6}">
      <dsp:nvSpPr>
        <dsp:cNvPr id="0" name=""/>
        <dsp:cNvSpPr/>
      </dsp:nvSpPr>
      <dsp:spPr>
        <a:xfrm>
          <a:off x="692241" y="4064328"/>
          <a:ext cx="742786" cy="3713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700" kern="1200" smtClean="0"/>
            <a:t>MEDIO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700" kern="1200" smtClean="0"/>
            <a:t>AMBIENTE</a:t>
          </a:r>
          <a:endParaRPr lang="es-SV" sz="700" kern="1200" dirty="0"/>
        </a:p>
      </dsp:txBody>
      <dsp:txXfrm>
        <a:off x="692241" y="4064328"/>
        <a:ext cx="742786" cy="371393"/>
      </dsp:txXfrm>
    </dsp:sp>
    <dsp:sp modelId="{73782B00-78AE-412E-B715-813A1ED30DCC}">
      <dsp:nvSpPr>
        <dsp:cNvPr id="0" name=""/>
        <dsp:cNvSpPr/>
      </dsp:nvSpPr>
      <dsp:spPr>
        <a:xfrm>
          <a:off x="435348" y="4675626"/>
          <a:ext cx="773048" cy="33412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700" kern="1200" dirty="0" smtClean="0"/>
            <a:t>ASEO</a:t>
          </a:r>
          <a:endParaRPr lang="es-SV" sz="700" kern="1200" dirty="0"/>
        </a:p>
      </dsp:txBody>
      <dsp:txXfrm>
        <a:off x="435348" y="4675626"/>
        <a:ext cx="773048" cy="334127"/>
      </dsp:txXfrm>
    </dsp:sp>
    <dsp:sp modelId="{99494D0D-249B-4232-ADE6-409AD36A0148}">
      <dsp:nvSpPr>
        <dsp:cNvPr id="0" name=""/>
        <dsp:cNvSpPr/>
      </dsp:nvSpPr>
      <dsp:spPr>
        <a:xfrm>
          <a:off x="435348" y="5134780"/>
          <a:ext cx="742786" cy="36726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700" kern="1200" dirty="0" smtClean="0"/>
            <a:t>DISPOSICION FINAL</a:t>
          </a:r>
          <a:endParaRPr lang="es-SV" sz="700" kern="1200" dirty="0"/>
        </a:p>
      </dsp:txBody>
      <dsp:txXfrm>
        <a:off x="435348" y="5134780"/>
        <a:ext cx="742786" cy="367267"/>
      </dsp:txXfrm>
    </dsp:sp>
    <dsp:sp modelId="{D5344E99-69CD-427F-A81E-918E5B08AC81}">
      <dsp:nvSpPr>
        <dsp:cNvPr id="0" name=""/>
        <dsp:cNvSpPr/>
      </dsp:nvSpPr>
      <dsp:spPr>
        <a:xfrm>
          <a:off x="1564287" y="5146902"/>
          <a:ext cx="742786" cy="35196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700" kern="1200" dirty="0" smtClean="0"/>
            <a:t>AGUA Y SANEAMIENTO</a:t>
          </a:r>
          <a:endParaRPr lang="es-SV" sz="700" kern="1200" dirty="0"/>
        </a:p>
      </dsp:txBody>
      <dsp:txXfrm>
        <a:off x="1564287" y="5146902"/>
        <a:ext cx="742786" cy="351969"/>
      </dsp:txXfrm>
    </dsp:sp>
    <dsp:sp modelId="{D41A9DD3-D19D-44C8-ACA9-5C73F725066A}">
      <dsp:nvSpPr>
        <dsp:cNvPr id="0" name=""/>
        <dsp:cNvSpPr/>
      </dsp:nvSpPr>
      <dsp:spPr>
        <a:xfrm>
          <a:off x="1559006" y="4661744"/>
          <a:ext cx="742786" cy="3713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700" kern="1200" dirty="0" smtClean="0"/>
            <a:t>CEMENTERIO</a:t>
          </a:r>
          <a:endParaRPr lang="es-SV" sz="700" kern="1200" dirty="0"/>
        </a:p>
      </dsp:txBody>
      <dsp:txXfrm>
        <a:off x="1559006" y="4661744"/>
        <a:ext cx="742786" cy="371393"/>
      </dsp:txXfrm>
    </dsp:sp>
    <dsp:sp modelId="{86E50F81-C608-485D-9B10-32EFBD4E6ABF}">
      <dsp:nvSpPr>
        <dsp:cNvPr id="0" name=""/>
        <dsp:cNvSpPr/>
      </dsp:nvSpPr>
      <dsp:spPr>
        <a:xfrm>
          <a:off x="4232296" y="2445008"/>
          <a:ext cx="742786" cy="3713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MUJER NINEZ JUVENTUID Y ADOLESCENCIA</a:t>
          </a:r>
        </a:p>
      </dsp:txBody>
      <dsp:txXfrm>
        <a:off x="4232296" y="2445008"/>
        <a:ext cx="742786" cy="371393"/>
      </dsp:txXfrm>
    </dsp:sp>
    <dsp:sp modelId="{CAECB6BD-1D8B-4AE1-9BC8-BD659EE2ABF8}">
      <dsp:nvSpPr>
        <dsp:cNvPr id="0" name=""/>
        <dsp:cNvSpPr/>
      </dsp:nvSpPr>
      <dsp:spPr>
        <a:xfrm>
          <a:off x="5668831" y="2445008"/>
          <a:ext cx="742786" cy="3713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smtClean="0"/>
            <a:t>MEDIACION</a:t>
          </a:r>
          <a:endParaRPr lang="en-US" sz="700" kern="1200" dirty="0" smtClean="0"/>
        </a:p>
      </dsp:txBody>
      <dsp:txXfrm>
        <a:off x="5668831" y="2445008"/>
        <a:ext cx="742786" cy="371393"/>
      </dsp:txXfrm>
    </dsp:sp>
    <dsp:sp modelId="{DD73DFAF-AD33-41D8-891C-5C41720F91CE}">
      <dsp:nvSpPr>
        <dsp:cNvPr id="0" name=""/>
        <dsp:cNvSpPr/>
      </dsp:nvSpPr>
      <dsp:spPr>
        <a:xfrm>
          <a:off x="4232296" y="2947796"/>
          <a:ext cx="742786" cy="3713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ACCESO A LA INFORMACION PUBLICA</a:t>
          </a:r>
        </a:p>
      </dsp:txBody>
      <dsp:txXfrm>
        <a:off x="4232296" y="2947796"/>
        <a:ext cx="742786" cy="371393"/>
      </dsp:txXfrm>
    </dsp:sp>
    <dsp:sp modelId="{1334D6BF-8409-48A2-ADAE-2B40684E82CA}">
      <dsp:nvSpPr>
        <dsp:cNvPr id="0" name=""/>
        <dsp:cNvSpPr/>
      </dsp:nvSpPr>
      <dsp:spPr>
        <a:xfrm>
          <a:off x="5668831" y="2947796"/>
          <a:ext cx="742786" cy="3713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smtClean="0"/>
            <a:t>CUERPO AGENTES MUNICIPALES</a:t>
          </a:r>
          <a:endParaRPr lang="es-ES" sz="700" kern="1200" dirty="0"/>
        </a:p>
      </dsp:txBody>
      <dsp:txXfrm>
        <a:off x="5668831" y="2947796"/>
        <a:ext cx="742786" cy="371393"/>
      </dsp:txXfrm>
    </dsp:sp>
    <dsp:sp modelId="{5A364254-0D42-4FD9-B4E3-A5E5D53A72EB}">
      <dsp:nvSpPr>
        <dsp:cNvPr id="0" name=""/>
        <dsp:cNvSpPr/>
      </dsp:nvSpPr>
      <dsp:spPr>
        <a:xfrm>
          <a:off x="4227706" y="3457229"/>
          <a:ext cx="742786" cy="3713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700" kern="1200" dirty="0" smtClean="0"/>
            <a:t>PUESUPUESTO</a:t>
          </a:r>
          <a:endParaRPr lang="es-SV" sz="700" kern="1200" dirty="0"/>
        </a:p>
      </dsp:txBody>
      <dsp:txXfrm>
        <a:off x="4227706" y="3457229"/>
        <a:ext cx="742786" cy="371393"/>
      </dsp:txXfrm>
    </dsp:sp>
    <dsp:sp modelId="{8C2D9D13-5A98-4498-9F47-8A6AE1FD8225}">
      <dsp:nvSpPr>
        <dsp:cNvPr id="0" name=""/>
        <dsp:cNvSpPr/>
      </dsp:nvSpPr>
      <dsp:spPr>
        <a:xfrm>
          <a:off x="5661537" y="418102"/>
          <a:ext cx="742786" cy="3713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smtClean="0"/>
            <a:t>SINDICATURA</a:t>
          </a:r>
          <a:endParaRPr lang="en-US" sz="700" kern="1200" dirty="0" smtClean="0"/>
        </a:p>
      </dsp:txBody>
      <dsp:txXfrm>
        <a:off x="5661537" y="418102"/>
        <a:ext cx="742786" cy="371393"/>
      </dsp:txXfrm>
    </dsp:sp>
    <dsp:sp modelId="{4DA37925-8BFC-4769-9C02-1C897780C5A7}">
      <dsp:nvSpPr>
        <dsp:cNvPr id="0" name=""/>
        <dsp:cNvSpPr/>
      </dsp:nvSpPr>
      <dsp:spPr>
        <a:xfrm>
          <a:off x="5674417" y="938376"/>
          <a:ext cx="742786" cy="3713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smtClean="0"/>
            <a:t>COMISIONES </a:t>
          </a:r>
        </a:p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smtClean="0"/>
            <a:t>MUNICIPALES</a:t>
          </a:r>
          <a:endParaRPr lang="en-US" sz="700" kern="1200" dirty="0" smtClean="0"/>
        </a:p>
      </dsp:txBody>
      <dsp:txXfrm>
        <a:off x="5674417" y="938376"/>
        <a:ext cx="742786" cy="371393"/>
      </dsp:txXfrm>
    </dsp:sp>
    <dsp:sp modelId="{F1913643-56D4-4741-B6C0-DA51C501A27D}">
      <dsp:nvSpPr>
        <dsp:cNvPr id="0" name=""/>
        <dsp:cNvSpPr/>
      </dsp:nvSpPr>
      <dsp:spPr>
        <a:xfrm>
          <a:off x="4154378" y="423301"/>
          <a:ext cx="742786" cy="3713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smtClean="0"/>
            <a:t>COMISION DE LA  CARRERA ADMINISTRATIVA</a:t>
          </a:r>
          <a:endParaRPr lang="en-US" sz="700" kern="1200" dirty="0" smtClean="0"/>
        </a:p>
      </dsp:txBody>
      <dsp:txXfrm>
        <a:off x="4154378" y="423301"/>
        <a:ext cx="742786" cy="371393"/>
      </dsp:txXfrm>
    </dsp:sp>
    <dsp:sp modelId="{6AF387F1-E098-4DF0-8896-86F1E0C893B0}">
      <dsp:nvSpPr>
        <dsp:cNvPr id="0" name=""/>
        <dsp:cNvSpPr/>
      </dsp:nvSpPr>
      <dsp:spPr>
        <a:xfrm>
          <a:off x="5663387" y="1438851"/>
          <a:ext cx="742786" cy="3713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smtClean="0"/>
            <a:t>SECRETARIA MUNICIPAL</a:t>
          </a:r>
          <a:endParaRPr lang="en-US" sz="700" kern="1200" dirty="0" smtClean="0"/>
        </a:p>
      </dsp:txBody>
      <dsp:txXfrm>
        <a:off x="5663387" y="1438851"/>
        <a:ext cx="742786" cy="371393"/>
      </dsp:txXfrm>
    </dsp:sp>
    <dsp:sp modelId="{FACB445F-13AD-476B-8C4E-685195ACF168}">
      <dsp:nvSpPr>
        <dsp:cNvPr id="0" name=""/>
        <dsp:cNvSpPr/>
      </dsp:nvSpPr>
      <dsp:spPr>
        <a:xfrm>
          <a:off x="4154378" y="950680"/>
          <a:ext cx="742786" cy="3713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smtClean="0"/>
            <a:t>AUDITORIA INTERNA</a:t>
          </a:r>
          <a:endParaRPr lang="es-ES" sz="700" kern="1200" dirty="0"/>
        </a:p>
      </dsp:txBody>
      <dsp:txXfrm>
        <a:off x="4154378" y="950680"/>
        <a:ext cx="742786" cy="3713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86770-4058-4C24-8D77-EDB6CBF2068E}">
      <dsp:nvSpPr>
        <dsp:cNvPr id="0" name=""/>
        <dsp:cNvSpPr/>
      </dsp:nvSpPr>
      <dsp:spPr>
        <a:xfrm>
          <a:off x="4897165" y="371393"/>
          <a:ext cx="379980" cy="764983"/>
        </a:xfrm>
        <a:custGeom>
          <a:avLst/>
          <a:gdLst/>
          <a:ahLst/>
          <a:cxnLst/>
          <a:rect l="0" t="0" r="0" b="0"/>
          <a:pathLst>
            <a:path>
              <a:moveTo>
                <a:pt x="379980" y="0"/>
              </a:moveTo>
              <a:lnTo>
                <a:pt x="379980" y="764983"/>
              </a:lnTo>
              <a:lnTo>
                <a:pt x="0" y="76498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FF2CD0-79E8-42FF-9124-3436C932EA9F}">
      <dsp:nvSpPr>
        <dsp:cNvPr id="0" name=""/>
        <dsp:cNvSpPr/>
      </dsp:nvSpPr>
      <dsp:spPr>
        <a:xfrm>
          <a:off x="5277145" y="371393"/>
          <a:ext cx="386241" cy="1253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3154"/>
              </a:lnTo>
              <a:lnTo>
                <a:pt x="386241" y="125315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BAB25-2076-43F9-8C17-339433BD71E2}">
      <dsp:nvSpPr>
        <dsp:cNvPr id="0" name=""/>
        <dsp:cNvSpPr/>
      </dsp:nvSpPr>
      <dsp:spPr>
        <a:xfrm>
          <a:off x="4897165" y="371393"/>
          <a:ext cx="379980" cy="237605"/>
        </a:xfrm>
        <a:custGeom>
          <a:avLst/>
          <a:gdLst/>
          <a:ahLst/>
          <a:cxnLst/>
          <a:rect l="0" t="0" r="0" b="0"/>
          <a:pathLst>
            <a:path>
              <a:moveTo>
                <a:pt x="379980" y="0"/>
              </a:moveTo>
              <a:lnTo>
                <a:pt x="379980" y="237605"/>
              </a:lnTo>
              <a:lnTo>
                <a:pt x="0" y="23760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88C16B-EE83-48DF-8237-43882977C5CF}">
      <dsp:nvSpPr>
        <dsp:cNvPr id="0" name=""/>
        <dsp:cNvSpPr/>
      </dsp:nvSpPr>
      <dsp:spPr>
        <a:xfrm>
          <a:off x="5277145" y="371393"/>
          <a:ext cx="397272" cy="752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2679"/>
              </a:lnTo>
              <a:lnTo>
                <a:pt x="397272" y="75267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02D03D-2C81-4EEF-B204-3463F7E7B54C}">
      <dsp:nvSpPr>
        <dsp:cNvPr id="0" name=""/>
        <dsp:cNvSpPr/>
      </dsp:nvSpPr>
      <dsp:spPr>
        <a:xfrm>
          <a:off x="5277145" y="371393"/>
          <a:ext cx="384392" cy="2324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405"/>
              </a:lnTo>
              <a:lnTo>
                <a:pt x="384392" y="23240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2622F5-4AD0-4C37-9B39-C1FE2EFCD3C4}">
      <dsp:nvSpPr>
        <dsp:cNvPr id="0" name=""/>
        <dsp:cNvSpPr/>
      </dsp:nvSpPr>
      <dsp:spPr>
        <a:xfrm>
          <a:off x="4970493" y="2295507"/>
          <a:ext cx="306652" cy="1347419"/>
        </a:xfrm>
        <a:custGeom>
          <a:avLst/>
          <a:gdLst/>
          <a:ahLst/>
          <a:cxnLst/>
          <a:rect l="0" t="0" r="0" b="0"/>
          <a:pathLst>
            <a:path>
              <a:moveTo>
                <a:pt x="306652" y="0"/>
              </a:moveTo>
              <a:lnTo>
                <a:pt x="306652" y="1347419"/>
              </a:lnTo>
              <a:lnTo>
                <a:pt x="0" y="134741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E516D-150A-4E82-ABDD-6CD79503F5AE}">
      <dsp:nvSpPr>
        <dsp:cNvPr id="0" name=""/>
        <dsp:cNvSpPr/>
      </dsp:nvSpPr>
      <dsp:spPr>
        <a:xfrm>
          <a:off x="5277145" y="2295507"/>
          <a:ext cx="391686" cy="837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7986"/>
              </a:lnTo>
              <a:lnTo>
                <a:pt x="391686" y="83798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1CF95D-6DC8-4D85-90CC-811CBD0F15B9}">
      <dsp:nvSpPr>
        <dsp:cNvPr id="0" name=""/>
        <dsp:cNvSpPr/>
      </dsp:nvSpPr>
      <dsp:spPr>
        <a:xfrm>
          <a:off x="4975083" y="2295507"/>
          <a:ext cx="302061" cy="837986"/>
        </a:xfrm>
        <a:custGeom>
          <a:avLst/>
          <a:gdLst/>
          <a:ahLst/>
          <a:cxnLst/>
          <a:rect l="0" t="0" r="0" b="0"/>
          <a:pathLst>
            <a:path>
              <a:moveTo>
                <a:pt x="302061" y="0"/>
              </a:moveTo>
              <a:lnTo>
                <a:pt x="302061" y="837986"/>
              </a:lnTo>
              <a:lnTo>
                <a:pt x="0" y="83798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6957D-90AE-4FAD-8092-43C08990C5F8}">
      <dsp:nvSpPr>
        <dsp:cNvPr id="0" name=""/>
        <dsp:cNvSpPr/>
      </dsp:nvSpPr>
      <dsp:spPr>
        <a:xfrm>
          <a:off x="5277145" y="2295507"/>
          <a:ext cx="391686" cy="335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197"/>
              </a:lnTo>
              <a:lnTo>
                <a:pt x="391686" y="33519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FDE5B0-53C4-4E0F-9572-4FD706F22639}">
      <dsp:nvSpPr>
        <dsp:cNvPr id="0" name=""/>
        <dsp:cNvSpPr/>
      </dsp:nvSpPr>
      <dsp:spPr>
        <a:xfrm>
          <a:off x="4975083" y="2295507"/>
          <a:ext cx="302061" cy="335197"/>
        </a:xfrm>
        <a:custGeom>
          <a:avLst/>
          <a:gdLst/>
          <a:ahLst/>
          <a:cxnLst/>
          <a:rect l="0" t="0" r="0" b="0"/>
          <a:pathLst>
            <a:path>
              <a:moveTo>
                <a:pt x="302061" y="0"/>
              </a:moveTo>
              <a:lnTo>
                <a:pt x="302061" y="335197"/>
              </a:lnTo>
              <a:lnTo>
                <a:pt x="0" y="33519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2D3EA-CCBC-499F-9BAF-78AAA89976DC}">
      <dsp:nvSpPr>
        <dsp:cNvPr id="0" name=""/>
        <dsp:cNvSpPr/>
      </dsp:nvSpPr>
      <dsp:spPr>
        <a:xfrm>
          <a:off x="1360749" y="4435721"/>
          <a:ext cx="198257" cy="411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719"/>
              </a:lnTo>
              <a:lnTo>
                <a:pt x="198257" y="41171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AB8CC4-53CF-4C1A-99AE-E0A4092FAF32}">
      <dsp:nvSpPr>
        <dsp:cNvPr id="0" name=""/>
        <dsp:cNvSpPr/>
      </dsp:nvSpPr>
      <dsp:spPr>
        <a:xfrm>
          <a:off x="1360749" y="4435721"/>
          <a:ext cx="203538" cy="887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7166"/>
              </a:lnTo>
              <a:lnTo>
                <a:pt x="203538" y="88716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8EF89-9013-4DE3-8CB4-3956D49B5F3D}">
      <dsp:nvSpPr>
        <dsp:cNvPr id="0" name=""/>
        <dsp:cNvSpPr/>
      </dsp:nvSpPr>
      <dsp:spPr>
        <a:xfrm>
          <a:off x="1178135" y="4435721"/>
          <a:ext cx="182614" cy="882692"/>
        </a:xfrm>
        <a:custGeom>
          <a:avLst/>
          <a:gdLst/>
          <a:ahLst/>
          <a:cxnLst/>
          <a:rect l="0" t="0" r="0" b="0"/>
          <a:pathLst>
            <a:path>
              <a:moveTo>
                <a:pt x="182614" y="0"/>
              </a:moveTo>
              <a:lnTo>
                <a:pt x="182614" y="882692"/>
              </a:lnTo>
              <a:lnTo>
                <a:pt x="0" y="88269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29D040-4236-4250-A818-E0E6DCF58F11}">
      <dsp:nvSpPr>
        <dsp:cNvPr id="0" name=""/>
        <dsp:cNvSpPr/>
      </dsp:nvSpPr>
      <dsp:spPr>
        <a:xfrm>
          <a:off x="1208396" y="4435721"/>
          <a:ext cx="152353" cy="406969"/>
        </a:xfrm>
        <a:custGeom>
          <a:avLst/>
          <a:gdLst/>
          <a:ahLst/>
          <a:cxnLst/>
          <a:rect l="0" t="0" r="0" b="0"/>
          <a:pathLst>
            <a:path>
              <a:moveTo>
                <a:pt x="152353" y="0"/>
              </a:moveTo>
              <a:lnTo>
                <a:pt x="152353" y="406969"/>
              </a:lnTo>
              <a:lnTo>
                <a:pt x="0" y="40696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AF819F-1329-447F-A9D8-B32153E0052B}">
      <dsp:nvSpPr>
        <dsp:cNvPr id="0" name=""/>
        <dsp:cNvSpPr/>
      </dsp:nvSpPr>
      <dsp:spPr>
        <a:xfrm>
          <a:off x="1063634" y="2295507"/>
          <a:ext cx="4213510" cy="1768820"/>
        </a:xfrm>
        <a:custGeom>
          <a:avLst/>
          <a:gdLst/>
          <a:ahLst/>
          <a:cxnLst/>
          <a:rect l="0" t="0" r="0" b="0"/>
          <a:pathLst>
            <a:path>
              <a:moveTo>
                <a:pt x="4213510" y="0"/>
              </a:moveTo>
              <a:lnTo>
                <a:pt x="4213510" y="1690828"/>
              </a:lnTo>
              <a:lnTo>
                <a:pt x="0" y="1690828"/>
              </a:lnTo>
              <a:lnTo>
                <a:pt x="0" y="176882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97B823-942F-4100-BD35-D9ABEF8A3141}">
      <dsp:nvSpPr>
        <dsp:cNvPr id="0" name=""/>
        <dsp:cNvSpPr/>
      </dsp:nvSpPr>
      <dsp:spPr>
        <a:xfrm>
          <a:off x="5277145" y="2295507"/>
          <a:ext cx="2479392" cy="1773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5916"/>
              </a:lnTo>
              <a:lnTo>
                <a:pt x="2479392" y="1695916"/>
              </a:lnTo>
              <a:lnTo>
                <a:pt x="2479392" y="177390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B4DB2B-C95A-49E0-B343-572593D4F823}">
      <dsp:nvSpPr>
        <dsp:cNvPr id="0" name=""/>
        <dsp:cNvSpPr/>
      </dsp:nvSpPr>
      <dsp:spPr>
        <a:xfrm>
          <a:off x="5277145" y="2295507"/>
          <a:ext cx="1683883" cy="1769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1671"/>
              </a:lnTo>
              <a:lnTo>
                <a:pt x="1683883" y="1691671"/>
              </a:lnTo>
              <a:lnTo>
                <a:pt x="1683883" y="176966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9EBCD6-74F2-4741-A857-E1F499787B6B}">
      <dsp:nvSpPr>
        <dsp:cNvPr id="0" name=""/>
        <dsp:cNvSpPr/>
      </dsp:nvSpPr>
      <dsp:spPr>
        <a:xfrm>
          <a:off x="4484770" y="2295507"/>
          <a:ext cx="792375" cy="1773448"/>
        </a:xfrm>
        <a:custGeom>
          <a:avLst/>
          <a:gdLst/>
          <a:ahLst/>
          <a:cxnLst/>
          <a:rect l="0" t="0" r="0" b="0"/>
          <a:pathLst>
            <a:path>
              <a:moveTo>
                <a:pt x="792375" y="0"/>
              </a:moveTo>
              <a:lnTo>
                <a:pt x="792375" y="1695455"/>
              </a:lnTo>
              <a:lnTo>
                <a:pt x="0" y="1695455"/>
              </a:lnTo>
              <a:lnTo>
                <a:pt x="0" y="177344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25F1C2-F6DD-4F1A-8B0B-2D643E76AA5B}">
      <dsp:nvSpPr>
        <dsp:cNvPr id="0" name=""/>
        <dsp:cNvSpPr/>
      </dsp:nvSpPr>
      <dsp:spPr>
        <a:xfrm>
          <a:off x="6146064" y="4440349"/>
          <a:ext cx="683467" cy="246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568"/>
              </a:lnTo>
              <a:lnTo>
                <a:pt x="683467" y="168568"/>
              </a:lnTo>
              <a:lnTo>
                <a:pt x="683467" y="24656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7347DF-B400-41B3-A91B-F1A68B7D0F28}">
      <dsp:nvSpPr>
        <dsp:cNvPr id="0" name=""/>
        <dsp:cNvSpPr/>
      </dsp:nvSpPr>
      <dsp:spPr>
        <a:xfrm>
          <a:off x="6034022" y="4440349"/>
          <a:ext cx="112041" cy="243296"/>
        </a:xfrm>
        <a:custGeom>
          <a:avLst/>
          <a:gdLst/>
          <a:ahLst/>
          <a:cxnLst/>
          <a:rect l="0" t="0" r="0" b="0"/>
          <a:pathLst>
            <a:path>
              <a:moveTo>
                <a:pt x="112041" y="0"/>
              </a:moveTo>
              <a:lnTo>
                <a:pt x="112041" y="165303"/>
              </a:lnTo>
              <a:lnTo>
                <a:pt x="0" y="165303"/>
              </a:lnTo>
              <a:lnTo>
                <a:pt x="0" y="24329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683F67-7A95-4C66-9A57-6AF035F3AFAC}">
      <dsp:nvSpPr>
        <dsp:cNvPr id="0" name=""/>
        <dsp:cNvSpPr/>
      </dsp:nvSpPr>
      <dsp:spPr>
        <a:xfrm>
          <a:off x="5341775" y="4440349"/>
          <a:ext cx="804289" cy="245145"/>
        </a:xfrm>
        <a:custGeom>
          <a:avLst/>
          <a:gdLst/>
          <a:ahLst/>
          <a:cxnLst/>
          <a:rect l="0" t="0" r="0" b="0"/>
          <a:pathLst>
            <a:path>
              <a:moveTo>
                <a:pt x="804289" y="0"/>
              </a:moveTo>
              <a:lnTo>
                <a:pt x="804289" y="167153"/>
              </a:lnTo>
              <a:lnTo>
                <a:pt x="0" y="167153"/>
              </a:lnTo>
              <a:lnTo>
                <a:pt x="0" y="24514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E15959-B4BD-4199-88A5-EC4B4EF416C4}">
      <dsp:nvSpPr>
        <dsp:cNvPr id="0" name=""/>
        <dsp:cNvSpPr/>
      </dsp:nvSpPr>
      <dsp:spPr>
        <a:xfrm>
          <a:off x="4546265" y="4440349"/>
          <a:ext cx="1599799" cy="245145"/>
        </a:xfrm>
        <a:custGeom>
          <a:avLst/>
          <a:gdLst/>
          <a:ahLst/>
          <a:cxnLst/>
          <a:rect l="0" t="0" r="0" b="0"/>
          <a:pathLst>
            <a:path>
              <a:moveTo>
                <a:pt x="1599799" y="0"/>
              </a:moveTo>
              <a:lnTo>
                <a:pt x="1599799" y="167153"/>
              </a:lnTo>
              <a:lnTo>
                <a:pt x="0" y="167153"/>
              </a:lnTo>
              <a:lnTo>
                <a:pt x="0" y="24514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D11F59-F877-4024-8D57-12D2DC2B0EF5}">
      <dsp:nvSpPr>
        <dsp:cNvPr id="0" name=""/>
        <dsp:cNvSpPr/>
      </dsp:nvSpPr>
      <dsp:spPr>
        <a:xfrm>
          <a:off x="3750755" y="4440349"/>
          <a:ext cx="2395309" cy="235277"/>
        </a:xfrm>
        <a:custGeom>
          <a:avLst/>
          <a:gdLst/>
          <a:ahLst/>
          <a:cxnLst/>
          <a:rect l="0" t="0" r="0" b="0"/>
          <a:pathLst>
            <a:path>
              <a:moveTo>
                <a:pt x="2395309" y="0"/>
              </a:moveTo>
              <a:lnTo>
                <a:pt x="2395309" y="157285"/>
              </a:lnTo>
              <a:lnTo>
                <a:pt x="0" y="157285"/>
              </a:lnTo>
              <a:lnTo>
                <a:pt x="0" y="23527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01DDC3-8CA5-4D20-92B4-17A2B5FFBD21}">
      <dsp:nvSpPr>
        <dsp:cNvPr id="0" name=""/>
        <dsp:cNvSpPr/>
      </dsp:nvSpPr>
      <dsp:spPr>
        <a:xfrm>
          <a:off x="6146064" y="4440349"/>
          <a:ext cx="1512002" cy="247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581"/>
              </a:lnTo>
              <a:lnTo>
                <a:pt x="1512002" y="169581"/>
              </a:lnTo>
              <a:lnTo>
                <a:pt x="1512002" y="247574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71D63E-5C20-47C5-B2D8-299B66993A73}">
      <dsp:nvSpPr>
        <dsp:cNvPr id="0" name=""/>
        <dsp:cNvSpPr/>
      </dsp:nvSpPr>
      <dsp:spPr>
        <a:xfrm>
          <a:off x="5277145" y="2295507"/>
          <a:ext cx="868919" cy="1773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5455"/>
              </a:lnTo>
              <a:lnTo>
                <a:pt x="868919" y="1695455"/>
              </a:lnTo>
              <a:lnTo>
                <a:pt x="868919" y="177344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399DE5-3725-442F-AACE-47AB09FCC1B5}">
      <dsp:nvSpPr>
        <dsp:cNvPr id="0" name=""/>
        <dsp:cNvSpPr/>
      </dsp:nvSpPr>
      <dsp:spPr>
        <a:xfrm>
          <a:off x="5231425" y="2295507"/>
          <a:ext cx="91440" cy="17696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91671"/>
              </a:lnTo>
              <a:lnTo>
                <a:pt x="46299" y="1691671"/>
              </a:lnTo>
              <a:lnTo>
                <a:pt x="46299" y="176966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C8CD98-0090-4901-9059-243AC4BEF644}">
      <dsp:nvSpPr>
        <dsp:cNvPr id="0" name=""/>
        <dsp:cNvSpPr/>
      </dsp:nvSpPr>
      <dsp:spPr>
        <a:xfrm>
          <a:off x="3689260" y="2295507"/>
          <a:ext cx="1587885" cy="1769663"/>
        </a:xfrm>
        <a:custGeom>
          <a:avLst/>
          <a:gdLst/>
          <a:ahLst/>
          <a:cxnLst/>
          <a:rect l="0" t="0" r="0" b="0"/>
          <a:pathLst>
            <a:path>
              <a:moveTo>
                <a:pt x="1587885" y="0"/>
              </a:moveTo>
              <a:lnTo>
                <a:pt x="1587885" y="1691671"/>
              </a:lnTo>
              <a:lnTo>
                <a:pt x="0" y="1691671"/>
              </a:lnTo>
              <a:lnTo>
                <a:pt x="0" y="176966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0DC6E-069C-4C4C-B5E2-A6C849B7C984}">
      <dsp:nvSpPr>
        <dsp:cNvPr id="0" name=""/>
        <dsp:cNvSpPr/>
      </dsp:nvSpPr>
      <dsp:spPr>
        <a:xfrm>
          <a:off x="2893742" y="2295507"/>
          <a:ext cx="2383402" cy="1769663"/>
        </a:xfrm>
        <a:custGeom>
          <a:avLst/>
          <a:gdLst/>
          <a:ahLst/>
          <a:cxnLst/>
          <a:rect l="0" t="0" r="0" b="0"/>
          <a:pathLst>
            <a:path>
              <a:moveTo>
                <a:pt x="2383402" y="0"/>
              </a:moveTo>
              <a:lnTo>
                <a:pt x="2383402" y="1691671"/>
              </a:lnTo>
              <a:lnTo>
                <a:pt x="0" y="1691671"/>
              </a:lnTo>
              <a:lnTo>
                <a:pt x="0" y="176966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D2A5A9-6CEA-486A-B89C-8D902495F6F4}">
      <dsp:nvSpPr>
        <dsp:cNvPr id="0" name=""/>
        <dsp:cNvSpPr/>
      </dsp:nvSpPr>
      <dsp:spPr>
        <a:xfrm>
          <a:off x="2088368" y="2295507"/>
          <a:ext cx="3188776" cy="1769663"/>
        </a:xfrm>
        <a:custGeom>
          <a:avLst/>
          <a:gdLst/>
          <a:ahLst/>
          <a:cxnLst/>
          <a:rect l="0" t="0" r="0" b="0"/>
          <a:pathLst>
            <a:path>
              <a:moveTo>
                <a:pt x="3188776" y="0"/>
              </a:moveTo>
              <a:lnTo>
                <a:pt x="3188776" y="1691671"/>
              </a:lnTo>
              <a:lnTo>
                <a:pt x="0" y="1691671"/>
              </a:lnTo>
              <a:lnTo>
                <a:pt x="0" y="176966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458779-2B80-4387-AD17-C24DBA085EE7}">
      <dsp:nvSpPr>
        <dsp:cNvPr id="0" name=""/>
        <dsp:cNvSpPr/>
      </dsp:nvSpPr>
      <dsp:spPr>
        <a:xfrm>
          <a:off x="5231425" y="371393"/>
          <a:ext cx="91440" cy="15527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5272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803C4-D1C5-4915-AB6B-18024FE8850A}">
      <dsp:nvSpPr>
        <dsp:cNvPr id="0" name=""/>
        <dsp:cNvSpPr/>
      </dsp:nvSpPr>
      <dsp:spPr>
        <a:xfrm>
          <a:off x="4905751" y="0"/>
          <a:ext cx="742786" cy="371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CONCEJO MUNICIPAL</a:t>
          </a:r>
        </a:p>
      </dsp:txBody>
      <dsp:txXfrm>
        <a:off x="4905751" y="0"/>
        <a:ext cx="742786" cy="371393"/>
      </dsp:txXfrm>
    </dsp:sp>
    <dsp:sp modelId="{20DB800F-CE33-4628-99B6-9B4109E6BBA3}">
      <dsp:nvSpPr>
        <dsp:cNvPr id="0" name=""/>
        <dsp:cNvSpPr/>
      </dsp:nvSpPr>
      <dsp:spPr>
        <a:xfrm>
          <a:off x="4905751" y="1924113"/>
          <a:ext cx="742786" cy="371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DESPACHO </a:t>
          </a:r>
        </a:p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ALCALDE</a:t>
          </a:r>
        </a:p>
      </dsp:txBody>
      <dsp:txXfrm>
        <a:off x="4905751" y="1924113"/>
        <a:ext cx="742786" cy="371393"/>
      </dsp:txXfrm>
    </dsp:sp>
    <dsp:sp modelId="{DE30EF80-DFC3-4B88-A494-341ACE56946E}">
      <dsp:nvSpPr>
        <dsp:cNvPr id="0" name=""/>
        <dsp:cNvSpPr/>
      </dsp:nvSpPr>
      <dsp:spPr>
        <a:xfrm>
          <a:off x="1716975" y="4065171"/>
          <a:ext cx="742786" cy="371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TESORERIA</a:t>
          </a:r>
        </a:p>
      </dsp:txBody>
      <dsp:txXfrm>
        <a:off x="1716975" y="4065171"/>
        <a:ext cx="742786" cy="371393"/>
      </dsp:txXfrm>
    </dsp:sp>
    <dsp:sp modelId="{4F7F3958-1231-45A8-84CA-DF9E978B9B66}">
      <dsp:nvSpPr>
        <dsp:cNvPr id="0" name=""/>
        <dsp:cNvSpPr/>
      </dsp:nvSpPr>
      <dsp:spPr>
        <a:xfrm>
          <a:off x="2522349" y="4065171"/>
          <a:ext cx="742786" cy="371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CONTABILIDAD</a:t>
          </a:r>
        </a:p>
      </dsp:txBody>
      <dsp:txXfrm>
        <a:off x="2522349" y="4065171"/>
        <a:ext cx="742786" cy="371393"/>
      </dsp:txXfrm>
    </dsp:sp>
    <dsp:sp modelId="{FDDDA3E1-DDE7-4CA4-A38E-EC9E3F47D8FE}">
      <dsp:nvSpPr>
        <dsp:cNvPr id="0" name=""/>
        <dsp:cNvSpPr/>
      </dsp:nvSpPr>
      <dsp:spPr>
        <a:xfrm>
          <a:off x="3317866" y="4065171"/>
          <a:ext cx="742786" cy="371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ADQUISICIONES Y CONTRATACIONES</a:t>
          </a:r>
        </a:p>
      </dsp:txBody>
      <dsp:txXfrm>
        <a:off x="3317866" y="4065171"/>
        <a:ext cx="742786" cy="371393"/>
      </dsp:txXfrm>
    </dsp:sp>
    <dsp:sp modelId="{58168765-85D6-47F2-B09D-78A7FC2DF62A}">
      <dsp:nvSpPr>
        <dsp:cNvPr id="0" name=""/>
        <dsp:cNvSpPr/>
      </dsp:nvSpPr>
      <dsp:spPr>
        <a:xfrm>
          <a:off x="4906331" y="4065171"/>
          <a:ext cx="742786" cy="371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REGISTRO DEL ESTADO FAMILIAR</a:t>
          </a:r>
        </a:p>
      </dsp:txBody>
      <dsp:txXfrm>
        <a:off x="4906331" y="4065171"/>
        <a:ext cx="742786" cy="371393"/>
      </dsp:txXfrm>
    </dsp:sp>
    <dsp:sp modelId="{3EC7437F-D139-4709-A9CC-A2F7A9B03BB3}">
      <dsp:nvSpPr>
        <dsp:cNvPr id="0" name=""/>
        <dsp:cNvSpPr/>
      </dsp:nvSpPr>
      <dsp:spPr>
        <a:xfrm>
          <a:off x="5774671" y="4068955"/>
          <a:ext cx="742786" cy="371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SERVICIOS</a:t>
          </a:r>
        </a:p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MUNICIPALES</a:t>
          </a:r>
        </a:p>
      </dsp:txBody>
      <dsp:txXfrm>
        <a:off x="5774671" y="4068955"/>
        <a:ext cx="742786" cy="371393"/>
      </dsp:txXfrm>
    </dsp:sp>
    <dsp:sp modelId="{363B82D4-2901-4F99-9618-6EE712C515EC}">
      <dsp:nvSpPr>
        <dsp:cNvPr id="0" name=""/>
        <dsp:cNvSpPr/>
      </dsp:nvSpPr>
      <dsp:spPr>
        <a:xfrm>
          <a:off x="7286673" y="4687923"/>
          <a:ext cx="742786" cy="371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ALUMBRADO</a:t>
          </a:r>
        </a:p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PUBLICO</a:t>
          </a:r>
        </a:p>
      </dsp:txBody>
      <dsp:txXfrm>
        <a:off x="7286673" y="4687923"/>
        <a:ext cx="742786" cy="371393"/>
      </dsp:txXfrm>
    </dsp:sp>
    <dsp:sp modelId="{78DFD4EA-BAD9-4996-A9C6-86C5800DE62F}">
      <dsp:nvSpPr>
        <dsp:cNvPr id="0" name=""/>
        <dsp:cNvSpPr/>
      </dsp:nvSpPr>
      <dsp:spPr>
        <a:xfrm>
          <a:off x="3379362" y="4675626"/>
          <a:ext cx="742786" cy="371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PAVIMENTACION</a:t>
          </a:r>
        </a:p>
      </dsp:txBody>
      <dsp:txXfrm>
        <a:off x="3379362" y="4675626"/>
        <a:ext cx="742786" cy="371393"/>
      </dsp:txXfrm>
    </dsp:sp>
    <dsp:sp modelId="{F2D9217B-5EAE-4CE9-A569-E2E1E7F31DE9}">
      <dsp:nvSpPr>
        <dsp:cNvPr id="0" name=""/>
        <dsp:cNvSpPr/>
      </dsp:nvSpPr>
      <dsp:spPr>
        <a:xfrm>
          <a:off x="4174871" y="4685494"/>
          <a:ext cx="742786" cy="371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TIANGUE</a:t>
          </a:r>
        </a:p>
      </dsp:txBody>
      <dsp:txXfrm>
        <a:off x="4174871" y="4685494"/>
        <a:ext cx="742786" cy="371393"/>
      </dsp:txXfrm>
    </dsp:sp>
    <dsp:sp modelId="{7760CC53-AE5B-4A4F-9219-2D9BA1054367}">
      <dsp:nvSpPr>
        <dsp:cNvPr id="0" name=""/>
        <dsp:cNvSpPr/>
      </dsp:nvSpPr>
      <dsp:spPr>
        <a:xfrm>
          <a:off x="4970381" y="4685494"/>
          <a:ext cx="742786" cy="371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PARQUES Y CANCHAS</a:t>
          </a:r>
        </a:p>
      </dsp:txBody>
      <dsp:txXfrm>
        <a:off x="4970381" y="4685494"/>
        <a:ext cx="742786" cy="371393"/>
      </dsp:txXfrm>
    </dsp:sp>
    <dsp:sp modelId="{A038BC4E-4D36-48EF-8743-F0692F8A12C9}">
      <dsp:nvSpPr>
        <dsp:cNvPr id="0" name=""/>
        <dsp:cNvSpPr/>
      </dsp:nvSpPr>
      <dsp:spPr>
        <a:xfrm>
          <a:off x="5662629" y="4683645"/>
          <a:ext cx="742786" cy="371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TURICENTRO</a:t>
          </a:r>
          <a:endParaRPr lang="es-ES" sz="700" kern="1200" dirty="0"/>
        </a:p>
      </dsp:txBody>
      <dsp:txXfrm>
        <a:off x="5662629" y="4683645"/>
        <a:ext cx="742786" cy="371393"/>
      </dsp:txXfrm>
    </dsp:sp>
    <dsp:sp modelId="{15EB063D-84EE-4474-843F-B4BD85B1D9D3}">
      <dsp:nvSpPr>
        <dsp:cNvPr id="0" name=""/>
        <dsp:cNvSpPr/>
      </dsp:nvSpPr>
      <dsp:spPr>
        <a:xfrm>
          <a:off x="6458139" y="4686909"/>
          <a:ext cx="742786" cy="371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CLINICA</a:t>
          </a:r>
          <a:endParaRPr lang="es-ES" sz="700" kern="1200" dirty="0"/>
        </a:p>
      </dsp:txBody>
      <dsp:txXfrm>
        <a:off x="6458139" y="4686909"/>
        <a:ext cx="742786" cy="371393"/>
      </dsp:txXfrm>
    </dsp:sp>
    <dsp:sp modelId="{B9C62C65-3710-4726-8EA9-01051224FFEB}">
      <dsp:nvSpPr>
        <dsp:cNvPr id="0" name=""/>
        <dsp:cNvSpPr/>
      </dsp:nvSpPr>
      <dsp:spPr>
        <a:xfrm>
          <a:off x="4113376" y="4068955"/>
          <a:ext cx="742786" cy="371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CATASTRO</a:t>
          </a:r>
        </a:p>
      </dsp:txBody>
      <dsp:txXfrm>
        <a:off x="4113376" y="4068955"/>
        <a:ext cx="742786" cy="371393"/>
      </dsp:txXfrm>
    </dsp:sp>
    <dsp:sp modelId="{5DABCB41-6726-4F12-9338-75595B483194}">
      <dsp:nvSpPr>
        <dsp:cNvPr id="0" name=""/>
        <dsp:cNvSpPr/>
      </dsp:nvSpPr>
      <dsp:spPr>
        <a:xfrm>
          <a:off x="6589635" y="4065171"/>
          <a:ext cx="742786" cy="371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PROMOCION SOCIAL</a:t>
          </a:r>
          <a:endParaRPr lang="es-ES" sz="700" kern="1200" dirty="0"/>
        </a:p>
      </dsp:txBody>
      <dsp:txXfrm>
        <a:off x="6589635" y="4065171"/>
        <a:ext cx="742786" cy="371393"/>
      </dsp:txXfrm>
    </dsp:sp>
    <dsp:sp modelId="{EAD643BF-122D-4745-A971-FF3E400981D0}">
      <dsp:nvSpPr>
        <dsp:cNvPr id="0" name=""/>
        <dsp:cNvSpPr/>
      </dsp:nvSpPr>
      <dsp:spPr>
        <a:xfrm>
          <a:off x="7385144" y="4069416"/>
          <a:ext cx="742786" cy="371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CUENTAS CORRIENTES</a:t>
          </a:r>
          <a:endParaRPr lang="es-ES" sz="700" kern="1200" dirty="0"/>
        </a:p>
      </dsp:txBody>
      <dsp:txXfrm>
        <a:off x="7385144" y="4069416"/>
        <a:ext cx="742786" cy="371393"/>
      </dsp:txXfrm>
    </dsp:sp>
    <dsp:sp modelId="{ECBD9D1D-E8BE-4529-BEA0-DC2BB46470D6}">
      <dsp:nvSpPr>
        <dsp:cNvPr id="0" name=""/>
        <dsp:cNvSpPr/>
      </dsp:nvSpPr>
      <dsp:spPr>
        <a:xfrm>
          <a:off x="692241" y="4064328"/>
          <a:ext cx="742786" cy="371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700" kern="1200" dirty="0" smtClean="0"/>
            <a:t>MEDIO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700" kern="1200" dirty="0" smtClean="0"/>
            <a:t>AMBIENTE</a:t>
          </a:r>
          <a:endParaRPr lang="es-SV" sz="700" kern="1200" dirty="0"/>
        </a:p>
      </dsp:txBody>
      <dsp:txXfrm>
        <a:off x="692241" y="4064328"/>
        <a:ext cx="742786" cy="371393"/>
      </dsp:txXfrm>
    </dsp:sp>
    <dsp:sp modelId="{73782B00-78AE-412E-B715-813A1ED30DCC}">
      <dsp:nvSpPr>
        <dsp:cNvPr id="0" name=""/>
        <dsp:cNvSpPr/>
      </dsp:nvSpPr>
      <dsp:spPr>
        <a:xfrm>
          <a:off x="435348" y="4675626"/>
          <a:ext cx="773048" cy="3341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700" kern="1200" dirty="0" smtClean="0"/>
            <a:t>ASEO</a:t>
          </a:r>
          <a:endParaRPr lang="es-SV" sz="700" kern="1200" dirty="0"/>
        </a:p>
      </dsp:txBody>
      <dsp:txXfrm>
        <a:off x="435348" y="4675626"/>
        <a:ext cx="773048" cy="334127"/>
      </dsp:txXfrm>
    </dsp:sp>
    <dsp:sp modelId="{99494D0D-249B-4232-ADE6-409AD36A0148}">
      <dsp:nvSpPr>
        <dsp:cNvPr id="0" name=""/>
        <dsp:cNvSpPr/>
      </dsp:nvSpPr>
      <dsp:spPr>
        <a:xfrm>
          <a:off x="435348" y="5134780"/>
          <a:ext cx="742786" cy="367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700" kern="1200" dirty="0" smtClean="0"/>
            <a:t>DISPOSICION FINAL</a:t>
          </a:r>
          <a:endParaRPr lang="es-SV" sz="700" kern="1200" dirty="0"/>
        </a:p>
      </dsp:txBody>
      <dsp:txXfrm>
        <a:off x="435348" y="5134780"/>
        <a:ext cx="742786" cy="367267"/>
      </dsp:txXfrm>
    </dsp:sp>
    <dsp:sp modelId="{D5344E99-69CD-427F-A81E-918E5B08AC81}">
      <dsp:nvSpPr>
        <dsp:cNvPr id="0" name=""/>
        <dsp:cNvSpPr/>
      </dsp:nvSpPr>
      <dsp:spPr>
        <a:xfrm>
          <a:off x="1564287" y="5146902"/>
          <a:ext cx="742786" cy="351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700" kern="1200" dirty="0" smtClean="0"/>
            <a:t>AGUA Y SANEAMIENTO</a:t>
          </a:r>
          <a:endParaRPr lang="es-SV" sz="700" kern="1200" dirty="0"/>
        </a:p>
      </dsp:txBody>
      <dsp:txXfrm>
        <a:off x="1564287" y="5146902"/>
        <a:ext cx="742786" cy="351969"/>
      </dsp:txXfrm>
    </dsp:sp>
    <dsp:sp modelId="{D41A9DD3-D19D-44C8-ACA9-5C73F725066A}">
      <dsp:nvSpPr>
        <dsp:cNvPr id="0" name=""/>
        <dsp:cNvSpPr/>
      </dsp:nvSpPr>
      <dsp:spPr>
        <a:xfrm>
          <a:off x="1559006" y="4661744"/>
          <a:ext cx="742786" cy="371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700" kern="1200" dirty="0" smtClean="0"/>
            <a:t>CEMENTERIO</a:t>
          </a:r>
          <a:endParaRPr lang="es-SV" sz="700" kern="1200" dirty="0"/>
        </a:p>
      </dsp:txBody>
      <dsp:txXfrm>
        <a:off x="1559006" y="4661744"/>
        <a:ext cx="742786" cy="371393"/>
      </dsp:txXfrm>
    </dsp:sp>
    <dsp:sp modelId="{86E50F81-C608-485D-9B10-32EFBD4E6ABF}">
      <dsp:nvSpPr>
        <dsp:cNvPr id="0" name=""/>
        <dsp:cNvSpPr/>
      </dsp:nvSpPr>
      <dsp:spPr>
        <a:xfrm>
          <a:off x="4232296" y="2445008"/>
          <a:ext cx="742786" cy="371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MUJER NINEZ JUVENTUID Y ADOLESCENCIA</a:t>
          </a:r>
        </a:p>
      </dsp:txBody>
      <dsp:txXfrm>
        <a:off x="4232296" y="2445008"/>
        <a:ext cx="742786" cy="371393"/>
      </dsp:txXfrm>
    </dsp:sp>
    <dsp:sp modelId="{CAECB6BD-1D8B-4AE1-9BC8-BD659EE2ABF8}">
      <dsp:nvSpPr>
        <dsp:cNvPr id="0" name=""/>
        <dsp:cNvSpPr/>
      </dsp:nvSpPr>
      <dsp:spPr>
        <a:xfrm>
          <a:off x="5668831" y="2445008"/>
          <a:ext cx="742786" cy="371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MEDIACION</a:t>
          </a:r>
        </a:p>
      </dsp:txBody>
      <dsp:txXfrm>
        <a:off x="5668831" y="2445008"/>
        <a:ext cx="742786" cy="371393"/>
      </dsp:txXfrm>
    </dsp:sp>
    <dsp:sp modelId="{DD73DFAF-AD33-41D8-891C-5C41720F91CE}">
      <dsp:nvSpPr>
        <dsp:cNvPr id="0" name=""/>
        <dsp:cNvSpPr/>
      </dsp:nvSpPr>
      <dsp:spPr>
        <a:xfrm>
          <a:off x="4232296" y="2947796"/>
          <a:ext cx="742786" cy="371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ACCESO A LA INFORMACION PUBLICA</a:t>
          </a:r>
        </a:p>
      </dsp:txBody>
      <dsp:txXfrm>
        <a:off x="4232296" y="2947796"/>
        <a:ext cx="742786" cy="371393"/>
      </dsp:txXfrm>
    </dsp:sp>
    <dsp:sp modelId="{1334D6BF-8409-48A2-ADAE-2B40684E82CA}">
      <dsp:nvSpPr>
        <dsp:cNvPr id="0" name=""/>
        <dsp:cNvSpPr/>
      </dsp:nvSpPr>
      <dsp:spPr>
        <a:xfrm>
          <a:off x="5668831" y="2947796"/>
          <a:ext cx="742786" cy="371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CUERPO AGENTES MUNICIPALES</a:t>
          </a:r>
          <a:endParaRPr lang="es-ES" sz="700" kern="1200" dirty="0"/>
        </a:p>
      </dsp:txBody>
      <dsp:txXfrm>
        <a:off x="5668831" y="2947796"/>
        <a:ext cx="742786" cy="371393"/>
      </dsp:txXfrm>
    </dsp:sp>
    <dsp:sp modelId="{5A364254-0D42-4FD9-B4E3-A5E5D53A72EB}">
      <dsp:nvSpPr>
        <dsp:cNvPr id="0" name=""/>
        <dsp:cNvSpPr/>
      </dsp:nvSpPr>
      <dsp:spPr>
        <a:xfrm>
          <a:off x="4227706" y="3457229"/>
          <a:ext cx="742786" cy="371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700" kern="1200" dirty="0" smtClean="0"/>
            <a:t>PUESUPUESTO</a:t>
          </a:r>
          <a:endParaRPr lang="es-SV" sz="700" kern="1200" dirty="0"/>
        </a:p>
      </dsp:txBody>
      <dsp:txXfrm>
        <a:off x="4227706" y="3457229"/>
        <a:ext cx="742786" cy="371393"/>
      </dsp:txXfrm>
    </dsp:sp>
    <dsp:sp modelId="{8C2D9D13-5A98-4498-9F47-8A6AE1FD8225}">
      <dsp:nvSpPr>
        <dsp:cNvPr id="0" name=""/>
        <dsp:cNvSpPr/>
      </dsp:nvSpPr>
      <dsp:spPr>
        <a:xfrm>
          <a:off x="5661537" y="418102"/>
          <a:ext cx="742786" cy="371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SINDICATURA</a:t>
          </a:r>
        </a:p>
      </dsp:txBody>
      <dsp:txXfrm>
        <a:off x="5661537" y="418102"/>
        <a:ext cx="742786" cy="371393"/>
      </dsp:txXfrm>
    </dsp:sp>
    <dsp:sp modelId="{4DA37925-8BFC-4769-9C02-1C897780C5A7}">
      <dsp:nvSpPr>
        <dsp:cNvPr id="0" name=""/>
        <dsp:cNvSpPr/>
      </dsp:nvSpPr>
      <dsp:spPr>
        <a:xfrm>
          <a:off x="5674417" y="938376"/>
          <a:ext cx="742786" cy="371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COMISIONES </a:t>
          </a:r>
        </a:p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MUNICIPALES</a:t>
          </a:r>
        </a:p>
      </dsp:txBody>
      <dsp:txXfrm>
        <a:off x="5674417" y="938376"/>
        <a:ext cx="742786" cy="371393"/>
      </dsp:txXfrm>
    </dsp:sp>
    <dsp:sp modelId="{F1913643-56D4-4741-B6C0-DA51C501A27D}">
      <dsp:nvSpPr>
        <dsp:cNvPr id="0" name=""/>
        <dsp:cNvSpPr/>
      </dsp:nvSpPr>
      <dsp:spPr>
        <a:xfrm>
          <a:off x="4154378" y="423301"/>
          <a:ext cx="742786" cy="371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COMISION DE LA  CARRERA ADMINISTRATIVA</a:t>
          </a:r>
        </a:p>
      </dsp:txBody>
      <dsp:txXfrm>
        <a:off x="4154378" y="423301"/>
        <a:ext cx="742786" cy="371393"/>
      </dsp:txXfrm>
    </dsp:sp>
    <dsp:sp modelId="{6AF387F1-E098-4DF0-8896-86F1E0C893B0}">
      <dsp:nvSpPr>
        <dsp:cNvPr id="0" name=""/>
        <dsp:cNvSpPr/>
      </dsp:nvSpPr>
      <dsp:spPr>
        <a:xfrm>
          <a:off x="5663387" y="1438851"/>
          <a:ext cx="742786" cy="371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SECRETARIA MUNICIPAL</a:t>
          </a:r>
        </a:p>
      </dsp:txBody>
      <dsp:txXfrm>
        <a:off x="5663387" y="1438851"/>
        <a:ext cx="742786" cy="371393"/>
      </dsp:txXfrm>
    </dsp:sp>
    <dsp:sp modelId="{FACB445F-13AD-476B-8C4E-685195ACF168}">
      <dsp:nvSpPr>
        <dsp:cNvPr id="0" name=""/>
        <dsp:cNvSpPr/>
      </dsp:nvSpPr>
      <dsp:spPr>
        <a:xfrm>
          <a:off x="4154378" y="950680"/>
          <a:ext cx="742786" cy="371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AUDITORIA INTERNA</a:t>
          </a:r>
          <a:endParaRPr lang="es-ES" sz="700" kern="1200" dirty="0"/>
        </a:p>
      </dsp:txBody>
      <dsp:txXfrm>
        <a:off x="4154378" y="950680"/>
        <a:ext cx="742786" cy="3713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86770-4058-4C24-8D77-EDB6CBF2068E}">
      <dsp:nvSpPr>
        <dsp:cNvPr id="0" name=""/>
        <dsp:cNvSpPr/>
      </dsp:nvSpPr>
      <dsp:spPr>
        <a:xfrm>
          <a:off x="4902620" y="375415"/>
          <a:ext cx="384095" cy="773011"/>
        </a:xfrm>
        <a:custGeom>
          <a:avLst/>
          <a:gdLst/>
          <a:ahLst/>
          <a:cxnLst/>
          <a:rect l="0" t="0" r="0" b="0"/>
          <a:pathLst>
            <a:path>
              <a:moveTo>
                <a:pt x="384095" y="0"/>
              </a:moveTo>
              <a:lnTo>
                <a:pt x="384095" y="773011"/>
              </a:lnTo>
              <a:lnTo>
                <a:pt x="0" y="77301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FF2CD0-79E8-42FF-9124-3436C932EA9F}">
      <dsp:nvSpPr>
        <dsp:cNvPr id="0" name=""/>
        <dsp:cNvSpPr/>
      </dsp:nvSpPr>
      <dsp:spPr>
        <a:xfrm>
          <a:off x="5286716" y="375415"/>
          <a:ext cx="390424" cy="1266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6468"/>
              </a:lnTo>
              <a:lnTo>
                <a:pt x="390424" y="126646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BAB25-2076-43F9-8C17-339433BD71E2}">
      <dsp:nvSpPr>
        <dsp:cNvPr id="0" name=""/>
        <dsp:cNvSpPr/>
      </dsp:nvSpPr>
      <dsp:spPr>
        <a:xfrm>
          <a:off x="4902620" y="375415"/>
          <a:ext cx="384095" cy="239920"/>
        </a:xfrm>
        <a:custGeom>
          <a:avLst/>
          <a:gdLst/>
          <a:ahLst/>
          <a:cxnLst/>
          <a:rect l="0" t="0" r="0" b="0"/>
          <a:pathLst>
            <a:path>
              <a:moveTo>
                <a:pt x="384095" y="0"/>
              </a:moveTo>
              <a:lnTo>
                <a:pt x="384095" y="239920"/>
              </a:lnTo>
              <a:lnTo>
                <a:pt x="0" y="23992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88C16B-EE83-48DF-8237-43882977C5CF}">
      <dsp:nvSpPr>
        <dsp:cNvPr id="0" name=""/>
        <dsp:cNvSpPr/>
      </dsp:nvSpPr>
      <dsp:spPr>
        <a:xfrm>
          <a:off x="5286716" y="375415"/>
          <a:ext cx="401574" cy="760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0573"/>
              </a:lnTo>
              <a:lnTo>
                <a:pt x="401574" y="76057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02D03D-2C81-4EEF-B204-3463F7E7B54C}">
      <dsp:nvSpPr>
        <dsp:cNvPr id="0" name=""/>
        <dsp:cNvSpPr/>
      </dsp:nvSpPr>
      <dsp:spPr>
        <a:xfrm>
          <a:off x="5286716" y="375415"/>
          <a:ext cx="388555" cy="234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664"/>
              </a:lnTo>
              <a:lnTo>
                <a:pt x="388555" y="23466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2622F5-4AD0-4C37-9B39-C1FE2EFCD3C4}">
      <dsp:nvSpPr>
        <dsp:cNvPr id="0" name=""/>
        <dsp:cNvSpPr/>
      </dsp:nvSpPr>
      <dsp:spPr>
        <a:xfrm>
          <a:off x="4976742" y="2320110"/>
          <a:ext cx="309973" cy="1362012"/>
        </a:xfrm>
        <a:custGeom>
          <a:avLst/>
          <a:gdLst/>
          <a:ahLst/>
          <a:cxnLst/>
          <a:rect l="0" t="0" r="0" b="0"/>
          <a:pathLst>
            <a:path>
              <a:moveTo>
                <a:pt x="309973" y="0"/>
              </a:moveTo>
              <a:lnTo>
                <a:pt x="309973" y="1362012"/>
              </a:lnTo>
              <a:lnTo>
                <a:pt x="0" y="136201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E516D-150A-4E82-ABDD-6CD79503F5AE}">
      <dsp:nvSpPr>
        <dsp:cNvPr id="0" name=""/>
        <dsp:cNvSpPr/>
      </dsp:nvSpPr>
      <dsp:spPr>
        <a:xfrm>
          <a:off x="5286716" y="2320110"/>
          <a:ext cx="395928" cy="847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7061"/>
              </a:lnTo>
              <a:lnTo>
                <a:pt x="395928" y="84706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1CF95D-6DC8-4D85-90CC-811CBD0F15B9}">
      <dsp:nvSpPr>
        <dsp:cNvPr id="0" name=""/>
        <dsp:cNvSpPr/>
      </dsp:nvSpPr>
      <dsp:spPr>
        <a:xfrm>
          <a:off x="4981383" y="2320110"/>
          <a:ext cx="305333" cy="847061"/>
        </a:xfrm>
        <a:custGeom>
          <a:avLst/>
          <a:gdLst/>
          <a:ahLst/>
          <a:cxnLst/>
          <a:rect l="0" t="0" r="0" b="0"/>
          <a:pathLst>
            <a:path>
              <a:moveTo>
                <a:pt x="305333" y="0"/>
              </a:moveTo>
              <a:lnTo>
                <a:pt x="305333" y="847061"/>
              </a:lnTo>
              <a:lnTo>
                <a:pt x="0" y="84706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6957D-90AE-4FAD-8092-43C08990C5F8}">
      <dsp:nvSpPr>
        <dsp:cNvPr id="0" name=""/>
        <dsp:cNvSpPr/>
      </dsp:nvSpPr>
      <dsp:spPr>
        <a:xfrm>
          <a:off x="5286716" y="2320110"/>
          <a:ext cx="395928" cy="338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827"/>
              </a:lnTo>
              <a:lnTo>
                <a:pt x="395928" y="33882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FDE5B0-53C4-4E0F-9572-4FD706F22639}">
      <dsp:nvSpPr>
        <dsp:cNvPr id="0" name=""/>
        <dsp:cNvSpPr/>
      </dsp:nvSpPr>
      <dsp:spPr>
        <a:xfrm>
          <a:off x="4981383" y="2320110"/>
          <a:ext cx="305333" cy="338827"/>
        </a:xfrm>
        <a:custGeom>
          <a:avLst/>
          <a:gdLst/>
          <a:ahLst/>
          <a:cxnLst/>
          <a:rect l="0" t="0" r="0" b="0"/>
          <a:pathLst>
            <a:path>
              <a:moveTo>
                <a:pt x="305333" y="0"/>
              </a:moveTo>
              <a:lnTo>
                <a:pt x="305333" y="338827"/>
              </a:lnTo>
              <a:lnTo>
                <a:pt x="0" y="33882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2D3EA-CCBC-499F-9BAF-78AAA89976DC}">
      <dsp:nvSpPr>
        <dsp:cNvPr id="0" name=""/>
        <dsp:cNvSpPr/>
      </dsp:nvSpPr>
      <dsp:spPr>
        <a:xfrm>
          <a:off x="1327904" y="4483504"/>
          <a:ext cx="200404" cy="4161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6178"/>
              </a:lnTo>
              <a:lnTo>
                <a:pt x="200404" y="4161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AB8CC4-53CF-4C1A-99AE-E0A4092FAF32}">
      <dsp:nvSpPr>
        <dsp:cNvPr id="0" name=""/>
        <dsp:cNvSpPr/>
      </dsp:nvSpPr>
      <dsp:spPr>
        <a:xfrm>
          <a:off x="1327904" y="4483504"/>
          <a:ext cx="205742" cy="896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6774"/>
              </a:lnTo>
              <a:lnTo>
                <a:pt x="205742" y="896774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8EF89-9013-4DE3-8CB4-3956D49B5F3D}">
      <dsp:nvSpPr>
        <dsp:cNvPr id="0" name=""/>
        <dsp:cNvSpPr/>
      </dsp:nvSpPr>
      <dsp:spPr>
        <a:xfrm>
          <a:off x="1143312" y="4483504"/>
          <a:ext cx="184591" cy="892252"/>
        </a:xfrm>
        <a:custGeom>
          <a:avLst/>
          <a:gdLst/>
          <a:ahLst/>
          <a:cxnLst/>
          <a:rect l="0" t="0" r="0" b="0"/>
          <a:pathLst>
            <a:path>
              <a:moveTo>
                <a:pt x="184591" y="0"/>
              </a:moveTo>
              <a:lnTo>
                <a:pt x="184591" y="892252"/>
              </a:lnTo>
              <a:lnTo>
                <a:pt x="0" y="89225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29D040-4236-4250-A818-E0E6DCF58F11}">
      <dsp:nvSpPr>
        <dsp:cNvPr id="0" name=""/>
        <dsp:cNvSpPr/>
      </dsp:nvSpPr>
      <dsp:spPr>
        <a:xfrm>
          <a:off x="1173901" y="4483504"/>
          <a:ext cx="154003" cy="411376"/>
        </a:xfrm>
        <a:custGeom>
          <a:avLst/>
          <a:gdLst/>
          <a:ahLst/>
          <a:cxnLst/>
          <a:rect l="0" t="0" r="0" b="0"/>
          <a:pathLst>
            <a:path>
              <a:moveTo>
                <a:pt x="154003" y="0"/>
              </a:moveTo>
              <a:lnTo>
                <a:pt x="154003" y="411376"/>
              </a:lnTo>
              <a:lnTo>
                <a:pt x="0" y="41137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AF819F-1329-447F-A9D8-B32153E0052B}">
      <dsp:nvSpPr>
        <dsp:cNvPr id="0" name=""/>
        <dsp:cNvSpPr/>
      </dsp:nvSpPr>
      <dsp:spPr>
        <a:xfrm>
          <a:off x="1027571" y="2320110"/>
          <a:ext cx="4259144" cy="1787977"/>
        </a:xfrm>
        <a:custGeom>
          <a:avLst/>
          <a:gdLst/>
          <a:ahLst/>
          <a:cxnLst/>
          <a:rect l="0" t="0" r="0" b="0"/>
          <a:pathLst>
            <a:path>
              <a:moveTo>
                <a:pt x="4259144" y="0"/>
              </a:moveTo>
              <a:lnTo>
                <a:pt x="4259144" y="1709140"/>
              </a:lnTo>
              <a:lnTo>
                <a:pt x="0" y="1709140"/>
              </a:lnTo>
              <a:lnTo>
                <a:pt x="0" y="178797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97B823-942F-4100-BD35-D9ABEF8A3141}">
      <dsp:nvSpPr>
        <dsp:cNvPr id="0" name=""/>
        <dsp:cNvSpPr/>
      </dsp:nvSpPr>
      <dsp:spPr>
        <a:xfrm>
          <a:off x="5286716" y="2320110"/>
          <a:ext cx="2506245" cy="1793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4283"/>
              </a:lnTo>
              <a:lnTo>
                <a:pt x="2506245" y="1714283"/>
              </a:lnTo>
              <a:lnTo>
                <a:pt x="2506245" y="179312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B4DB2B-C95A-49E0-B343-572593D4F823}">
      <dsp:nvSpPr>
        <dsp:cNvPr id="0" name=""/>
        <dsp:cNvSpPr/>
      </dsp:nvSpPr>
      <dsp:spPr>
        <a:xfrm>
          <a:off x="5286716" y="2320110"/>
          <a:ext cx="1702120" cy="17888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9992"/>
              </a:lnTo>
              <a:lnTo>
                <a:pt x="1702120" y="1709992"/>
              </a:lnTo>
              <a:lnTo>
                <a:pt x="1702120" y="178882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9EBCD6-74F2-4741-A857-E1F499787B6B}">
      <dsp:nvSpPr>
        <dsp:cNvPr id="0" name=""/>
        <dsp:cNvSpPr/>
      </dsp:nvSpPr>
      <dsp:spPr>
        <a:xfrm>
          <a:off x="4485759" y="2320110"/>
          <a:ext cx="800957" cy="1792655"/>
        </a:xfrm>
        <a:custGeom>
          <a:avLst/>
          <a:gdLst/>
          <a:ahLst/>
          <a:cxnLst/>
          <a:rect l="0" t="0" r="0" b="0"/>
          <a:pathLst>
            <a:path>
              <a:moveTo>
                <a:pt x="800957" y="0"/>
              </a:moveTo>
              <a:lnTo>
                <a:pt x="800957" y="1713817"/>
              </a:lnTo>
              <a:lnTo>
                <a:pt x="0" y="1713817"/>
              </a:lnTo>
              <a:lnTo>
                <a:pt x="0" y="179265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25F1C2-F6DD-4F1A-8B0B-2D643E76AA5B}">
      <dsp:nvSpPr>
        <dsp:cNvPr id="0" name=""/>
        <dsp:cNvSpPr/>
      </dsp:nvSpPr>
      <dsp:spPr>
        <a:xfrm>
          <a:off x="6165046" y="4488181"/>
          <a:ext cx="690870" cy="249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393"/>
              </a:lnTo>
              <a:lnTo>
                <a:pt x="690870" y="170393"/>
              </a:lnTo>
              <a:lnTo>
                <a:pt x="690870" y="24923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7347DF-B400-41B3-A91B-F1A68B7D0F28}">
      <dsp:nvSpPr>
        <dsp:cNvPr id="0" name=""/>
        <dsp:cNvSpPr/>
      </dsp:nvSpPr>
      <dsp:spPr>
        <a:xfrm>
          <a:off x="6051791" y="4488181"/>
          <a:ext cx="113255" cy="245931"/>
        </a:xfrm>
        <a:custGeom>
          <a:avLst/>
          <a:gdLst/>
          <a:ahLst/>
          <a:cxnLst/>
          <a:rect l="0" t="0" r="0" b="0"/>
          <a:pathLst>
            <a:path>
              <a:moveTo>
                <a:pt x="113255" y="0"/>
              </a:moveTo>
              <a:lnTo>
                <a:pt x="113255" y="167093"/>
              </a:lnTo>
              <a:lnTo>
                <a:pt x="0" y="167093"/>
              </a:lnTo>
              <a:lnTo>
                <a:pt x="0" y="24593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683F67-7A95-4C66-9A57-6AF035F3AFAC}">
      <dsp:nvSpPr>
        <dsp:cNvPr id="0" name=""/>
        <dsp:cNvSpPr/>
      </dsp:nvSpPr>
      <dsp:spPr>
        <a:xfrm>
          <a:off x="5352046" y="4488181"/>
          <a:ext cx="813000" cy="247800"/>
        </a:xfrm>
        <a:custGeom>
          <a:avLst/>
          <a:gdLst/>
          <a:ahLst/>
          <a:cxnLst/>
          <a:rect l="0" t="0" r="0" b="0"/>
          <a:pathLst>
            <a:path>
              <a:moveTo>
                <a:pt x="813000" y="0"/>
              </a:moveTo>
              <a:lnTo>
                <a:pt x="813000" y="168963"/>
              </a:lnTo>
              <a:lnTo>
                <a:pt x="0" y="168963"/>
              </a:lnTo>
              <a:lnTo>
                <a:pt x="0" y="24780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E15959-B4BD-4199-88A5-EC4B4EF416C4}">
      <dsp:nvSpPr>
        <dsp:cNvPr id="0" name=""/>
        <dsp:cNvSpPr/>
      </dsp:nvSpPr>
      <dsp:spPr>
        <a:xfrm>
          <a:off x="4547920" y="4488181"/>
          <a:ext cx="1617125" cy="247800"/>
        </a:xfrm>
        <a:custGeom>
          <a:avLst/>
          <a:gdLst/>
          <a:ahLst/>
          <a:cxnLst/>
          <a:rect l="0" t="0" r="0" b="0"/>
          <a:pathLst>
            <a:path>
              <a:moveTo>
                <a:pt x="1617125" y="0"/>
              </a:moveTo>
              <a:lnTo>
                <a:pt x="1617125" y="168963"/>
              </a:lnTo>
              <a:lnTo>
                <a:pt x="0" y="168963"/>
              </a:lnTo>
              <a:lnTo>
                <a:pt x="0" y="24780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D11F59-F877-4024-8D57-12D2DC2B0EF5}">
      <dsp:nvSpPr>
        <dsp:cNvPr id="0" name=""/>
        <dsp:cNvSpPr/>
      </dsp:nvSpPr>
      <dsp:spPr>
        <a:xfrm>
          <a:off x="3743795" y="4488181"/>
          <a:ext cx="2421251" cy="237825"/>
        </a:xfrm>
        <a:custGeom>
          <a:avLst/>
          <a:gdLst/>
          <a:ahLst/>
          <a:cxnLst/>
          <a:rect l="0" t="0" r="0" b="0"/>
          <a:pathLst>
            <a:path>
              <a:moveTo>
                <a:pt x="2421251" y="0"/>
              </a:moveTo>
              <a:lnTo>
                <a:pt x="2421251" y="158988"/>
              </a:lnTo>
              <a:lnTo>
                <a:pt x="0" y="158988"/>
              </a:lnTo>
              <a:lnTo>
                <a:pt x="0" y="23782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01DDC3-8CA5-4D20-92B4-17A2B5FFBD21}">
      <dsp:nvSpPr>
        <dsp:cNvPr id="0" name=""/>
        <dsp:cNvSpPr/>
      </dsp:nvSpPr>
      <dsp:spPr>
        <a:xfrm>
          <a:off x="6165046" y="4488181"/>
          <a:ext cx="1528377" cy="250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418"/>
              </a:lnTo>
              <a:lnTo>
                <a:pt x="1528377" y="171418"/>
              </a:lnTo>
              <a:lnTo>
                <a:pt x="1528377" y="25025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71D63E-5C20-47C5-B2D8-299B66993A73}">
      <dsp:nvSpPr>
        <dsp:cNvPr id="0" name=""/>
        <dsp:cNvSpPr/>
      </dsp:nvSpPr>
      <dsp:spPr>
        <a:xfrm>
          <a:off x="5286716" y="2320110"/>
          <a:ext cx="878330" cy="1792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817"/>
              </a:lnTo>
              <a:lnTo>
                <a:pt x="878330" y="1713817"/>
              </a:lnTo>
              <a:lnTo>
                <a:pt x="878330" y="179265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399DE5-3725-442F-AACE-47AB09FCC1B5}">
      <dsp:nvSpPr>
        <dsp:cNvPr id="0" name=""/>
        <dsp:cNvSpPr/>
      </dsp:nvSpPr>
      <dsp:spPr>
        <a:xfrm>
          <a:off x="5240996" y="2320110"/>
          <a:ext cx="91440" cy="17888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09992"/>
              </a:lnTo>
              <a:lnTo>
                <a:pt x="46305" y="1709992"/>
              </a:lnTo>
              <a:lnTo>
                <a:pt x="46305" y="178882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C8CD98-0090-4901-9059-243AC4BEF644}">
      <dsp:nvSpPr>
        <dsp:cNvPr id="0" name=""/>
        <dsp:cNvSpPr/>
      </dsp:nvSpPr>
      <dsp:spPr>
        <a:xfrm>
          <a:off x="3681633" y="2320110"/>
          <a:ext cx="1605082" cy="1788829"/>
        </a:xfrm>
        <a:custGeom>
          <a:avLst/>
          <a:gdLst/>
          <a:ahLst/>
          <a:cxnLst/>
          <a:rect l="0" t="0" r="0" b="0"/>
          <a:pathLst>
            <a:path>
              <a:moveTo>
                <a:pt x="1605082" y="0"/>
              </a:moveTo>
              <a:lnTo>
                <a:pt x="1605082" y="1709992"/>
              </a:lnTo>
              <a:lnTo>
                <a:pt x="0" y="1709992"/>
              </a:lnTo>
              <a:lnTo>
                <a:pt x="0" y="178882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0DC6E-069C-4C4C-B5E2-A6C849B7C984}">
      <dsp:nvSpPr>
        <dsp:cNvPr id="0" name=""/>
        <dsp:cNvSpPr/>
      </dsp:nvSpPr>
      <dsp:spPr>
        <a:xfrm>
          <a:off x="2877500" y="2320110"/>
          <a:ext cx="2409215" cy="1788829"/>
        </a:xfrm>
        <a:custGeom>
          <a:avLst/>
          <a:gdLst/>
          <a:ahLst/>
          <a:cxnLst/>
          <a:rect l="0" t="0" r="0" b="0"/>
          <a:pathLst>
            <a:path>
              <a:moveTo>
                <a:pt x="2409215" y="0"/>
              </a:moveTo>
              <a:lnTo>
                <a:pt x="2409215" y="1709992"/>
              </a:lnTo>
              <a:lnTo>
                <a:pt x="0" y="1709992"/>
              </a:lnTo>
              <a:lnTo>
                <a:pt x="0" y="178882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D2A5A9-6CEA-486A-B89C-8D902495F6F4}">
      <dsp:nvSpPr>
        <dsp:cNvPr id="0" name=""/>
        <dsp:cNvSpPr/>
      </dsp:nvSpPr>
      <dsp:spPr>
        <a:xfrm>
          <a:off x="2063404" y="2320110"/>
          <a:ext cx="3223312" cy="1788829"/>
        </a:xfrm>
        <a:custGeom>
          <a:avLst/>
          <a:gdLst/>
          <a:ahLst/>
          <a:cxnLst/>
          <a:rect l="0" t="0" r="0" b="0"/>
          <a:pathLst>
            <a:path>
              <a:moveTo>
                <a:pt x="3223312" y="0"/>
              </a:moveTo>
              <a:lnTo>
                <a:pt x="3223312" y="1709992"/>
              </a:lnTo>
              <a:lnTo>
                <a:pt x="0" y="1709992"/>
              </a:lnTo>
              <a:lnTo>
                <a:pt x="0" y="178882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458779-2B80-4387-AD17-C24DBA085EE7}">
      <dsp:nvSpPr>
        <dsp:cNvPr id="0" name=""/>
        <dsp:cNvSpPr/>
      </dsp:nvSpPr>
      <dsp:spPr>
        <a:xfrm>
          <a:off x="5240996" y="375415"/>
          <a:ext cx="91440" cy="1569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6927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803C4-D1C5-4915-AB6B-18024FE8850A}">
      <dsp:nvSpPr>
        <dsp:cNvPr id="0" name=""/>
        <dsp:cNvSpPr/>
      </dsp:nvSpPr>
      <dsp:spPr>
        <a:xfrm>
          <a:off x="4911300" y="0"/>
          <a:ext cx="750831" cy="3754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CONCEJO MUNICIPAL</a:t>
          </a:r>
        </a:p>
      </dsp:txBody>
      <dsp:txXfrm>
        <a:off x="4911300" y="0"/>
        <a:ext cx="750831" cy="375415"/>
      </dsp:txXfrm>
    </dsp:sp>
    <dsp:sp modelId="{20DB800F-CE33-4628-99B6-9B4109E6BBA3}">
      <dsp:nvSpPr>
        <dsp:cNvPr id="0" name=""/>
        <dsp:cNvSpPr/>
      </dsp:nvSpPr>
      <dsp:spPr>
        <a:xfrm>
          <a:off x="4911300" y="1944694"/>
          <a:ext cx="750831" cy="3754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DESPACHO </a:t>
          </a:r>
        </a:p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ALCALDE</a:t>
          </a:r>
        </a:p>
      </dsp:txBody>
      <dsp:txXfrm>
        <a:off x="4911300" y="1944694"/>
        <a:ext cx="750831" cy="375415"/>
      </dsp:txXfrm>
    </dsp:sp>
    <dsp:sp modelId="{DE30EF80-DFC3-4B88-A494-341ACE56946E}">
      <dsp:nvSpPr>
        <dsp:cNvPr id="0" name=""/>
        <dsp:cNvSpPr/>
      </dsp:nvSpPr>
      <dsp:spPr>
        <a:xfrm>
          <a:off x="1687988" y="4108940"/>
          <a:ext cx="750831" cy="3754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TESORERIA</a:t>
          </a:r>
        </a:p>
      </dsp:txBody>
      <dsp:txXfrm>
        <a:off x="1687988" y="4108940"/>
        <a:ext cx="750831" cy="375415"/>
      </dsp:txXfrm>
    </dsp:sp>
    <dsp:sp modelId="{4F7F3958-1231-45A8-84CA-DF9E978B9B66}">
      <dsp:nvSpPr>
        <dsp:cNvPr id="0" name=""/>
        <dsp:cNvSpPr/>
      </dsp:nvSpPr>
      <dsp:spPr>
        <a:xfrm>
          <a:off x="2502084" y="4108940"/>
          <a:ext cx="750831" cy="3754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CONTABILIDAD</a:t>
          </a:r>
        </a:p>
      </dsp:txBody>
      <dsp:txXfrm>
        <a:off x="2502084" y="4108940"/>
        <a:ext cx="750831" cy="375415"/>
      </dsp:txXfrm>
    </dsp:sp>
    <dsp:sp modelId="{FDDDA3E1-DDE7-4CA4-A38E-EC9E3F47D8FE}">
      <dsp:nvSpPr>
        <dsp:cNvPr id="0" name=""/>
        <dsp:cNvSpPr/>
      </dsp:nvSpPr>
      <dsp:spPr>
        <a:xfrm>
          <a:off x="3306217" y="4108940"/>
          <a:ext cx="750831" cy="3754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ADQUISICIONES Y CONTRATACIONES</a:t>
          </a:r>
        </a:p>
      </dsp:txBody>
      <dsp:txXfrm>
        <a:off x="3306217" y="4108940"/>
        <a:ext cx="750831" cy="375415"/>
      </dsp:txXfrm>
    </dsp:sp>
    <dsp:sp modelId="{58168765-85D6-47F2-B09D-78A7FC2DF62A}">
      <dsp:nvSpPr>
        <dsp:cNvPr id="0" name=""/>
        <dsp:cNvSpPr/>
      </dsp:nvSpPr>
      <dsp:spPr>
        <a:xfrm>
          <a:off x="4911886" y="4108940"/>
          <a:ext cx="750831" cy="3754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REGISTRO DEL ESTADO FAMILIAR</a:t>
          </a:r>
        </a:p>
      </dsp:txBody>
      <dsp:txXfrm>
        <a:off x="4911886" y="4108940"/>
        <a:ext cx="750831" cy="375415"/>
      </dsp:txXfrm>
    </dsp:sp>
    <dsp:sp modelId="{3EC7437F-D139-4709-A9CC-A2F7A9B03BB3}">
      <dsp:nvSpPr>
        <dsp:cNvPr id="0" name=""/>
        <dsp:cNvSpPr/>
      </dsp:nvSpPr>
      <dsp:spPr>
        <a:xfrm>
          <a:off x="5789630" y="4112765"/>
          <a:ext cx="750831" cy="3754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SERVICIOS</a:t>
          </a:r>
        </a:p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MUNICIPALES</a:t>
          </a:r>
        </a:p>
      </dsp:txBody>
      <dsp:txXfrm>
        <a:off x="5789630" y="4112765"/>
        <a:ext cx="750831" cy="375415"/>
      </dsp:txXfrm>
    </dsp:sp>
    <dsp:sp modelId="{363B82D4-2901-4F99-9618-6EE712C515EC}">
      <dsp:nvSpPr>
        <dsp:cNvPr id="0" name=""/>
        <dsp:cNvSpPr/>
      </dsp:nvSpPr>
      <dsp:spPr>
        <a:xfrm>
          <a:off x="7318008" y="4738437"/>
          <a:ext cx="750831" cy="3754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ALUMBRADO</a:t>
          </a:r>
        </a:p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PUBLICO</a:t>
          </a:r>
        </a:p>
      </dsp:txBody>
      <dsp:txXfrm>
        <a:off x="7318008" y="4738437"/>
        <a:ext cx="750831" cy="375415"/>
      </dsp:txXfrm>
    </dsp:sp>
    <dsp:sp modelId="{78DFD4EA-BAD9-4996-A9C6-86C5800DE62F}">
      <dsp:nvSpPr>
        <dsp:cNvPr id="0" name=""/>
        <dsp:cNvSpPr/>
      </dsp:nvSpPr>
      <dsp:spPr>
        <a:xfrm>
          <a:off x="3368379" y="4726007"/>
          <a:ext cx="750831" cy="3754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PAVIMENTACION</a:t>
          </a:r>
        </a:p>
      </dsp:txBody>
      <dsp:txXfrm>
        <a:off x="3368379" y="4726007"/>
        <a:ext cx="750831" cy="375415"/>
      </dsp:txXfrm>
    </dsp:sp>
    <dsp:sp modelId="{F2D9217B-5EAE-4CE9-A569-E2E1E7F31DE9}">
      <dsp:nvSpPr>
        <dsp:cNvPr id="0" name=""/>
        <dsp:cNvSpPr/>
      </dsp:nvSpPr>
      <dsp:spPr>
        <a:xfrm>
          <a:off x="4172504" y="4735982"/>
          <a:ext cx="750831" cy="3754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TIANGUE</a:t>
          </a:r>
        </a:p>
      </dsp:txBody>
      <dsp:txXfrm>
        <a:off x="4172504" y="4735982"/>
        <a:ext cx="750831" cy="375415"/>
      </dsp:txXfrm>
    </dsp:sp>
    <dsp:sp modelId="{7760CC53-AE5B-4A4F-9219-2D9BA1054367}">
      <dsp:nvSpPr>
        <dsp:cNvPr id="0" name=""/>
        <dsp:cNvSpPr/>
      </dsp:nvSpPr>
      <dsp:spPr>
        <a:xfrm>
          <a:off x="4976630" y="4735982"/>
          <a:ext cx="750831" cy="3754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PARQUES Y CANCHAS</a:t>
          </a:r>
        </a:p>
      </dsp:txBody>
      <dsp:txXfrm>
        <a:off x="4976630" y="4735982"/>
        <a:ext cx="750831" cy="375415"/>
      </dsp:txXfrm>
    </dsp:sp>
    <dsp:sp modelId="{A038BC4E-4D36-48EF-8743-F0692F8A12C9}">
      <dsp:nvSpPr>
        <dsp:cNvPr id="0" name=""/>
        <dsp:cNvSpPr/>
      </dsp:nvSpPr>
      <dsp:spPr>
        <a:xfrm>
          <a:off x="5676375" y="4734112"/>
          <a:ext cx="750831" cy="3754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TURICENTRO</a:t>
          </a:r>
          <a:endParaRPr lang="es-ES" sz="700" kern="1200" dirty="0"/>
        </a:p>
      </dsp:txBody>
      <dsp:txXfrm>
        <a:off x="5676375" y="4734112"/>
        <a:ext cx="750831" cy="375415"/>
      </dsp:txXfrm>
    </dsp:sp>
    <dsp:sp modelId="{15EB063D-84EE-4474-843F-B4BD85B1D9D3}">
      <dsp:nvSpPr>
        <dsp:cNvPr id="0" name=""/>
        <dsp:cNvSpPr/>
      </dsp:nvSpPr>
      <dsp:spPr>
        <a:xfrm>
          <a:off x="6480500" y="4737412"/>
          <a:ext cx="750831" cy="3754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CLINICA</a:t>
          </a:r>
          <a:endParaRPr lang="es-ES" sz="700" kern="1200" dirty="0"/>
        </a:p>
      </dsp:txBody>
      <dsp:txXfrm>
        <a:off x="6480500" y="4737412"/>
        <a:ext cx="750831" cy="375415"/>
      </dsp:txXfrm>
    </dsp:sp>
    <dsp:sp modelId="{B9C62C65-3710-4726-8EA9-01051224FFEB}">
      <dsp:nvSpPr>
        <dsp:cNvPr id="0" name=""/>
        <dsp:cNvSpPr/>
      </dsp:nvSpPr>
      <dsp:spPr>
        <a:xfrm>
          <a:off x="4110343" y="4112765"/>
          <a:ext cx="750831" cy="3754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CATASTRO</a:t>
          </a:r>
        </a:p>
      </dsp:txBody>
      <dsp:txXfrm>
        <a:off x="4110343" y="4112765"/>
        <a:ext cx="750831" cy="375415"/>
      </dsp:txXfrm>
    </dsp:sp>
    <dsp:sp modelId="{5DABCB41-6726-4F12-9338-75595B483194}">
      <dsp:nvSpPr>
        <dsp:cNvPr id="0" name=""/>
        <dsp:cNvSpPr/>
      </dsp:nvSpPr>
      <dsp:spPr>
        <a:xfrm>
          <a:off x="6613420" y="4108940"/>
          <a:ext cx="750831" cy="3754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PROMOCION SOCIAL</a:t>
          </a:r>
          <a:endParaRPr lang="es-ES" sz="700" kern="1200" dirty="0"/>
        </a:p>
      </dsp:txBody>
      <dsp:txXfrm>
        <a:off x="6613420" y="4108940"/>
        <a:ext cx="750831" cy="375415"/>
      </dsp:txXfrm>
    </dsp:sp>
    <dsp:sp modelId="{EAD643BF-122D-4745-A971-FF3E400981D0}">
      <dsp:nvSpPr>
        <dsp:cNvPr id="0" name=""/>
        <dsp:cNvSpPr/>
      </dsp:nvSpPr>
      <dsp:spPr>
        <a:xfrm>
          <a:off x="7417546" y="4113231"/>
          <a:ext cx="750831" cy="3754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CUENTAS CORRIENTES</a:t>
          </a:r>
          <a:endParaRPr lang="es-ES" sz="700" kern="1200" dirty="0"/>
        </a:p>
      </dsp:txBody>
      <dsp:txXfrm>
        <a:off x="7417546" y="4113231"/>
        <a:ext cx="750831" cy="375415"/>
      </dsp:txXfrm>
    </dsp:sp>
    <dsp:sp modelId="{ECBD9D1D-E8BE-4529-BEA0-DC2BB46470D6}">
      <dsp:nvSpPr>
        <dsp:cNvPr id="0" name=""/>
        <dsp:cNvSpPr/>
      </dsp:nvSpPr>
      <dsp:spPr>
        <a:xfrm>
          <a:off x="652156" y="4108088"/>
          <a:ext cx="750831" cy="3754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700" kern="1200" dirty="0" smtClean="0"/>
            <a:t>MEDIO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700" kern="1200" dirty="0" smtClean="0"/>
            <a:t>AMBIENTE</a:t>
          </a:r>
          <a:endParaRPr lang="es-SV" sz="700" kern="1200" dirty="0"/>
        </a:p>
      </dsp:txBody>
      <dsp:txXfrm>
        <a:off x="652156" y="4108088"/>
        <a:ext cx="750831" cy="375415"/>
      </dsp:txXfrm>
    </dsp:sp>
    <dsp:sp modelId="{73782B00-78AE-412E-B715-813A1ED30DCC}">
      <dsp:nvSpPr>
        <dsp:cNvPr id="0" name=""/>
        <dsp:cNvSpPr/>
      </dsp:nvSpPr>
      <dsp:spPr>
        <a:xfrm>
          <a:off x="392481" y="4726007"/>
          <a:ext cx="781420" cy="33774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700" kern="1200" dirty="0" smtClean="0"/>
            <a:t>ASEO</a:t>
          </a:r>
          <a:endParaRPr lang="es-SV" sz="700" kern="1200" dirty="0"/>
        </a:p>
      </dsp:txBody>
      <dsp:txXfrm>
        <a:off x="392481" y="4726007"/>
        <a:ext cx="781420" cy="337746"/>
      </dsp:txXfrm>
    </dsp:sp>
    <dsp:sp modelId="{99494D0D-249B-4232-ADE6-409AD36A0148}">
      <dsp:nvSpPr>
        <dsp:cNvPr id="0" name=""/>
        <dsp:cNvSpPr/>
      </dsp:nvSpPr>
      <dsp:spPr>
        <a:xfrm>
          <a:off x="392481" y="5190134"/>
          <a:ext cx="750831" cy="37124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700" kern="1200" dirty="0" smtClean="0"/>
            <a:t>DISPOSICION FINAL</a:t>
          </a:r>
          <a:endParaRPr lang="es-SV" sz="700" kern="1200" dirty="0"/>
        </a:p>
      </dsp:txBody>
      <dsp:txXfrm>
        <a:off x="392481" y="5190134"/>
        <a:ext cx="750831" cy="371244"/>
      </dsp:txXfrm>
    </dsp:sp>
    <dsp:sp modelId="{D5344E99-69CD-427F-A81E-918E5B08AC81}">
      <dsp:nvSpPr>
        <dsp:cNvPr id="0" name=""/>
        <dsp:cNvSpPr/>
      </dsp:nvSpPr>
      <dsp:spPr>
        <a:xfrm>
          <a:off x="1533647" y="5202387"/>
          <a:ext cx="750831" cy="35578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700" kern="1200" dirty="0" smtClean="0"/>
            <a:t>AGUA Y SANEAMIENTO</a:t>
          </a:r>
          <a:endParaRPr lang="es-SV" sz="700" kern="1200" dirty="0"/>
        </a:p>
      </dsp:txBody>
      <dsp:txXfrm>
        <a:off x="1533647" y="5202387"/>
        <a:ext cx="750831" cy="355781"/>
      </dsp:txXfrm>
    </dsp:sp>
    <dsp:sp modelId="{D41A9DD3-D19D-44C8-ACA9-5C73F725066A}">
      <dsp:nvSpPr>
        <dsp:cNvPr id="0" name=""/>
        <dsp:cNvSpPr/>
      </dsp:nvSpPr>
      <dsp:spPr>
        <a:xfrm>
          <a:off x="1528308" y="4711974"/>
          <a:ext cx="750831" cy="3754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700" kern="1200" dirty="0" smtClean="0"/>
            <a:t>CEMENTERIO</a:t>
          </a:r>
          <a:endParaRPr lang="es-SV" sz="700" kern="1200" dirty="0"/>
        </a:p>
      </dsp:txBody>
      <dsp:txXfrm>
        <a:off x="1528308" y="4711974"/>
        <a:ext cx="750831" cy="375415"/>
      </dsp:txXfrm>
    </dsp:sp>
    <dsp:sp modelId="{86E50F81-C608-485D-9B10-32EFBD4E6ABF}">
      <dsp:nvSpPr>
        <dsp:cNvPr id="0" name=""/>
        <dsp:cNvSpPr/>
      </dsp:nvSpPr>
      <dsp:spPr>
        <a:xfrm>
          <a:off x="4230551" y="2471230"/>
          <a:ext cx="750831" cy="3754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MUJER NINEZ JUVENTUID Y ADOLESCENCIA</a:t>
          </a:r>
        </a:p>
      </dsp:txBody>
      <dsp:txXfrm>
        <a:off x="4230551" y="2471230"/>
        <a:ext cx="750831" cy="375415"/>
      </dsp:txXfrm>
    </dsp:sp>
    <dsp:sp modelId="{CAECB6BD-1D8B-4AE1-9BC8-BD659EE2ABF8}">
      <dsp:nvSpPr>
        <dsp:cNvPr id="0" name=""/>
        <dsp:cNvSpPr/>
      </dsp:nvSpPr>
      <dsp:spPr>
        <a:xfrm>
          <a:off x="5682644" y="2471230"/>
          <a:ext cx="750831" cy="3754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MEDIACION</a:t>
          </a:r>
        </a:p>
      </dsp:txBody>
      <dsp:txXfrm>
        <a:off x="5682644" y="2471230"/>
        <a:ext cx="750831" cy="375415"/>
      </dsp:txXfrm>
    </dsp:sp>
    <dsp:sp modelId="{DD73DFAF-AD33-41D8-891C-5C41720F91CE}">
      <dsp:nvSpPr>
        <dsp:cNvPr id="0" name=""/>
        <dsp:cNvSpPr/>
      </dsp:nvSpPr>
      <dsp:spPr>
        <a:xfrm>
          <a:off x="4230551" y="2979464"/>
          <a:ext cx="750831" cy="3754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ACCESO A LA INFORMACION PUBLICA</a:t>
          </a:r>
        </a:p>
      </dsp:txBody>
      <dsp:txXfrm>
        <a:off x="4230551" y="2979464"/>
        <a:ext cx="750831" cy="375415"/>
      </dsp:txXfrm>
    </dsp:sp>
    <dsp:sp modelId="{1334D6BF-8409-48A2-ADAE-2B40684E82CA}">
      <dsp:nvSpPr>
        <dsp:cNvPr id="0" name=""/>
        <dsp:cNvSpPr/>
      </dsp:nvSpPr>
      <dsp:spPr>
        <a:xfrm>
          <a:off x="5682644" y="2979464"/>
          <a:ext cx="750831" cy="3754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CUERPO AGENTES MUNICIPALES</a:t>
          </a:r>
          <a:endParaRPr lang="es-ES" sz="700" kern="1200" dirty="0"/>
        </a:p>
      </dsp:txBody>
      <dsp:txXfrm>
        <a:off x="5682644" y="2979464"/>
        <a:ext cx="750831" cy="375415"/>
      </dsp:txXfrm>
    </dsp:sp>
    <dsp:sp modelId="{5A364254-0D42-4FD9-B4E3-A5E5D53A72EB}">
      <dsp:nvSpPr>
        <dsp:cNvPr id="0" name=""/>
        <dsp:cNvSpPr/>
      </dsp:nvSpPr>
      <dsp:spPr>
        <a:xfrm>
          <a:off x="4225911" y="3494414"/>
          <a:ext cx="750831" cy="3754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700" kern="1200" dirty="0" smtClean="0"/>
            <a:t>PUESUPUESTO</a:t>
          </a:r>
          <a:endParaRPr lang="es-SV" sz="700" kern="1200" dirty="0"/>
        </a:p>
      </dsp:txBody>
      <dsp:txXfrm>
        <a:off x="4225911" y="3494414"/>
        <a:ext cx="750831" cy="375415"/>
      </dsp:txXfrm>
    </dsp:sp>
    <dsp:sp modelId="{8C2D9D13-5A98-4498-9F47-8A6AE1FD8225}">
      <dsp:nvSpPr>
        <dsp:cNvPr id="0" name=""/>
        <dsp:cNvSpPr/>
      </dsp:nvSpPr>
      <dsp:spPr>
        <a:xfrm>
          <a:off x="5675271" y="422372"/>
          <a:ext cx="750831" cy="3754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SINDICATURA</a:t>
          </a:r>
        </a:p>
      </dsp:txBody>
      <dsp:txXfrm>
        <a:off x="5675271" y="422372"/>
        <a:ext cx="750831" cy="375415"/>
      </dsp:txXfrm>
    </dsp:sp>
    <dsp:sp modelId="{4DA37925-8BFC-4769-9C02-1C897780C5A7}">
      <dsp:nvSpPr>
        <dsp:cNvPr id="0" name=""/>
        <dsp:cNvSpPr/>
      </dsp:nvSpPr>
      <dsp:spPr>
        <a:xfrm>
          <a:off x="5688291" y="948281"/>
          <a:ext cx="750831" cy="3754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COMISIONES </a:t>
          </a:r>
        </a:p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MUNICIPALES</a:t>
          </a:r>
        </a:p>
      </dsp:txBody>
      <dsp:txXfrm>
        <a:off x="5688291" y="948281"/>
        <a:ext cx="750831" cy="375415"/>
      </dsp:txXfrm>
    </dsp:sp>
    <dsp:sp modelId="{F1913643-56D4-4741-B6C0-DA51C501A27D}">
      <dsp:nvSpPr>
        <dsp:cNvPr id="0" name=""/>
        <dsp:cNvSpPr/>
      </dsp:nvSpPr>
      <dsp:spPr>
        <a:xfrm>
          <a:off x="4151789" y="427628"/>
          <a:ext cx="750831" cy="3754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COMISION DE LA  CARRERA ADMINISTRATIVA</a:t>
          </a:r>
        </a:p>
      </dsp:txBody>
      <dsp:txXfrm>
        <a:off x="4151789" y="427628"/>
        <a:ext cx="750831" cy="375415"/>
      </dsp:txXfrm>
    </dsp:sp>
    <dsp:sp modelId="{6AF387F1-E098-4DF0-8896-86F1E0C893B0}">
      <dsp:nvSpPr>
        <dsp:cNvPr id="0" name=""/>
        <dsp:cNvSpPr/>
      </dsp:nvSpPr>
      <dsp:spPr>
        <a:xfrm>
          <a:off x="5677141" y="1454176"/>
          <a:ext cx="750831" cy="3754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SECRETARIA MUNICIPAL</a:t>
          </a:r>
        </a:p>
      </dsp:txBody>
      <dsp:txXfrm>
        <a:off x="5677141" y="1454176"/>
        <a:ext cx="750831" cy="375415"/>
      </dsp:txXfrm>
    </dsp:sp>
    <dsp:sp modelId="{FACB445F-13AD-476B-8C4E-685195ACF168}">
      <dsp:nvSpPr>
        <dsp:cNvPr id="0" name=""/>
        <dsp:cNvSpPr/>
      </dsp:nvSpPr>
      <dsp:spPr>
        <a:xfrm>
          <a:off x="4151789" y="960718"/>
          <a:ext cx="750831" cy="3754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AUDITORIA INTERNA</a:t>
          </a:r>
          <a:endParaRPr lang="es-ES" sz="700" kern="1200" dirty="0"/>
        </a:p>
      </dsp:txBody>
      <dsp:txXfrm>
        <a:off x="4151789" y="960718"/>
        <a:ext cx="750831" cy="3754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CC140-D526-42FD-8055-C42B72891801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10C32-893F-43F6-B47D-0483274B3E3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861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10C32-893F-43F6-B47D-0483274B3E36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10C32-893F-43F6-B47D-0483274B3E36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10C32-893F-43F6-B47D-0483274B3E36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1980-7260-4327-A7A6-A41E96A76B32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7FAA-F0FC-44BB-B99A-E5DBFC6717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1980-7260-4327-A7A6-A41E96A76B32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7FAA-F0FC-44BB-B99A-E5DBFC6717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1980-7260-4327-A7A6-A41E96A76B32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7FAA-F0FC-44BB-B99A-E5DBFC6717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1980-7260-4327-A7A6-A41E96A76B32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7FAA-F0FC-44BB-B99A-E5DBFC6717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1980-7260-4327-A7A6-A41E96A76B32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7FAA-F0FC-44BB-B99A-E5DBFC6717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1980-7260-4327-A7A6-A41E96A76B32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7FAA-F0FC-44BB-B99A-E5DBFC6717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1980-7260-4327-A7A6-A41E96A76B32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7FAA-F0FC-44BB-B99A-E5DBFC6717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1980-7260-4327-A7A6-A41E96A76B32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7FAA-F0FC-44BB-B99A-E5DBFC6717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1980-7260-4327-A7A6-A41E96A76B32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7FAA-F0FC-44BB-B99A-E5DBFC6717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1980-7260-4327-A7A6-A41E96A76B32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7FAA-F0FC-44BB-B99A-E5DBFC6717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1980-7260-4327-A7A6-A41E96A76B32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7FAA-F0FC-44BB-B99A-E5DBFC6717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61980-7260-4327-A7A6-A41E96A76B32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27FAA-F0FC-44BB-B99A-E5DBFC6717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29 Imagen" descr="ESCUDO TEPETITAN FINAL - cop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357166"/>
            <a:ext cx="1234512" cy="1214446"/>
          </a:xfrm>
          <a:prstGeom prst="rect">
            <a:avLst/>
          </a:prstGeom>
        </p:spPr>
      </p:pic>
      <p:graphicFrame>
        <p:nvGraphicFramePr>
          <p:cNvPr id="6" name="5 Diagrama"/>
          <p:cNvGraphicFramePr/>
          <p:nvPr/>
        </p:nvGraphicFramePr>
        <p:xfrm>
          <a:off x="214282" y="214290"/>
          <a:ext cx="8786874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32" name="31 Grupo"/>
          <p:cNvGrpSpPr/>
          <p:nvPr/>
        </p:nvGrpSpPr>
        <p:grpSpPr>
          <a:xfrm>
            <a:off x="0" y="1714488"/>
            <a:ext cx="3571900" cy="950719"/>
            <a:chOff x="5572100" y="357166"/>
            <a:chExt cx="3571900" cy="950719"/>
          </a:xfrm>
        </p:grpSpPr>
        <p:sp>
          <p:nvSpPr>
            <p:cNvPr id="33" name="WordArt 67"/>
            <p:cNvSpPr>
              <a:spLocks noChangeArrowheads="1" noChangeShapeType="1" noTextEdit="1"/>
            </p:cNvSpPr>
            <p:nvPr/>
          </p:nvSpPr>
          <p:spPr bwMode="auto">
            <a:xfrm>
              <a:off x="5929322" y="571480"/>
              <a:ext cx="2587648" cy="38577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3600" b="1" kern="1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/>
                  <a:cs typeface="Times New Roman"/>
                </a:rPr>
                <a:t>TEPETITAN</a:t>
              </a:r>
              <a:endParaRPr lang="es-ES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34" name="33 Rectángulo"/>
            <p:cNvSpPr/>
            <p:nvPr/>
          </p:nvSpPr>
          <p:spPr>
            <a:xfrm>
              <a:off x="5572100" y="1000108"/>
              <a:ext cx="3571900" cy="30777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s-ES" sz="1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ORGANIGRAMA DE FUNCIONES  2015</a:t>
              </a:r>
              <a:endParaRPr lang="es-ES" sz="1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5" name="WordArt 67"/>
            <p:cNvSpPr>
              <a:spLocks noChangeArrowheads="1" noChangeShapeType="1" noTextEdit="1"/>
            </p:cNvSpPr>
            <p:nvPr/>
          </p:nvSpPr>
          <p:spPr bwMode="auto">
            <a:xfrm>
              <a:off x="6357950" y="357166"/>
              <a:ext cx="1857388" cy="1428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3600" b="1" kern="1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/>
                  <a:cs typeface="Times New Roman"/>
                </a:rPr>
                <a:t>ALCALDIA MUNICIPAL</a:t>
              </a:r>
              <a:endParaRPr lang="es-ES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29 Imagen" descr="ESCUDO TEPETITAN FINAL - cop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357166"/>
            <a:ext cx="1234512" cy="1214446"/>
          </a:xfrm>
          <a:prstGeom prst="rect">
            <a:avLst/>
          </a:prstGeom>
        </p:spPr>
      </p:pic>
      <p:graphicFrame>
        <p:nvGraphicFramePr>
          <p:cNvPr id="6" name="5 Diagrama"/>
          <p:cNvGraphicFramePr/>
          <p:nvPr/>
        </p:nvGraphicFramePr>
        <p:xfrm>
          <a:off x="214282" y="214290"/>
          <a:ext cx="8786874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" name="31 Grupo"/>
          <p:cNvGrpSpPr/>
          <p:nvPr/>
        </p:nvGrpSpPr>
        <p:grpSpPr>
          <a:xfrm>
            <a:off x="0" y="1714488"/>
            <a:ext cx="3571900" cy="950719"/>
            <a:chOff x="5572100" y="357166"/>
            <a:chExt cx="3571900" cy="950719"/>
          </a:xfrm>
        </p:grpSpPr>
        <p:sp>
          <p:nvSpPr>
            <p:cNvPr id="33" name="WordArt 67"/>
            <p:cNvSpPr>
              <a:spLocks noChangeArrowheads="1" noChangeShapeType="1" noTextEdit="1"/>
            </p:cNvSpPr>
            <p:nvPr/>
          </p:nvSpPr>
          <p:spPr bwMode="auto">
            <a:xfrm>
              <a:off x="5929322" y="571480"/>
              <a:ext cx="2587648" cy="38577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3600" b="1" kern="1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/>
                  <a:cs typeface="Times New Roman"/>
                </a:rPr>
                <a:t>TEPETITAN</a:t>
              </a:r>
              <a:endParaRPr lang="es-ES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34" name="33 Rectángulo"/>
            <p:cNvSpPr/>
            <p:nvPr/>
          </p:nvSpPr>
          <p:spPr>
            <a:xfrm>
              <a:off x="5572100" y="1000108"/>
              <a:ext cx="3571900" cy="30777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s-ES" sz="1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ORGANIGRAMA DE FUNCIONES 2015</a:t>
              </a:r>
              <a:endParaRPr lang="es-ES" sz="1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5" name="WordArt 67"/>
            <p:cNvSpPr>
              <a:spLocks noChangeArrowheads="1" noChangeShapeType="1" noTextEdit="1"/>
            </p:cNvSpPr>
            <p:nvPr/>
          </p:nvSpPr>
          <p:spPr bwMode="auto">
            <a:xfrm>
              <a:off x="6357950" y="357166"/>
              <a:ext cx="1857388" cy="1428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3600" b="1" kern="1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/>
                  <a:cs typeface="Times New Roman"/>
                </a:rPr>
                <a:t>ALCALDIA MUNICIPAL</a:t>
              </a:r>
              <a:endParaRPr lang="es-ES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29 Imagen" descr="ESCUDO TEPETITAN FINAL - cop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357166"/>
            <a:ext cx="1234512" cy="1214446"/>
          </a:xfrm>
          <a:prstGeom prst="rect">
            <a:avLst/>
          </a:prstGeom>
        </p:spPr>
      </p:pic>
      <p:graphicFrame>
        <p:nvGraphicFramePr>
          <p:cNvPr id="6" name="5 Diagrama"/>
          <p:cNvGraphicFramePr/>
          <p:nvPr/>
        </p:nvGraphicFramePr>
        <p:xfrm>
          <a:off x="214282" y="142852"/>
          <a:ext cx="8786874" cy="6715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" name="31 Grupo"/>
          <p:cNvGrpSpPr/>
          <p:nvPr/>
        </p:nvGrpSpPr>
        <p:grpSpPr>
          <a:xfrm>
            <a:off x="0" y="1714488"/>
            <a:ext cx="3571900" cy="950719"/>
            <a:chOff x="5572100" y="357166"/>
            <a:chExt cx="3571900" cy="950719"/>
          </a:xfrm>
        </p:grpSpPr>
        <p:sp>
          <p:nvSpPr>
            <p:cNvPr id="33" name="WordArt 67"/>
            <p:cNvSpPr>
              <a:spLocks noChangeArrowheads="1" noChangeShapeType="1" noTextEdit="1"/>
            </p:cNvSpPr>
            <p:nvPr/>
          </p:nvSpPr>
          <p:spPr bwMode="auto">
            <a:xfrm>
              <a:off x="5929322" y="571480"/>
              <a:ext cx="2587648" cy="38577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3600" b="1" kern="1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/>
                  <a:cs typeface="Times New Roman"/>
                </a:rPr>
                <a:t>TEPETITAN</a:t>
              </a:r>
              <a:endParaRPr lang="es-ES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34" name="33 Rectángulo"/>
            <p:cNvSpPr/>
            <p:nvPr/>
          </p:nvSpPr>
          <p:spPr>
            <a:xfrm>
              <a:off x="5572100" y="1000108"/>
              <a:ext cx="3571900" cy="30777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s-ES" sz="1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ORGANIGRAMA DE PUESTOS  2015</a:t>
              </a:r>
              <a:endParaRPr lang="es-ES" sz="1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5" name="WordArt 67"/>
            <p:cNvSpPr>
              <a:spLocks noChangeArrowheads="1" noChangeShapeType="1" noTextEdit="1"/>
            </p:cNvSpPr>
            <p:nvPr/>
          </p:nvSpPr>
          <p:spPr bwMode="auto">
            <a:xfrm>
              <a:off x="6357950" y="357166"/>
              <a:ext cx="1857388" cy="1428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3600" b="1" kern="1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/>
                  <a:cs typeface="Times New Roman"/>
                </a:rPr>
                <a:t>ALCALDIA MUNICIPAL</a:t>
              </a:r>
              <a:endParaRPr lang="es-ES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ORGANIGRAMA.jpg"/>
          <p:cNvPicPr>
            <a:picLocks noChangeAspect="1"/>
          </p:cNvPicPr>
          <p:nvPr/>
        </p:nvPicPr>
        <p:blipFill>
          <a:blip r:embed="rId2"/>
          <a:srcRect l="45946" r="25675" b="41379"/>
          <a:stretch>
            <a:fillRect/>
          </a:stretch>
        </p:blipFill>
        <p:spPr>
          <a:xfrm>
            <a:off x="1643042" y="285728"/>
            <a:ext cx="3833234" cy="5957906"/>
          </a:xfrm>
          <a:prstGeom prst="rect">
            <a:avLst/>
          </a:prstGeom>
        </p:spPr>
      </p:pic>
      <p:pic>
        <p:nvPicPr>
          <p:cNvPr id="4" name="3 Imagen" descr="ESCUDO TEPETITAN FINAL - cop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4643446"/>
            <a:ext cx="1089275" cy="1071570"/>
          </a:xfrm>
          <a:prstGeom prst="rect">
            <a:avLst/>
          </a:prstGeom>
        </p:spPr>
      </p:pic>
      <p:grpSp>
        <p:nvGrpSpPr>
          <p:cNvPr id="6" name="31 Grupo"/>
          <p:cNvGrpSpPr/>
          <p:nvPr/>
        </p:nvGrpSpPr>
        <p:grpSpPr>
          <a:xfrm>
            <a:off x="5857884" y="5857892"/>
            <a:ext cx="3071802" cy="785818"/>
            <a:chOff x="5572100" y="357166"/>
            <a:chExt cx="3571900" cy="950719"/>
          </a:xfrm>
        </p:grpSpPr>
        <p:sp>
          <p:nvSpPr>
            <p:cNvPr id="7" name="WordArt 67"/>
            <p:cNvSpPr>
              <a:spLocks noChangeArrowheads="1" noChangeShapeType="1" noTextEdit="1"/>
            </p:cNvSpPr>
            <p:nvPr/>
          </p:nvSpPr>
          <p:spPr bwMode="auto">
            <a:xfrm>
              <a:off x="5929322" y="571480"/>
              <a:ext cx="2587648" cy="38577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3600" b="1" kern="1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/>
                  <a:cs typeface="Times New Roman"/>
                </a:rPr>
                <a:t>TEPETITAN</a:t>
              </a:r>
              <a:endParaRPr lang="es-ES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8" name="7 Rectángulo"/>
            <p:cNvSpPr/>
            <p:nvPr/>
          </p:nvSpPr>
          <p:spPr>
            <a:xfrm>
              <a:off x="5572100" y="1000108"/>
              <a:ext cx="3571900" cy="30777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s-ES" sz="1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ORGANIGRAMA DE PUESTOS  2015</a:t>
              </a:r>
              <a:endParaRPr lang="es-ES" sz="1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9" name="WordArt 67"/>
            <p:cNvSpPr>
              <a:spLocks noChangeArrowheads="1" noChangeShapeType="1" noTextEdit="1"/>
            </p:cNvSpPr>
            <p:nvPr/>
          </p:nvSpPr>
          <p:spPr bwMode="auto">
            <a:xfrm>
              <a:off x="6357950" y="357166"/>
              <a:ext cx="1857388" cy="1428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3600" b="1" kern="1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/>
                  <a:cs typeface="Times New Roman"/>
                </a:rPr>
                <a:t>ALCALDIA MUNICIPAL</a:t>
              </a:r>
              <a:endParaRPr lang="es-ES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sp>
        <p:nvSpPr>
          <p:cNvPr id="10" name="9 CuadroTexto"/>
          <p:cNvSpPr txBox="1"/>
          <p:nvPr/>
        </p:nvSpPr>
        <p:spPr>
          <a:xfrm>
            <a:off x="4071934" y="539573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 smtClean="0"/>
              <a:t>1 ALCALDE, 1 SINDICO, 4 REGIDORESPROPIETARIOS Y 4 REGIDORESSUPLENTES</a:t>
            </a:r>
            <a:endParaRPr lang="es-SV" sz="10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357818" y="1142985"/>
            <a:ext cx="857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 smtClean="0"/>
              <a:t>1 SINDICO</a:t>
            </a:r>
            <a:endParaRPr lang="es-SV" sz="10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357818" y="2571744"/>
            <a:ext cx="17859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 smtClean="0"/>
              <a:t>1 SECRETARIA MUNICIPAL</a:t>
            </a:r>
          </a:p>
          <a:p>
            <a:r>
              <a:rPr lang="es-SV" sz="1000" dirty="0" smtClean="0"/>
              <a:t>1 ORDENANZA</a:t>
            </a:r>
          </a:p>
          <a:p>
            <a:r>
              <a:rPr lang="es-SV" sz="1000" dirty="0" smtClean="0"/>
              <a:t>1 BODEGUERO</a:t>
            </a:r>
            <a:endParaRPr lang="es-SV" sz="10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57158" y="2000240"/>
            <a:ext cx="13573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 smtClean="0"/>
              <a:t>1 AUDITOR  INTERNO</a:t>
            </a:r>
            <a:endParaRPr lang="es-SV" sz="10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143372" y="3429000"/>
            <a:ext cx="16430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 smtClean="0"/>
              <a:t>1 ALCALDE MUNICIPAL</a:t>
            </a:r>
            <a:endParaRPr lang="es-SV" sz="10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357818" y="5000636"/>
            <a:ext cx="16430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 smtClean="0"/>
              <a:t>2 AGENTES DEL CAM</a:t>
            </a:r>
            <a:endParaRPr lang="es-SV" sz="10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214282" y="4071942"/>
            <a:ext cx="17859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 smtClean="0"/>
              <a:t>1 ENCARGADA DE LA UNIDAD DE MUJER, NINEZ, JUVENTUD Y ADOLESCENCIA</a:t>
            </a:r>
            <a:endParaRPr lang="es-SV" sz="10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214282" y="4857760"/>
            <a:ext cx="16430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000" dirty="0" smtClean="0"/>
              <a:t>1 OFICIAL DE ACCESO A LA INFORMACION (ADHONOREM)</a:t>
            </a:r>
            <a:endParaRPr lang="es-SV" sz="10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214282" y="5643578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000" dirty="0" smtClean="0"/>
              <a:t>1 ENCARGADA DE PRESUPUESTO</a:t>
            </a:r>
            <a:endParaRPr lang="es-SV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18 Imagen" descr="ORGANIGRAMA.jpg"/>
          <p:cNvPicPr>
            <a:picLocks noChangeAspect="1"/>
          </p:cNvPicPr>
          <p:nvPr/>
        </p:nvPicPr>
        <p:blipFill>
          <a:blip r:embed="rId2"/>
          <a:srcRect t="58621" r="62162" b="15618"/>
          <a:stretch>
            <a:fillRect/>
          </a:stretch>
        </p:blipFill>
        <p:spPr>
          <a:xfrm>
            <a:off x="1428728" y="1785926"/>
            <a:ext cx="5572164" cy="2854554"/>
          </a:xfrm>
          <a:prstGeom prst="rect">
            <a:avLst/>
          </a:prstGeom>
        </p:spPr>
      </p:pic>
      <p:pic>
        <p:nvPicPr>
          <p:cNvPr id="4" name="3 Imagen" descr="ESCUDO TEPETITAN FINAL - cop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4643446"/>
            <a:ext cx="1089275" cy="1071570"/>
          </a:xfrm>
          <a:prstGeom prst="rect">
            <a:avLst/>
          </a:prstGeom>
        </p:spPr>
      </p:pic>
      <p:grpSp>
        <p:nvGrpSpPr>
          <p:cNvPr id="2" name="31 Grupo"/>
          <p:cNvGrpSpPr/>
          <p:nvPr/>
        </p:nvGrpSpPr>
        <p:grpSpPr>
          <a:xfrm>
            <a:off x="5857884" y="5857892"/>
            <a:ext cx="3071802" cy="785818"/>
            <a:chOff x="5572100" y="357166"/>
            <a:chExt cx="3571900" cy="950719"/>
          </a:xfrm>
        </p:grpSpPr>
        <p:sp>
          <p:nvSpPr>
            <p:cNvPr id="7" name="WordArt 67"/>
            <p:cNvSpPr>
              <a:spLocks noChangeArrowheads="1" noChangeShapeType="1" noTextEdit="1"/>
            </p:cNvSpPr>
            <p:nvPr/>
          </p:nvSpPr>
          <p:spPr bwMode="auto">
            <a:xfrm>
              <a:off x="5929322" y="571480"/>
              <a:ext cx="2587648" cy="38577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3600" b="1" kern="1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/>
                  <a:cs typeface="Times New Roman"/>
                </a:rPr>
                <a:t>TEPETITAN</a:t>
              </a:r>
              <a:endParaRPr lang="es-ES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8" name="7 Rectángulo"/>
            <p:cNvSpPr/>
            <p:nvPr/>
          </p:nvSpPr>
          <p:spPr>
            <a:xfrm>
              <a:off x="5572100" y="1000108"/>
              <a:ext cx="3571900" cy="30777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s-ES" sz="1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ORGANIGRAMA DE PUESTOS  2015</a:t>
              </a:r>
              <a:endParaRPr lang="es-ES" sz="1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9" name="WordArt 67"/>
            <p:cNvSpPr>
              <a:spLocks noChangeArrowheads="1" noChangeShapeType="1" noTextEdit="1"/>
            </p:cNvSpPr>
            <p:nvPr/>
          </p:nvSpPr>
          <p:spPr bwMode="auto">
            <a:xfrm>
              <a:off x="6357950" y="357166"/>
              <a:ext cx="1857388" cy="1428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3600" b="1" kern="1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/>
                  <a:cs typeface="Times New Roman"/>
                </a:rPr>
                <a:t>ALCALDIA MUNICIPAL</a:t>
              </a:r>
              <a:endParaRPr lang="es-ES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sp>
        <p:nvSpPr>
          <p:cNvPr id="11" name="10 CuadroTexto"/>
          <p:cNvSpPr txBox="1"/>
          <p:nvPr/>
        </p:nvSpPr>
        <p:spPr>
          <a:xfrm>
            <a:off x="7072330" y="2285992"/>
            <a:ext cx="10715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 smtClean="0"/>
              <a:t>1 CONTADOR</a:t>
            </a:r>
            <a:endParaRPr lang="es-SV" sz="10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214810" y="1500174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 smtClean="0"/>
              <a:t>1 TESORERO</a:t>
            </a:r>
          </a:p>
          <a:p>
            <a:r>
              <a:rPr lang="es-SV" sz="1000" dirty="0" smtClean="0"/>
              <a:t>1 AUXILIAR TESORERIA</a:t>
            </a:r>
            <a:endParaRPr lang="es-SV" sz="10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429256" y="3214686"/>
            <a:ext cx="18573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 smtClean="0"/>
              <a:t>1 ENCARGADO CEMENTERIO</a:t>
            </a:r>
            <a:endParaRPr lang="es-SV" sz="10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429256" y="4000504"/>
            <a:ext cx="16430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 smtClean="0"/>
              <a:t>1 FONTANERO</a:t>
            </a:r>
            <a:endParaRPr lang="es-SV" sz="10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71472" y="2285992"/>
            <a:ext cx="19288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 smtClean="0"/>
              <a:t>1 ENCARGADO MEDIO AMBIENTE</a:t>
            </a:r>
            <a:endParaRPr lang="es-SV" sz="10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428596" y="3202623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000" dirty="0" smtClean="0"/>
              <a:t>1 MOTORISTA TREN DE ASEO</a:t>
            </a:r>
          </a:p>
          <a:p>
            <a:pPr algn="ctr"/>
            <a:r>
              <a:rPr lang="es-SV" sz="1000" dirty="0" smtClean="0"/>
              <a:t>2 AUXILIARES RECOLECCION</a:t>
            </a:r>
            <a:endParaRPr lang="es-SV" sz="10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261970" y="3976754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SV" sz="1000" dirty="0" smtClean="0"/>
              <a:t>1 ENCARGADO DE COMPOSTERA</a:t>
            </a:r>
          </a:p>
          <a:p>
            <a:pPr algn="r"/>
            <a:r>
              <a:rPr lang="es-SV" sz="1000" dirty="0" smtClean="0"/>
              <a:t>1 AUXILIAR COMPOSTERA</a:t>
            </a:r>
            <a:endParaRPr lang="es-SV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19 Imagen" descr="ORGANIGRAMA.jpg"/>
          <p:cNvPicPr>
            <a:picLocks noChangeAspect="1"/>
          </p:cNvPicPr>
          <p:nvPr/>
        </p:nvPicPr>
        <p:blipFill>
          <a:blip r:embed="rId2"/>
          <a:srcRect l="37838" t="58621" r="7838" b="23060"/>
          <a:stretch>
            <a:fillRect/>
          </a:stretch>
        </p:blipFill>
        <p:spPr>
          <a:xfrm>
            <a:off x="714348" y="1857364"/>
            <a:ext cx="7883393" cy="2000264"/>
          </a:xfrm>
          <a:prstGeom prst="rect">
            <a:avLst/>
          </a:prstGeom>
        </p:spPr>
      </p:pic>
      <p:pic>
        <p:nvPicPr>
          <p:cNvPr id="4" name="3 Imagen" descr="ESCUDO TEPETITAN FINAL - cop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4429132"/>
            <a:ext cx="1089275" cy="1071570"/>
          </a:xfrm>
          <a:prstGeom prst="rect">
            <a:avLst/>
          </a:prstGeom>
        </p:spPr>
      </p:pic>
      <p:grpSp>
        <p:nvGrpSpPr>
          <p:cNvPr id="2" name="31 Grupo"/>
          <p:cNvGrpSpPr/>
          <p:nvPr/>
        </p:nvGrpSpPr>
        <p:grpSpPr>
          <a:xfrm>
            <a:off x="214282" y="5643578"/>
            <a:ext cx="3071802" cy="785818"/>
            <a:chOff x="5572100" y="357166"/>
            <a:chExt cx="3571900" cy="950719"/>
          </a:xfrm>
        </p:grpSpPr>
        <p:sp>
          <p:nvSpPr>
            <p:cNvPr id="7" name="WordArt 67"/>
            <p:cNvSpPr>
              <a:spLocks noChangeArrowheads="1" noChangeShapeType="1" noTextEdit="1"/>
            </p:cNvSpPr>
            <p:nvPr/>
          </p:nvSpPr>
          <p:spPr bwMode="auto">
            <a:xfrm>
              <a:off x="5929322" y="571480"/>
              <a:ext cx="2587648" cy="38577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3600" b="1" kern="1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/>
                  <a:cs typeface="Times New Roman"/>
                </a:rPr>
                <a:t>TEPETITAN</a:t>
              </a:r>
              <a:endParaRPr lang="es-ES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8" name="7 Rectángulo"/>
            <p:cNvSpPr/>
            <p:nvPr/>
          </p:nvSpPr>
          <p:spPr>
            <a:xfrm>
              <a:off x="5572100" y="1000108"/>
              <a:ext cx="3571900" cy="30777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s-ES" sz="1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ORGANIGRAMA DE PUESTOS  2015</a:t>
              </a:r>
              <a:endParaRPr lang="es-ES" sz="1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9" name="WordArt 67"/>
            <p:cNvSpPr>
              <a:spLocks noChangeArrowheads="1" noChangeShapeType="1" noTextEdit="1"/>
            </p:cNvSpPr>
            <p:nvPr/>
          </p:nvSpPr>
          <p:spPr bwMode="auto">
            <a:xfrm>
              <a:off x="6357950" y="357166"/>
              <a:ext cx="1857388" cy="1428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3600" b="1" kern="1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/>
                  <a:cs typeface="Times New Roman"/>
                </a:rPr>
                <a:t>ALCALDIA MUNICIPAL</a:t>
              </a:r>
              <a:endParaRPr lang="es-ES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sp>
        <p:nvSpPr>
          <p:cNvPr id="11" name="10 CuadroTexto"/>
          <p:cNvSpPr txBox="1"/>
          <p:nvPr/>
        </p:nvSpPr>
        <p:spPr>
          <a:xfrm>
            <a:off x="3500430" y="1571612"/>
            <a:ext cx="7143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 smtClean="0"/>
              <a:t>1JEFE REF</a:t>
            </a:r>
            <a:endParaRPr lang="es-SV" sz="10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928662" y="1571612"/>
            <a:ext cx="9286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 smtClean="0"/>
              <a:t>1 JEFE UACI</a:t>
            </a:r>
            <a:endParaRPr lang="es-SV" sz="10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857356" y="1571612"/>
            <a:ext cx="18573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 smtClean="0"/>
              <a:t>1 ENCARGADO CATASTRO</a:t>
            </a:r>
            <a:endParaRPr lang="es-SV" sz="10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857884" y="3857628"/>
            <a:ext cx="2000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 smtClean="0"/>
              <a:t>1 DIRECTOR CLINICA MUNICIPAL</a:t>
            </a:r>
          </a:p>
          <a:p>
            <a:r>
              <a:rPr lang="es-SV" sz="1000" dirty="0" smtClean="0"/>
              <a:t>1 MEDICO</a:t>
            </a:r>
          </a:p>
          <a:p>
            <a:r>
              <a:rPr lang="es-SV" sz="1000" dirty="0" smtClean="0"/>
              <a:t>1 JEFE ENFERMERAS</a:t>
            </a:r>
          </a:p>
          <a:p>
            <a:r>
              <a:rPr lang="es-SV" sz="1000" dirty="0" smtClean="0"/>
              <a:t>1 ENFERMERA</a:t>
            </a:r>
          </a:p>
          <a:p>
            <a:r>
              <a:rPr lang="es-SV" sz="1000" dirty="0" smtClean="0"/>
              <a:t>1 ENCARGADO FARMACIA</a:t>
            </a:r>
          </a:p>
          <a:p>
            <a:r>
              <a:rPr lang="es-SV" sz="1000" dirty="0" smtClean="0"/>
              <a:t>1 MOTORISTA AMBULANCIA</a:t>
            </a:r>
            <a:endParaRPr lang="es-SV" sz="10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000760" y="1643050"/>
            <a:ext cx="14287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 smtClean="0"/>
              <a:t>1 PROMOTOR SOCIAL</a:t>
            </a:r>
            <a:endParaRPr lang="es-SV" sz="10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4250435" y="3886334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000" dirty="0" smtClean="0"/>
              <a:t>1 ENCARGADO TURICENTRO</a:t>
            </a:r>
          </a:p>
          <a:p>
            <a:pPr algn="ctr"/>
            <a:r>
              <a:rPr lang="es-SV" sz="1000" dirty="0" smtClean="0"/>
              <a:t>1 AUXILIAR TURICENTRO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3309490" y="3881378"/>
            <a:ext cx="10715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SV" sz="1000" dirty="0" smtClean="0"/>
              <a:t>2 JARDINEROS</a:t>
            </a:r>
            <a:endParaRPr lang="es-SV" sz="10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286644" y="1571612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000" dirty="0" smtClean="0"/>
              <a:t>1 ENCARGADO CUENTAS CORRIENTES</a:t>
            </a:r>
            <a:endParaRPr lang="es-SV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368</Words>
  <Application>Microsoft Office PowerPoint</Application>
  <PresentationFormat>Presentación en pantalla (4:3)</PresentationFormat>
  <Paragraphs>164</Paragraphs>
  <Slides>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Reyes Calderon</dc:creator>
  <cp:lastModifiedBy>Admin</cp:lastModifiedBy>
  <cp:revision>75</cp:revision>
  <dcterms:created xsi:type="dcterms:W3CDTF">2013-07-31T13:07:25Z</dcterms:created>
  <dcterms:modified xsi:type="dcterms:W3CDTF">2015-11-20T15:48:00Z</dcterms:modified>
</cp:coreProperties>
</file>