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1" r:id="rId23"/>
    <p:sldId id="279" r:id="rId24"/>
    <p:sldId id="280" r:id="rId25"/>
    <p:sldId id="282" r:id="rId26"/>
    <p:sldId id="283" r:id="rId27"/>
    <p:sldId id="284" r:id="rId28"/>
    <p:sldId id="285" r:id="rId29"/>
    <p:sldId id="278" r:id="rId30"/>
  </p:sldIdLst>
  <p:sldSz cx="9144000" cy="6858000" type="screen4x3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D821DD4-D625-4497-A116-216D26B2E0FA}" type="datetimeFigureOut">
              <a:rPr lang="es-SV" smtClean="0"/>
              <a:pPr/>
              <a:t>25/05/2013</a:t>
            </a:fld>
            <a:endParaRPr lang="es-SV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SV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30C4118-855F-430E-998A-C38325B0DC72}" type="slidenum">
              <a:rPr lang="es-SV" smtClean="0"/>
              <a:pPr/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821DD4-D625-4497-A116-216D26B2E0FA}" type="datetimeFigureOut">
              <a:rPr lang="es-SV" smtClean="0"/>
              <a:pPr/>
              <a:t>25/05/2013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0C4118-855F-430E-998A-C38325B0DC72}" type="slidenum">
              <a:rPr lang="es-SV" smtClean="0"/>
              <a:pPr/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821DD4-D625-4497-A116-216D26B2E0FA}" type="datetimeFigureOut">
              <a:rPr lang="es-SV" smtClean="0"/>
              <a:pPr/>
              <a:t>25/05/2013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0C4118-855F-430E-998A-C38325B0DC72}" type="slidenum">
              <a:rPr lang="es-SV" smtClean="0"/>
              <a:pPr/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821DD4-D625-4497-A116-216D26B2E0FA}" type="datetimeFigureOut">
              <a:rPr lang="es-SV" smtClean="0"/>
              <a:pPr/>
              <a:t>25/05/2013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0C4118-855F-430E-998A-C38325B0DC72}" type="slidenum">
              <a:rPr lang="es-SV" smtClean="0"/>
              <a:pPr/>
              <a:t>‹Nº›</a:t>
            </a:fld>
            <a:endParaRPr lang="es-SV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821DD4-D625-4497-A116-216D26B2E0FA}" type="datetimeFigureOut">
              <a:rPr lang="es-SV" smtClean="0"/>
              <a:pPr/>
              <a:t>25/05/2013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0C4118-855F-430E-998A-C38325B0DC72}" type="slidenum">
              <a:rPr lang="es-SV" smtClean="0"/>
              <a:pPr/>
              <a:t>‹Nº›</a:t>
            </a:fld>
            <a:endParaRPr lang="es-SV"/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821DD4-D625-4497-A116-216D26B2E0FA}" type="datetimeFigureOut">
              <a:rPr lang="es-SV" smtClean="0"/>
              <a:pPr/>
              <a:t>25/05/2013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0C4118-855F-430E-998A-C38325B0DC72}" type="slidenum">
              <a:rPr lang="es-SV" smtClean="0"/>
              <a:pPr/>
              <a:t>‹Nº›</a:t>
            </a:fld>
            <a:endParaRPr lang="es-SV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821DD4-D625-4497-A116-216D26B2E0FA}" type="datetimeFigureOut">
              <a:rPr lang="es-SV" smtClean="0"/>
              <a:pPr/>
              <a:t>25/05/2013</a:t>
            </a:fld>
            <a:endParaRPr lang="es-SV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SV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0C4118-855F-430E-998A-C38325B0DC72}" type="slidenum">
              <a:rPr lang="es-SV" smtClean="0"/>
              <a:pPr/>
              <a:t>‹Nº›</a:t>
            </a:fld>
            <a:endParaRPr lang="es-SV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821DD4-D625-4497-A116-216D26B2E0FA}" type="datetimeFigureOut">
              <a:rPr lang="es-SV" smtClean="0"/>
              <a:pPr/>
              <a:t>25/05/2013</a:t>
            </a:fld>
            <a:endParaRPr lang="es-SV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SV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0C4118-855F-430E-998A-C38325B0DC72}" type="slidenum">
              <a:rPr lang="es-SV" smtClean="0"/>
              <a:pPr/>
              <a:t>‹Nº›</a:t>
            </a:fld>
            <a:endParaRPr lang="es-SV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821DD4-D625-4497-A116-216D26B2E0FA}" type="datetimeFigureOut">
              <a:rPr lang="es-SV" smtClean="0"/>
              <a:pPr/>
              <a:t>25/05/2013</a:t>
            </a:fld>
            <a:endParaRPr lang="es-SV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SV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0C4118-855F-430E-998A-C38325B0DC72}" type="slidenum">
              <a:rPr lang="es-SV" smtClean="0"/>
              <a:pPr/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D821DD4-D625-4497-A116-216D26B2E0FA}" type="datetimeFigureOut">
              <a:rPr lang="es-SV" smtClean="0"/>
              <a:pPr/>
              <a:t>25/05/2013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0C4118-855F-430E-998A-C38325B0DC72}" type="slidenum">
              <a:rPr lang="es-SV" smtClean="0"/>
              <a:pPr/>
              <a:t>‹Nº›</a:t>
            </a:fld>
            <a:endParaRPr lang="es-SV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D821DD4-D625-4497-A116-216D26B2E0FA}" type="datetimeFigureOut">
              <a:rPr lang="es-SV" smtClean="0"/>
              <a:pPr/>
              <a:t>25/05/2013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30C4118-855F-430E-998A-C38325B0DC72}" type="slidenum">
              <a:rPr lang="es-SV" smtClean="0"/>
              <a:pPr/>
              <a:t>‹Nº›</a:t>
            </a:fld>
            <a:endParaRPr lang="es-SV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D821DD4-D625-4497-A116-216D26B2E0FA}" type="datetimeFigureOut">
              <a:rPr lang="es-SV" smtClean="0"/>
              <a:pPr/>
              <a:t>25/05/2013</a:t>
            </a:fld>
            <a:endParaRPr lang="es-SV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SV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30C4118-855F-430E-998A-C38325B0DC72}" type="slidenum">
              <a:rPr lang="es-SV" smtClean="0"/>
              <a:pPr/>
              <a:t>‹Nº›</a:t>
            </a:fld>
            <a:endParaRPr lang="es-S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7" y="0"/>
            <a:ext cx="3096344" cy="2770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2636912"/>
            <a:ext cx="8280920" cy="2448272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SV" sz="5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PROYECTOS EJECUTADOS Y EN EJECUCIÓN </a:t>
            </a:r>
            <a:br>
              <a:rPr lang="es-SV" sz="5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s-SV" sz="5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2012-2013</a:t>
            </a:r>
            <a:endParaRPr lang="es-SV" sz="5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2949"/>
            <a:ext cx="3582946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09234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0"/>
            <a:ext cx="4680520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7536" y="166014"/>
            <a:ext cx="3924944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7958" y="3332584"/>
            <a:ext cx="5339156" cy="3525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8944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-6036"/>
            <a:ext cx="3097213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39552" y="2996952"/>
            <a:ext cx="8229600" cy="237626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SV" sz="5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ENTREGA DE UNIFORMES Y UTILES ESCOLARES A ESTUDIAMTES DE EDUCACIÓN MEDIA</a:t>
            </a:r>
            <a:endParaRPr lang="es-SV" sz="5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0564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6"/>
            <a:ext cx="8424936" cy="61926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3932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3"/>
            <a:ext cx="8136904" cy="6055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29384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6672"/>
            <a:ext cx="4392488" cy="2916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3862" y="404664"/>
            <a:ext cx="4104457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3483" y="3501008"/>
            <a:ext cx="5640758" cy="3356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95333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7632"/>
            <a:ext cx="3024336" cy="2703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 rot="20298441">
            <a:off x="571166" y="2402215"/>
            <a:ext cx="8302260" cy="318793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SV" sz="6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ROMODELACIÓN DE LA ALCALDIA MUNICIPAL</a:t>
            </a:r>
            <a:endParaRPr lang="es-SV" sz="6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2342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259632" y="260648"/>
            <a:ext cx="6203032" cy="850106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SV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ANTES</a:t>
            </a:r>
            <a:endParaRPr lang="es-SV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2"/>
            <a:ext cx="7992887" cy="5734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15187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411760" y="404664"/>
            <a:ext cx="4474840" cy="1210146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SV" sz="5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AHORA</a:t>
            </a:r>
            <a:r>
              <a:rPr lang="es-SV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s-SV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es-SV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4657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1"/>
            <a:ext cx="8640960" cy="6048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00487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248472" cy="28472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4097609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529" y="3717032"/>
            <a:ext cx="4217455" cy="3140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17032"/>
            <a:ext cx="4283521" cy="3140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54667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20082716">
            <a:off x="508721" y="3056644"/>
            <a:ext cx="8229600" cy="2376105"/>
          </a:xfrm>
        </p:spPr>
        <p:txBody>
          <a:bodyPr>
            <a:normAutofit/>
            <a:scene3d>
              <a:camera prst="orthographicFront">
                <a:rot lat="300000" lon="0" rev="0"/>
              </a:camera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es-SV" sz="7000" b="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ALUMBRADO PUBLICO</a:t>
            </a:r>
            <a:endParaRPr lang="es-SV" sz="7000" b="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640"/>
            <a:ext cx="3097213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588436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104" y="260648"/>
            <a:ext cx="4409904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9641" y="116632"/>
            <a:ext cx="3672408" cy="568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23" y="3642887"/>
            <a:ext cx="4731509" cy="3045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45104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11560" y="2904533"/>
            <a:ext cx="8229600" cy="2468683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SV" sz="5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INTRODUCCIÓN DE AGUA POTABLE EN LA VIRGEN </a:t>
            </a:r>
            <a:endParaRPr lang="es-SV" sz="5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7" y="332657"/>
            <a:ext cx="2880320" cy="257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8"/>
            <a:ext cx="4211513" cy="2571876"/>
          </a:xfrm>
          <a:prstGeom prst="rect">
            <a:avLst/>
          </a:prstGeom>
          <a:ln>
            <a:solidFill>
              <a:srgbClr val="FF0000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2856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4248472" cy="29523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6672"/>
            <a:ext cx="4067497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4320480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3016"/>
            <a:ext cx="4097608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3461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555776" y="260648"/>
            <a:ext cx="4032448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SV" sz="5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AHORA</a:t>
            </a:r>
            <a:r>
              <a:rPr lang="es-SV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es-SV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8082"/>
            <a:ext cx="8496944" cy="5689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2308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557" y="116632"/>
            <a:ext cx="3103552" cy="4433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2656"/>
            <a:ext cx="5278964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462" y="3789040"/>
            <a:ext cx="5457465" cy="3068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07558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16681" y="3861048"/>
            <a:ext cx="8229600" cy="201622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SV" sz="4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AVANCE DE CONCRETEADO </a:t>
            </a:r>
            <a:r>
              <a:rPr lang="es-SV" sz="4000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 </a:t>
            </a:r>
            <a:r>
              <a:rPr lang="es-SV" sz="4000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 CALLE </a:t>
            </a:r>
            <a:r>
              <a:rPr lang="es-SV" sz="4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COLONIA 13 DE FEBRERO</a:t>
            </a:r>
            <a:endParaRPr lang="es-SV" sz="4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0648"/>
            <a:ext cx="2878137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499" y="260648"/>
            <a:ext cx="5469541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19566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771800" y="116632"/>
            <a:ext cx="3178696" cy="820731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SV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AVANCES </a:t>
            </a:r>
            <a:endParaRPr lang="es-SV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1497" y="976035"/>
            <a:ext cx="5832648" cy="2651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645024"/>
            <a:ext cx="5832648" cy="3212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7181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122" y="404664"/>
            <a:ext cx="8208911" cy="6156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31135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6156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87062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123728" y="260648"/>
            <a:ext cx="4464496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SV" sz="5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ANTES </a:t>
            </a:r>
            <a:endParaRPr lang="es-SV" sz="5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0969"/>
            <a:ext cx="3960440" cy="2656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60969"/>
            <a:ext cx="3960440" cy="2656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1750" y="3909694"/>
            <a:ext cx="4788532" cy="2922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1199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1547664" y="620688"/>
            <a:ext cx="5256584" cy="648072"/>
          </a:xfrm>
        </p:spPr>
        <p:txBody>
          <a:bodyPr>
            <a:normAutofit fontScale="925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109728" indent="0" algn="ctr">
              <a:buNone/>
            </a:pPr>
            <a:r>
              <a:rPr lang="es-SV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ANTES</a:t>
            </a:r>
          </a:p>
          <a:p>
            <a:pPr marL="109728" indent="0">
              <a:buNone/>
            </a:pPr>
            <a:endParaRPr lang="es-SV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 descr="C:\Users\SERVIDOR ALFA\Desktop\FOTOS DE PROYECTOS\ALUMBRADO PUBLICO\DSC02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66874"/>
            <a:ext cx="3672408" cy="4385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3865" y="1666874"/>
            <a:ext cx="4074116" cy="4714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77665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331640" y="260648"/>
            <a:ext cx="5987008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SV" sz="5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AHORA</a:t>
            </a:r>
            <a:endParaRPr lang="es-SV" sz="5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8584"/>
            <a:ext cx="4402046" cy="45406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25457"/>
            <a:ext cx="3413861" cy="49118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413517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8640"/>
            <a:ext cx="2736304" cy="245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46751" y="2420888"/>
            <a:ext cx="8229600" cy="324036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SV" sz="4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COMPRA DE TERRENO EN COMUNIDAD CAÑAS PARA LA CONSTRUCCIÓN DE CANCHA DE FUTBOL</a:t>
            </a:r>
            <a:endParaRPr lang="es-SV" sz="4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434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ERVIDOR ALFA\Desktop\FOTOS DE PROYECTOS\ADQ. DE TERRENO CAÑAS\DSC027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032448" cy="30137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6" name="Picture 2" descr="C:\Users\SERVIDOR ALFA\Desktop\FOTOS DE PROYECTOS\ADQ. DE TERRENO CAÑAS\DSC027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871023"/>
            <a:ext cx="4512444" cy="27852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ERVIDOR ALFA\Desktop\FOTOS DE PROYECTOS\ADQ. DE TERRENO CAÑAS\DSC027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7981" y="404664"/>
            <a:ext cx="4087277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57180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19" cy="6939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0409"/>
            <a:ext cx="2135331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199" y="1340768"/>
            <a:ext cx="8229600" cy="244827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SV" sz="5000" spc="50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BECAS A BACHILLERES Y UNIVERSITARIOS</a:t>
            </a:r>
            <a:endParaRPr lang="es-SV" sz="5000" spc="50" dirty="0">
              <a:ln w="11430">
                <a:solidFill>
                  <a:schemeClr val="tx1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0355" y="3243228"/>
            <a:ext cx="5425981" cy="3614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56493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SV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AHORA A TAN SOLO 1 AÑO DE GOBIERNO</a:t>
            </a:r>
            <a:endParaRPr lang="es-SV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41554"/>
            <a:ext cx="8712968" cy="5229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79116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775" y="116632"/>
            <a:ext cx="4215202" cy="2952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424"/>
            <a:ext cx="4336556" cy="30185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012" y="3212976"/>
            <a:ext cx="6937975" cy="3645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28193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365</TotalTime>
  <Words>73</Words>
  <Application>Microsoft Office PowerPoint</Application>
  <PresentationFormat>Presentación en pantalla (4:3)</PresentationFormat>
  <Paragraphs>16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0" baseType="lpstr">
      <vt:lpstr>Concurrencia</vt:lpstr>
      <vt:lpstr>PROYECTOS EJECUTADOS Y EN EJECUCIÓN  2012-2013</vt:lpstr>
      <vt:lpstr>ALUMBRADO PUBLICO</vt:lpstr>
      <vt:lpstr>Diapositiva 3</vt:lpstr>
      <vt:lpstr>AHORA</vt:lpstr>
      <vt:lpstr>COMPRA DE TERRENO EN COMUNIDAD CAÑAS PARA LA CONSTRUCCIÓN DE CANCHA DE FUTBOL</vt:lpstr>
      <vt:lpstr>Diapositiva 6</vt:lpstr>
      <vt:lpstr>BECAS A BACHILLERES Y UNIVERSITARIOS</vt:lpstr>
      <vt:lpstr>AHORA A TAN SOLO 1 AÑO DE GOBIERNO</vt:lpstr>
      <vt:lpstr>Diapositiva 9</vt:lpstr>
      <vt:lpstr>Diapositiva 10</vt:lpstr>
      <vt:lpstr>ENTREGA DE UNIFORMES Y UTILES ESCOLARES A ESTUDIAMTES DE EDUCACIÓN MEDIA</vt:lpstr>
      <vt:lpstr>Diapositiva 12</vt:lpstr>
      <vt:lpstr>Diapositiva 13</vt:lpstr>
      <vt:lpstr>Diapositiva 14</vt:lpstr>
      <vt:lpstr>ROMODELACIÓN DE LA ALCALDIA MUNICIPAL</vt:lpstr>
      <vt:lpstr>ANTES</vt:lpstr>
      <vt:lpstr>AHORA </vt:lpstr>
      <vt:lpstr>Diapositiva 18</vt:lpstr>
      <vt:lpstr>Diapositiva 19</vt:lpstr>
      <vt:lpstr>Diapositiva 20</vt:lpstr>
      <vt:lpstr>INTRODUCCIÓN DE AGUA POTABLE EN LA VIRGEN </vt:lpstr>
      <vt:lpstr>Diapositiva 22</vt:lpstr>
      <vt:lpstr>AHORA </vt:lpstr>
      <vt:lpstr>Diapositiva 24</vt:lpstr>
      <vt:lpstr>AVANCE DE CONCRETEADO DE LA CALLE COLONIA 13 DE FEBRERO</vt:lpstr>
      <vt:lpstr>AVANCES </vt:lpstr>
      <vt:lpstr>Diapositiva 27</vt:lpstr>
      <vt:lpstr>Diapositiva 28</vt:lpstr>
      <vt:lpstr>ANTES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Proyectos ejecutados y en ejecución 2012-2013</dc:title>
  <dc:creator>SERVIDOR ALFA</dc:creator>
  <cp:lastModifiedBy>Usuario</cp:lastModifiedBy>
  <cp:revision>29</cp:revision>
  <dcterms:created xsi:type="dcterms:W3CDTF">2013-05-24T22:54:04Z</dcterms:created>
  <dcterms:modified xsi:type="dcterms:W3CDTF">2013-05-25T16:44:33Z</dcterms:modified>
</cp:coreProperties>
</file>