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58" r:id="rId7"/>
    <p:sldId id="259" r:id="rId8"/>
    <p:sldId id="260" r:id="rId9"/>
    <p:sldId id="264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87" d="100"/>
          <a:sy n="87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749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991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7017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3111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2626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131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712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196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970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825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756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D4D8-8D7D-4DF5-98DC-CC3466AF2124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651D-D208-44D5-A5BA-A9DC65F51C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68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-35091"/>
            <a:ext cx="9114142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4227" y="332656"/>
            <a:ext cx="8310737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Presentación CMPV</a:t>
            </a:r>
          </a:p>
          <a:p>
            <a:pPr algn="ctr"/>
            <a:r>
              <a:rPr lang="es-ES" sz="3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Actividades Realizadas en abril - Mayo 2019</a:t>
            </a:r>
          </a:p>
          <a:p>
            <a:pPr algn="ctr"/>
            <a:endParaRPr lang="es-ES" sz="3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61" y="2564904"/>
            <a:ext cx="6267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" y="-28261"/>
            <a:ext cx="9148584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400800" cy="2016224"/>
          </a:xfrm>
        </p:spPr>
        <p:txBody>
          <a:bodyPr>
            <a:noAutofit/>
          </a:bodyPr>
          <a:lstStyle/>
          <a:p>
            <a:r>
              <a:rPr lang="es-SV" sz="2400" i="1" u="sng" dirty="0" smtClean="0">
                <a:solidFill>
                  <a:schemeClr val="bg1"/>
                </a:solidFill>
              </a:rPr>
              <a:t>UNIDAD DE EMPLEO MUNICIPAL</a:t>
            </a:r>
          </a:p>
          <a:p>
            <a:endParaRPr lang="es-SV" sz="2400" i="1" u="sng" dirty="0" smtClean="0">
              <a:solidFill>
                <a:schemeClr val="bg1"/>
              </a:solidFill>
            </a:endParaRPr>
          </a:p>
          <a:p>
            <a:r>
              <a:rPr lang="es-SV" sz="2400" dirty="0">
                <a:solidFill>
                  <a:schemeClr val="bg1"/>
                </a:solidFill>
              </a:rPr>
              <a:t>Participación de la actividad  del tren de la </a:t>
            </a:r>
            <a:r>
              <a:rPr lang="es-SV" sz="2400" dirty="0" smtClean="0">
                <a:solidFill>
                  <a:schemeClr val="bg1"/>
                </a:solidFill>
              </a:rPr>
              <a:t>prevención </a:t>
            </a:r>
            <a:r>
              <a:rPr lang="es-SV" sz="2400" dirty="0">
                <a:solidFill>
                  <a:schemeClr val="bg1"/>
                </a:solidFill>
              </a:rPr>
              <a:t>en el centro escolar </a:t>
            </a:r>
            <a:r>
              <a:rPr lang="es-SV" sz="2400" dirty="0" smtClean="0">
                <a:solidFill>
                  <a:schemeClr val="bg1"/>
                </a:solidFill>
              </a:rPr>
              <a:t>concepción Alemán córdoba </a:t>
            </a:r>
            <a:r>
              <a:rPr lang="es-SV" sz="2400" dirty="0">
                <a:solidFill>
                  <a:schemeClr val="bg1"/>
                </a:solidFill>
              </a:rPr>
              <a:t>de la mesa 5 y </a:t>
            </a:r>
            <a:r>
              <a:rPr lang="es-SV" sz="2400" dirty="0" smtClean="0">
                <a:solidFill>
                  <a:schemeClr val="bg1"/>
                </a:solidFill>
              </a:rPr>
              <a:t>6.</a:t>
            </a:r>
            <a:endParaRPr lang="es-SV" sz="240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4416491" cy="331236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56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" y="-28261"/>
            <a:ext cx="9148584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11663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s-SV" i="1" u="sng" dirty="0" smtClean="0">
                <a:solidFill>
                  <a:schemeClr val="bg1"/>
                </a:solidFill>
              </a:rPr>
              <a:t>UNIDAD MUNICIPAL DE LA MUJER</a:t>
            </a:r>
          </a:p>
          <a:p>
            <a:endParaRPr lang="es-SV" i="1" u="sng" dirty="0">
              <a:solidFill>
                <a:schemeClr val="bg1"/>
              </a:solidFill>
            </a:endParaRPr>
          </a:p>
          <a:p>
            <a:r>
              <a:rPr lang="es-SV" dirty="0" smtClean="0">
                <a:solidFill>
                  <a:schemeClr val="bg1"/>
                </a:solidFill>
              </a:rPr>
              <a:t>TALLER DE COSMETOLOGIA  EN COORDINACION CON CIUDAD MUJER.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4574292" cy="343071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132856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" y="-28261"/>
            <a:ext cx="9148584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9020" y="1052736"/>
            <a:ext cx="7601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GRACIAS POR </a:t>
            </a:r>
          </a:p>
          <a:p>
            <a:pPr algn="ctr"/>
            <a:r>
              <a:rPr lang="es-E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SU ATENCION PRESTADA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484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-35091"/>
            <a:ext cx="9114142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Rectángulo"/>
          <p:cNvSpPr/>
          <p:nvPr/>
        </p:nvSpPr>
        <p:spPr>
          <a:xfrm>
            <a:off x="561854" y="692696"/>
            <a:ext cx="8035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Reunión CMPV 25/04/2019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996412" cy="299730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20" y="2348880"/>
            <a:ext cx="4021035" cy="30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00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-35091"/>
            <a:ext cx="9114142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9186" y="26064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ENTREGA DE FORTALECIMIENTO POR PARTE DE USAID PARA LOS CENTROS DE ALCANCE, UNIDAD DE EMPLEO MUNICIPAL Y CMPV. </a:t>
            </a:r>
            <a:r>
              <a:rPr lang="es-SV" dirty="0">
                <a:solidFill>
                  <a:schemeClr val="bg1"/>
                </a:solidFill>
              </a:rPr>
              <a:t>(</a:t>
            </a:r>
            <a:r>
              <a:rPr lang="es-SV" dirty="0" smtClean="0">
                <a:solidFill>
                  <a:schemeClr val="bg1"/>
                </a:solidFill>
              </a:rPr>
              <a:t>25/04/2019)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36294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-35091"/>
            <a:ext cx="9114142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9186" y="188640"/>
            <a:ext cx="6400800" cy="175260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REUNION CON PADRES DE FAMILIA EN COMUNIDAD EL AMATE (26/04/2019)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1" y="2204864"/>
            <a:ext cx="4224469" cy="31683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88615"/>
            <a:ext cx="4135256" cy="31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-35091"/>
            <a:ext cx="9114142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9186" y="33265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REUNION CON DIRECTIVA DE LA ESCUELITA DE FUTBOL DE COMUNIDAD EL AMATE. (29/04/2019)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320480" cy="32403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61" y="2295786"/>
            <a:ext cx="4295261" cy="3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00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" y="-28261"/>
            <a:ext cx="9148584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116632"/>
            <a:ext cx="6400800" cy="175260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Taller de Sensibilización y diversidad Sexual. (02/05/2019)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" y="1988840"/>
            <a:ext cx="4386841" cy="329013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3917"/>
            <a:ext cx="4393405" cy="32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3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-35091"/>
            <a:ext cx="9114142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9186" y="332656"/>
            <a:ext cx="6400800" cy="175260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REUNION DE MESA #4 (02/05/2019)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4" y="1700808"/>
            <a:ext cx="4320480" cy="32403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32" y="170080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13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-35091"/>
            <a:ext cx="9114142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9186" y="116632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REUNION CON ARQUITECTO ENCARGADO DEL PROYECTO DE COMUNIDAD EL AMATE. (08/05/2019)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3960440" cy="29703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11" y="2186335"/>
            <a:ext cx="4641451" cy="26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08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" y="-28261"/>
            <a:ext cx="9148584" cy="6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69308" y="260648"/>
            <a:ext cx="6400800" cy="2016224"/>
          </a:xfrm>
        </p:spPr>
        <p:txBody>
          <a:bodyPr>
            <a:noAutofit/>
          </a:bodyPr>
          <a:lstStyle/>
          <a:p>
            <a:r>
              <a:rPr lang="es-SV" sz="2400" i="1" u="sng" dirty="0" smtClean="0">
                <a:solidFill>
                  <a:schemeClr val="bg1"/>
                </a:solidFill>
              </a:rPr>
              <a:t>UNIDAD DE EMPLEO MUNICIPAL</a:t>
            </a:r>
          </a:p>
          <a:p>
            <a:endParaRPr lang="es-SV" sz="2400" i="1" u="sng" dirty="0">
              <a:solidFill>
                <a:schemeClr val="bg1"/>
              </a:solidFill>
            </a:endParaRPr>
          </a:p>
          <a:p>
            <a:r>
              <a:rPr lang="es-SV" sz="2400" dirty="0" smtClean="0">
                <a:solidFill>
                  <a:schemeClr val="bg1"/>
                </a:solidFill>
              </a:rPr>
              <a:t>TALLER DE ORIENTACION LABORAL PARA PERSONAS RETORNADAS EN COORDINACION CON LA UNIDAD DE EMPRENDIMIENTO</a:t>
            </a:r>
            <a:endParaRPr lang="es-SV" sz="2400" dirty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349"/>
            <a:ext cx="4536504" cy="31114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74128"/>
            <a:ext cx="4191851" cy="25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46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159</Words>
  <Application>Microsoft Office PowerPoint</Application>
  <PresentationFormat>Presentación en pantalla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Prevencion</dc:creator>
  <cp:lastModifiedBy>ACC002</cp:lastModifiedBy>
  <cp:revision>8</cp:revision>
  <dcterms:created xsi:type="dcterms:W3CDTF">2019-05-15T19:41:33Z</dcterms:created>
  <dcterms:modified xsi:type="dcterms:W3CDTF">2019-11-18T20:59:17Z</dcterms:modified>
</cp:coreProperties>
</file>