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12192000" cy="6858000"/>
  <p:notesSz cx="7023100" cy="93091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F65-7033-4A01-B9E5-4F73A04B96B0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A9A3-AF06-49F9-938A-6FE1DE25DD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6500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F65-7033-4A01-B9E5-4F73A04B96B0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A9A3-AF06-49F9-938A-6FE1DE25DD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9441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F65-7033-4A01-B9E5-4F73A04B96B0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A9A3-AF06-49F9-938A-6FE1DE25DD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4690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F65-7033-4A01-B9E5-4F73A04B96B0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A9A3-AF06-49F9-938A-6FE1DE25DD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0831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F65-7033-4A01-B9E5-4F73A04B96B0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A9A3-AF06-49F9-938A-6FE1DE25DD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6604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F65-7033-4A01-B9E5-4F73A04B96B0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A9A3-AF06-49F9-938A-6FE1DE25DD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9901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F65-7033-4A01-B9E5-4F73A04B96B0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A9A3-AF06-49F9-938A-6FE1DE25DD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0578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F65-7033-4A01-B9E5-4F73A04B96B0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A9A3-AF06-49F9-938A-6FE1DE25DD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981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F65-7033-4A01-B9E5-4F73A04B96B0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A9A3-AF06-49F9-938A-6FE1DE25DD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6776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F65-7033-4A01-B9E5-4F73A04B96B0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A9A3-AF06-49F9-938A-6FE1DE25DD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2940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38F65-7033-4A01-B9E5-4F73A04B96B0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FA9A3-AF06-49F9-938A-6FE1DE25DD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9988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38F65-7033-4A01-B9E5-4F73A04B96B0}" type="datetimeFigureOut">
              <a:rPr lang="es-MX" smtClean="0"/>
              <a:t>19/09/2023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FA9A3-AF06-49F9-938A-6FE1DE25DD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9403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>
            <a:extLst>
              <a:ext uri="{FF2B5EF4-FFF2-40B4-BE49-F238E27FC236}">
                <a16:creationId xmlns:a16="http://schemas.microsoft.com/office/drawing/2014/main" id="{D73BCCE1-3D8E-4272-9F0D-3A8D2DB98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6558" y="331488"/>
            <a:ext cx="1097369" cy="347385"/>
          </a:xfrm>
          <a:prstGeom prst="rect">
            <a:avLst/>
          </a:prstGeom>
          <a:solidFill>
            <a:srgbClr val="FF66FF"/>
          </a:solidFill>
          <a:ln>
            <a:noFill/>
          </a:ln>
        </p:spPr>
        <p:txBody>
          <a:bodyPr vert="horz" wrap="square" lIns="182880" tIns="45720" rIns="18288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400"/>
              </a:lnSpc>
            </a:pPr>
            <a:r>
              <a:rPr lang="en-US" sz="700" cap="al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JUNTA DIRECTIVA</a:t>
            </a:r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EB5720E7-78A6-4F51-99D1-40820A99E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9208" y="3468571"/>
            <a:ext cx="874480" cy="32273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182880" tIns="45720" rIns="18288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700" cap="al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UNIDAD SEGURIDAD</a:t>
            </a:r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98CC1B29-E0A4-406C-BCF8-33875CB7E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1572" y="1036414"/>
            <a:ext cx="1046817" cy="31282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vert="horz" wrap="square" lIns="182880" tIns="45720" rIns="18288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700" cap="al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AUDITORIA EXTERNA</a:t>
            </a:r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84">
            <a:extLst>
              <a:ext uri="{FF2B5EF4-FFF2-40B4-BE49-F238E27FC236}">
                <a16:creationId xmlns:a16="http://schemas.microsoft.com/office/drawing/2014/main" id="{250A82F1-A0D4-4B63-A1F2-9FFA6F23D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6468" y="1028462"/>
            <a:ext cx="1046817" cy="31282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vert="horz" wrap="square" lIns="182880" tIns="45720" rIns="18288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700" cap="al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AUDITORIA INTERNA</a:t>
            </a:r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46">
            <a:extLst>
              <a:ext uri="{FF2B5EF4-FFF2-40B4-BE49-F238E27FC236}">
                <a16:creationId xmlns:a16="http://schemas.microsoft.com/office/drawing/2014/main" id="{3D931E22-937C-46D1-8486-4C9AA5ABA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3235" y="2969275"/>
            <a:ext cx="1189747" cy="3356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182880" tIns="45720" rIns="18288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900" cap="al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DIRECCION EJECUTIVA</a:t>
            </a:r>
            <a:endParaRPr lang="en-US" sz="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72">
            <a:extLst>
              <a:ext uri="{FF2B5EF4-FFF2-40B4-BE49-F238E27FC236}">
                <a16:creationId xmlns:a16="http://schemas.microsoft.com/office/drawing/2014/main" id="{38C6C5C1-C785-454F-A31C-3204884BE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9826" y="2993855"/>
            <a:ext cx="1399805" cy="3356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wrap="square" lIns="182880" tIns="45720" rIns="18288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900" cap="all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DIRECCION ADM FINANCIERA</a:t>
            </a:r>
          </a:p>
        </p:txBody>
      </p:sp>
      <p:cxnSp>
        <p:nvCxnSpPr>
          <p:cNvPr id="17" name="Connector: Elbow 110">
            <a:extLst>
              <a:ext uri="{FF2B5EF4-FFF2-40B4-BE49-F238E27FC236}">
                <a16:creationId xmlns:a16="http://schemas.microsoft.com/office/drawing/2014/main" id="{F60C05F5-20BF-4790-898D-855AE1AA669E}"/>
              </a:ext>
            </a:extLst>
          </p:cNvPr>
          <p:cNvCxnSpPr>
            <a:stCxn id="2" idx="2"/>
            <a:endCxn id="5" idx="0"/>
          </p:cNvCxnSpPr>
          <p:nvPr/>
        </p:nvCxnSpPr>
        <p:spPr>
          <a:xfrm rot="5400000">
            <a:off x="5286342" y="387512"/>
            <a:ext cx="357541" cy="94026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Elbow 116">
            <a:extLst>
              <a:ext uri="{FF2B5EF4-FFF2-40B4-BE49-F238E27FC236}">
                <a16:creationId xmlns:a16="http://schemas.microsoft.com/office/drawing/2014/main" id="{7F6E900C-5C34-4C4A-AB74-432ADFF7800B}"/>
              </a:ext>
            </a:extLst>
          </p:cNvPr>
          <p:cNvCxnSpPr>
            <a:cxnSpLocks/>
          </p:cNvCxnSpPr>
          <p:nvPr/>
        </p:nvCxnSpPr>
        <p:spPr>
          <a:xfrm rot="16200000" flipH="1">
            <a:off x="6187766" y="431960"/>
            <a:ext cx="349589" cy="85463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uadroTexto 34"/>
          <p:cNvSpPr txBox="1"/>
          <p:nvPr/>
        </p:nvSpPr>
        <p:spPr>
          <a:xfrm>
            <a:off x="6875504" y="22579"/>
            <a:ext cx="6533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Estructura Organizativa CIFCO</a:t>
            </a:r>
            <a:endParaRPr lang="es-MX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8" name="Rectangle 21">
            <a:extLst>
              <a:ext uri="{FF2B5EF4-FFF2-40B4-BE49-F238E27FC236}">
                <a16:creationId xmlns:a16="http://schemas.microsoft.com/office/drawing/2014/main" id="{D73BCCE1-3D8E-4272-9F0D-3A8D2DB98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6558" y="1409455"/>
            <a:ext cx="1097369" cy="347385"/>
          </a:xfrm>
          <a:prstGeom prst="rect">
            <a:avLst/>
          </a:prstGeom>
          <a:solidFill>
            <a:srgbClr val="FF66FF"/>
          </a:solidFill>
          <a:ln>
            <a:noFill/>
          </a:ln>
        </p:spPr>
        <p:txBody>
          <a:bodyPr vert="horz" wrap="square" lIns="182880" tIns="45720" rIns="18288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400"/>
              </a:lnSpc>
            </a:pPr>
            <a:r>
              <a:rPr lang="en-US" sz="700" cap="al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PRESIDENCIA</a:t>
            </a:r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60" name="Conector recto 59"/>
          <p:cNvCxnSpPr>
            <a:stCxn id="58" idx="0"/>
          </p:cNvCxnSpPr>
          <p:nvPr/>
        </p:nvCxnSpPr>
        <p:spPr>
          <a:xfrm flipH="1" flipV="1">
            <a:off x="5935242" y="857643"/>
            <a:ext cx="1" cy="551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60"/>
          <p:cNvCxnSpPr/>
          <p:nvPr/>
        </p:nvCxnSpPr>
        <p:spPr>
          <a:xfrm flipH="1" flipV="1">
            <a:off x="5935241" y="1748355"/>
            <a:ext cx="1" cy="551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84">
            <a:extLst>
              <a:ext uri="{FF2B5EF4-FFF2-40B4-BE49-F238E27FC236}">
                <a16:creationId xmlns:a16="http://schemas.microsoft.com/office/drawing/2014/main" id="{250A82F1-A0D4-4B63-A1F2-9FFA6F23D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6468" y="1919739"/>
            <a:ext cx="1046817" cy="31282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vert="horz" wrap="square" lIns="182880" tIns="45720" rIns="18288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700" cap="al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DESPACHO</a:t>
            </a:r>
          </a:p>
          <a:p>
            <a:pPr algn="ctr"/>
            <a:r>
              <a:rPr lang="en-US" sz="700" cap="al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PRESIDENCIA</a:t>
            </a:r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64" name="Conector recto 63"/>
          <p:cNvCxnSpPr>
            <a:stCxn id="62" idx="1"/>
          </p:cNvCxnSpPr>
          <p:nvPr/>
        </p:nvCxnSpPr>
        <p:spPr>
          <a:xfrm flipH="1" flipV="1">
            <a:off x="5935241" y="2076150"/>
            <a:ext cx="33122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84">
            <a:extLst>
              <a:ext uri="{FF2B5EF4-FFF2-40B4-BE49-F238E27FC236}">
                <a16:creationId xmlns:a16="http://schemas.microsoft.com/office/drawing/2014/main" id="{250A82F1-A0D4-4B63-A1F2-9FFA6F23D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0854" y="2392840"/>
            <a:ext cx="1046817" cy="31282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182880" tIns="45720" rIns="18288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 cap="all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UNIDAD DE ACCESO A LA INFORMACION PUBLICA</a:t>
            </a:r>
            <a:endParaRPr lang="en-US" sz="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6" name="Rectangle 84">
            <a:extLst>
              <a:ext uri="{FF2B5EF4-FFF2-40B4-BE49-F238E27FC236}">
                <a16:creationId xmlns:a16="http://schemas.microsoft.com/office/drawing/2014/main" id="{250A82F1-A0D4-4B63-A1F2-9FFA6F23D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4885" y="2382135"/>
            <a:ext cx="1046817" cy="31282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182880" tIns="45720" rIns="18288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600" cap="all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UNIDAD DE COMPRAS PUBLICAS</a:t>
            </a:r>
            <a:endParaRPr lang="en-US" sz="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7" name="Rectangle 84">
            <a:extLst>
              <a:ext uri="{FF2B5EF4-FFF2-40B4-BE49-F238E27FC236}">
                <a16:creationId xmlns:a16="http://schemas.microsoft.com/office/drawing/2014/main" id="{250A82F1-A0D4-4B63-A1F2-9FFA6F23D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4529" y="2380410"/>
            <a:ext cx="1046817" cy="31282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182880" tIns="45720" rIns="18288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400"/>
              </a:lnSpc>
            </a:pPr>
            <a:r>
              <a:rPr lang="en-US" sz="800" cap="all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ASESORIA</a:t>
            </a:r>
            <a:endParaRPr lang="en-US" sz="7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69" name="Conector angular 68"/>
          <p:cNvCxnSpPr>
            <a:stCxn id="67" idx="0"/>
          </p:cNvCxnSpPr>
          <p:nvPr/>
        </p:nvCxnSpPr>
        <p:spPr>
          <a:xfrm rot="5400000" flipH="1" flipV="1">
            <a:off x="4966468" y="1411638"/>
            <a:ext cx="80243" cy="185730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angular 70"/>
          <p:cNvCxnSpPr>
            <a:stCxn id="65" idx="0"/>
          </p:cNvCxnSpPr>
          <p:nvPr/>
        </p:nvCxnSpPr>
        <p:spPr>
          <a:xfrm rot="16200000" flipV="1">
            <a:off x="6233416" y="2001993"/>
            <a:ext cx="92673" cy="68902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/>
          <p:cNvCxnSpPr>
            <a:stCxn id="66" idx="0"/>
          </p:cNvCxnSpPr>
          <p:nvPr/>
        </p:nvCxnSpPr>
        <p:spPr>
          <a:xfrm flipH="1" flipV="1">
            <a:off x="5265150" y="2298444"/>
            <a:ext cx="3144" cy="83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32">
            <a:extLst>
              <a:ext uri="{FF2B5EF4-FFF2-40B4-BE49-F238E27FC236}">
                <a16:creationId xmlns:a16="http://schemas.microsoft.com/office/drawing/2014/main" id="{A6140484-498A-4123-A1AE-D4274D336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6566" y="3467856"/>
            <a:ext cx="934695" cy="32344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182880" tIns="45720" rIns="18288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700" cap="al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UNIDAD DE INFORMATICA</a:t>
            </a:r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9" name="Rectangle 32">
            <a:extLst>
              <a:ext uri="{FF2B5EF4-FFF2-40B4-BE49-F238E27FC236}">
                <a16:creationId xmlns:a16="http://schemas.microsoft.com/office/drawing/2014/main" id="{A6140484-498A-4123-A1AE-D4274D336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265" y="3480244"/>
            <a:ext cx="934694" cy="32344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182880" tIns="45720" rIns="18288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GERENCIA COMUNICACIONES</a:t>
            </a:r>
            <a:endParaRPr lang="en-US" sz="5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0" name="Rectangle 32">
            <a:extLst>
              <a:ext uri="{FF2B5EF4-FFF2-40B4-BE49-F238E27FC236}">
                <a16:creationId xmlns:a16="http://schemas.microsoft.com/office/drawing/2014/main" id="{A6140484-498A-4123-A1AE-D4274D336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5517" y="3473551"/>
            <a:ext cx="790009" cy="32344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182880" tIns="45720" rIns="18288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400"/>
              </a:lnSpc>
            </a:pPr>
            <a:r>
              <a:rPr lang="en-US" sz="700" cap="al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GERENCIA MERCADEO</a:t>
            </a:r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1" name="Rectangle 32">
            <a:extLst>
              <a:ext uri="{FF2B5EF4-FFF2-40B4-BE49-F238E27FC236}">
                <a16:creationId xmlns:a16="http://schemas.microsoft.com/office/drawing/2014/main" id="{A6140484-498A-4123-A1AE-D4274D336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1645" y="3479791"/>
            <a:ext cx="790009" cy="32344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182880" tIns="45720" rIns="18288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700" cap="al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GERENCIA LEGAL</a:t>
            </a:r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2" name="Rectangle 32">
            <a:extLst>
              <a:ext uri="{FF2B5EF4-FFF2-40B4-BE49-F238E27FC236}">
                <a16:creationId xmlns:a16="http://schemas.microsoft.com/office/drawing/2014/main" id="{A6140484-498A-4123-A1AE-D4274D336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8232" y="3473551"/>
            <a:ext cx="790009" cy="32344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182880" tIns="45720" rIns="18288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700" cap="al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GERENCIA VENTAS</a:t>
            </a:r>
            <a:endParaRPr lang="en-US" sz="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3" name="Rectangle 39">
            <a:extLst>
              <a:ext uri="{FF2B5EF4-FFF2-40B4-BE49-F238E27FC236}">
                <a16:creationId xmlns:a16="http://schemas.microsoft.com/office/drawing/2014/main" id="{EB5720E7-78A6-4F51-99D1-40820A99E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43653" y="3506960"/>
            <a:ext cx="1098306" cy="32273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182880" tIns="45720" rIns="18288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700" cap="all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UNIDAD planificacion</a:t>
            </a:r>
          </a:p>
        </p:txBody>
      </p:sp>
      <p:sp>
        <p:nvSpPr>
          <p:cNvPr id="84" name="Rectangle 32">
            <a:extLst>
              <a:ext uri="{FF2B5EF4-FFF2-40B4-BE49-F238E27FC236}">
                <a16:creationId xmlns:a16="http://schemas.microsoft.com/office/drawing/2014/main" id="{A6140484-498A-4123-A1AE-D4274D336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8683" y="3506245"/>
            <a:ext cx="1152077" cy="32344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182880" tIns="45720" rIns="18288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700" cap="all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Gerencia administrativa</a:t>
            </a:r>
          </a:p>
        </p:txBody>
      </p:sp>
      <p:sp>
        <p:nvSpPr>
          <p:cNvPr id="85" name="Rectangle 32">
            <a:extLst>
              <a:ext uri="{FF2B5EF4-FFF2-40B4-BE49-F238E27FC236}">
                <a16:creationId xmlns:a16="http://schemas.microsoft.com/office/drawing/2014/main" id="{A6140484-498A-4123-A1AE-D4274D336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7484" y="3506245"/>
            <a:ext cx="1098306" cy="32344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182880" tIns="45720" rIns="18288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700" cap="all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GERENCIA operaciones</a:t>
            </a:r>
          </a:p>
        </p:txBody>
      </p:sp>
      <p:sp>
        <p:nvSpPr>
          <p:cNvPr id="86" name="Rectangle 32">
            <a:extLst>
              <a:ext uri="{FF2B5EF4-FFF2-40B4-BE49-F238E27FC236}">
                <a16:creationId xmlns:a16="http://schemas.microsoft.com/office/drawing/2014/main" id="{A6140484-498A-4123-A1AE-D4274D336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9361" y="3502236"/>
            <a:ext cx="1098306" cy="32344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vert="horz" wrap="square" lIns="182880" tIns="45720" rIns="18288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700" cap="all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GERENCIA  rrhh </a:t>
            </a:r>
          </a:p>
        </p:txBody>
      </p:sp>
      <p:sp>
        <p:nvSpPr>
          <p:cNvPr id="87" name="Rectangle 84">
            <a:extLst>
              <a:ext uri="{FF2B5EF4-FFF2-40B4-BE49-F238E27FC236}">
                <a16:creationId xmlns:a16="http://schemas.microsoft.com/office/drawing/2014/main" id="{250A82F1-A0D4-4B63-A1F2-9FFA6F23D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264" y="3920005"/>
            <a:ext cx="913107" cy="31282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vert="horz" wrap="square" lIns="182880" tIns="45720" rIns="18288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 cap="al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Imagen Institucional</a:t>
            </a:r>
            <a:endParaRPr lang="en-US" sz="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8" name="Rectangle 84">
            <a:extLst>
              <a:ext uri="{FF2B5EF4-FFF2-40B4-BE49-F238E27FC236}">
                <a16:creationId xmlns:a16="http://schemas.microsoft.com/office/drawing/2014/main" id="{250A82F1-A0D4-4B63-A1F2-9FFA6F23D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655" y="4329993"/>
            <a:ext cx="913106" cy="31282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vert="horz" wrap="square" lIns="182880" tIns="45720" rIns="18288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 cap="al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Relaciones institucionales</a:t>
            </a:r>
            <a:endParaRPr lang="en-US" sz="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9" name="Rectangle 84">
            <a:extLst>
              <a:ext uri="{FF2B5EF4-FFF2-40B4-BE49-F238E27FC236}">
                <a16:creationId xmlns:a16="http://schemas.microsoft.com/office/drawing/2014/main" id="{250A82F1-A0D4-4B63-A1F2-9FFA6F23D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264" y="4739981"/>
            <a:ext cx="913107" cy="31282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vert="horz" wrap="square" lIns="182880" tIns="45720" rIns="18288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 cap="al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publicidad</a:t>
            </a:r>
            <a:endParaRPr lang="en-US" sz="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0" name="Rectangle 84">
            <a:extLst>
              <a:ext uri="{FF2B5EF4-FFF2-40B4-BE49-F238E27FC236}">
                <a16:creationId xmlns:a16="http://schemas.microsoft.com/office/drawing/2014/main" id="{250A82F1-A0D4-4B63-A1F2-9FFA6F23D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1127" y="3939399"/>
            <a:ext cx="790009" cy="31282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vert="horz" wrap="square" lIns="182880" tIns="45720" rIns="18288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400"/>
              </a:lnSpc>
            </a:pPr>
            <a:r>
              <a:rPr lang="en-US" sz="500" cap="al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DISEÑO DE EVENTOS</a:t>
            </a:r>
            <a:endParaRPr lang="en-US" sz="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1" name="Rectangle 84">
            <a:extLst>
              <a:ext uri="{FF2B5EF4-FFF2-40B4-BE49-F238E27FC236}">
                <a16:creationId xmlns:a16="http://schemas.microsoft.com/office/drawing/2014/main" id="{250A82F1-A0D4-4B63-A1F2-9FFA6F23D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736" y="4349578"/>
            <a:ext cx="790009" cy="31282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vert="horz" wrap="square" lIns="182880" tIns="45720" rIns="18288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400"/>
              </a:lnSpc>
            </a:pPr>
            <a:r>
              <a:rPr lang="en-US" sz="500" cap="al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PRODUCCION DE EVENTOS</a:t>
            </a:r>
            <a:endParaRPr lang="en-US" sz="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2" name="Rectangle 84">
            <a:extLst>
              <a:ext uri="{FF2B5EF4-FFF2-40B4-BE49-F238E27FC236}">
                <a16:creationId xmlns:a16="http://schemas.microsoft.com/office/drawing/2014/main" id="{250A82F1-A0D4-4B63-A1F2-9FFA6F23D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8231" y="3920995"/>
            <a:ext cx="790011" cy="31282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vert="horz" wrap="square" lIns="182880" tIns="45720" rIns="18288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en-US" sz="500" cap="all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00" cap="al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ventas Institucionales</a:t>
            </a:r>
            <a:endParaRPr lang="en-US" sz="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3" name="Rectangle 84">
            <a:extLst>
              <a:ext uri="{FF2B5EF4-FFF2-40B4-BE49-F238E27FC236}">
                <a16:creationId xmlns:a16="http://schemas.microsoft.com/office/drawing/2014/main" id="{250A82F1-A0D4-4B63-A1F2-9FFA6F23D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8230" y="4331174"/>
            <a:ext cx="790011" cy="31282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vert="horz" wrap="square" lIns="182880" tIns="45720" rIns="18288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 cap="al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patrocinios</a:t>
            </a:r>
            <a:endParaRPr lang="en-US" sz="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4" name="Rectangle 84">
            <a:extLst>
              <a:ext uri="{FF2B5EF4-FFF2-40B4-BE49-F238E27FC236}">
                <a16:creationId xmlns:a16="http://schemas.microsoft.com/office/drawing/2014/main" id="{250A82F1-A0D4-4B63-A1F2-9FFA6F23D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8230" y="4741353"/>
            <a:ext cx="790011" cy="31282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vert="horz" wrap="square" lIns="182880" tIns="45720" rIns="18288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 cap="al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banquetes</a:t>
            </a:r>
            <a:endParaRPr lang="en-US" sz="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5" name="Rectangle 84">
            <a:extLst>
              <a:ext uri="{FF2B5EF4-FFF2-40B4-BE49-F238E27FC236}">
                <a16:creationId xmlns:a16="http://schemas.microsoft.com/office/drawing/2014/main" id="{250A82F1-A0D4-4B63-A1F2-9FFA6F23D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5767" y="3919814"/>
            <a:ext cx="1101900" cy="31282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vert="horz" wrap="square" lIns="182880" tIns="45720" rIns="18288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400"/>
              </a:lnSpc>
            </a:pPr>
            <a:r>
              <a:rPr lang="en-US" sz="500" cap="al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PLANILLAS</a:t>
            </a:r>
            <a:endParaRPr lang="en-US" sz="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6" name="Rectangle 84">
            <a:extLst>
              <a:ext uri="{FF2B5EF4-FFF2-40B4-BE49-F238E27FC236}">
                <a16:creationId xmlns:a16="http://schemas.microsoft.com/office/drawing/2014/main" id="{250A82F1-A0D4-4B63-A1F2-9FFA6F23D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5766" y="4320468"/>
            <a:ext cx="1101901" cy="31282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vert="horz" wrap="square" lIns="182880" tIns="45720" rIns="18288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 cap="al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GESTION ADMINISTRATIVA</a:t>
            </a:r>
            <a:endParaRPr lang="en-US" sz="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2" name="Rectangle 84">
            <a:extLst>
              <a:ext uri="{FF2B5EF4-FFF2-40B4-BE49-F238E27FC236}">
                <a16:creationId xmlns:a16="http://schemas.microsoft.com/office/drawing/2014/main" id="{250A82F1-A0D4-4B63-A1F2-9FFA6F23D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4349" y="3919814"/>
            <a:ext cx="1101900" cy="31282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vert="horz" wrap="square" lIns="182880" tIns="45720" rIns="18288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400"/>
              </a:lnSpc>
            </a:pPr>
            <a:r>
              <a:rPr lang="en-US" sz="500" cap="al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Unidad gestion documental y archivo</a:t>
            </a:r>
            <a:endParaRPr lang="en-US" sz="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3" name="Rectangle 84">
            <a:extLst>
              <a:ext uri="{FF2B5EF4-FFF2-40B4-BE49-F238E27FC236}">
                <a16:creationId xmlns:a16="http://schemas.microsoft.com/office/drawing/2014/main" id="{250A82F1-A0D4-4B63-A1F2-9FFA6F23D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8682" y="4320468"/>
            <a:ext cx="1101901" cy="31282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vert="horz" wrap="square" lIns="182880" tIns="45720" rIns="18288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 cap="al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bodega</a:t>
            </a:r>
            <a:endParaRPr lang="en-US" sz="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4" name="Rectangle 84">
            <a:extLst>
              <a:ext uri="{FF2B5EF4-FFF2-40B4-BE49-F238E27FC236}">
                <a16:creationId xmlns:a16="http://schemas.microsoft.com/office/drawing/2014/main" id="{250A82F1-A0D4-4B63-A1F2-9FFA6F23D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7485" y="3929339"/>
            <a:ext cx="1098305" cy="31282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vert="horz" wrap="square" lIns="182880" tIns="45720" rIns="18288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400"/>
              </a:lnSpc>
            </a:pPr>
            <a:r>
              <a:rPr lang="en-US" sz="500" cap="al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mantenimiento</a:t>
            </a:r>
            <a:endParaRPr lang="en-US" sz="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5" name="Rectangle 84">
            <a:extLst>
              <a:ext uri="{FF2B5EF4-FFF2-40B4-BE49-F238E27FC236}">
                <a16:creationId xmlns:a16="http://schemas.microsoft.com/office/drawing/2014/main" id="{250A82F1-A0D4-4B63-A1F2-9FFA6F23D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7485" y="4329993"/>
            <a:ext cx="1098306" cy="31282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vert="horz" wrap="square" lIns="182880" tIns="45720" rIns="18288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 cap="al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Montaje de eventos</a:t>
            </a:r>
            <a:endParaRPr lang="en-US" sz="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6" name="Rectangle 84">
            <a:extLst>
              <a:ext uri="{FF2B5EF4-FFF2-40B4-BE49-F238E27FC236}">
                <a16:creationId xmlns:a16="http://schemas.microsoft.com/office/drawing/2014/main" id="{250A82F1-A0D4-4B63-A1F2-9FFA6F23D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28681" y="4704762"/>
            <a:ext cx="1101901" cy="31282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vert="horz" wrap="square" lIns="182880" tIns="45720" rIns="18288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 cap="al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Servicios generales</a:t>
            </a:r>
            <a:endParaRPr lang="en-US" sz="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7" name="Rectangle 84">
            <a:extLst>
              <a:ext uri="{FF2B5EF4-FFF2-40B4-BE49-F238E27FC236}">
                <a16:creationId xmlns:a16="http://schemas.microsoft.com/office/drawing/2014/main" id="{250A82F1-A0D4-4B63-A1F2-9FFA6F23D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0470" y="3928864"/>
            <a:ext cx="1101900" cy="31282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vert="horz" wrap="square" lIns="182880" tIns="45720" rIns="18288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400"/>
              </a:lnSpc>
            </a:pPr>
            <a:r>
              <a:rPr lang="en-US" sz="500" cap="al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presupuesto</a:t>
            </a:r>
            <a:endParaRPr lang="en-US" sz="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8" name="Rectangle 84">
            <a:extLst>
              <a:ext uri="{FF2B5EF4-FFF2-40B4-BE49-F238E27FC236}">
                <a16:creationId xmlns:a16="http://schemas.microsoft.com/office/drawing/2014/main" id="{250A82F1-A0D4-4B63-A1F2-9FFA6F23D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0469" y="4329518"/>
            <a:ext cx="1101901" cy="31282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vert="horz" wrap="square" lIns="182880" tIns="45720" rIns="18288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 cap="al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contabilidad</a:t>
            </a:r>
            <a:endParaRPr lang="en-US" sz="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9" name="Rectangle 84">
            <a:extLst>
              <a:ext uri="{FF2B5EF4-FFF2-40B4-BE49-F238E27FC236}">
                <a16:creationId xmlns:a16="http://schemas.microsoft.com/office/drawing/2014/main" id="{250A82F1-A0D4-4B63-A1F2-9FFA6F23D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0470" y="4730172"/>
            <a:ext cx="1101900" cy="31282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vert="horz" wrap="square" lIns="182880" tIns="45720" rIns="18288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ts val="1400"/>
              </a:lnSpc>
            </a:pPr>
            <a:r>
              <a:rPr lang="en-US" sz="500" cap="al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Pagaduria</a:t>
            </a:r>
            <a:endParaRPr lang="en-US" sz="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0" name="Rectangle 84">
            <a:extLst>
              <a:ext uri="{FF2B5EF4-FFF2-40B4-BE49-F238E27FC236}">
                <a16:creationId xmlns:a16="http://schemas.microsoft.com/office/drawing/2014/main" id="{250A82F1-A0D4-4B63-A1F2-9FFA6F23D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0469" y="5130826"/>
            <a:ext cx="1101901" cy="31282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vert="horz" wrap="square" lIns="182880" tIns="45720" rIns="18288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500" cap="al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colecturia</a:t>
            </a:r>
            <a:endParaRPr lang="en-US" sz="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11" name="Imagen 1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288" y="224355"/>
            <a:ext cx="1524000" cy="1524000"/>
          </a:xfrm>
          <a:prstGeom prst="rect">
            <a:avLst/>
          </a:prstGeom>
        </p:spPr>
      </p:pic>
      <p:sp>
        <p:nvSpPr>
          <p:cNvPr id="112" name="CuadroTexto 111"/>
          <p:cNvSpPr txBox="1"/>
          <p:nvPr/>
        </p:nvSpPr>
        <p:spPr>
          <a:xfrm>
            <a:off x="9828681" y="489527"/>
            <a:ext cx="23761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SV" sz="1200" dirty="0" smtClean="0">
                <a:latin typeface="Montserrat" panose="00000500000000000000" pitchFamily="2" charset="0"/>
              </a:rPr>
              <a:t>ABRIL 2023</a:t>
            </a:r>
            <a:endParaRPr lang="es-SV" sz="1200" dirty="0">
              <a:latin typeface="Montserrat" panose="00000500000000000000" pitchFamily="2" charset="0"/>
            </a:endParaRPr>
          </a:p>
        </p:txBody>
      </p:sp>
      <p:cxnSp>
        <p:nvCxnSpPr>
          <p:cNvPr id="114" name="Conector angular 113"/>
          <p:cNvCxnSpPr/>
          <p:nvPr/>
        </p:nvCxnSpPr>
        <p:spPr>
          <a:xfrm flipV="1">
            <a:off x="3962350" y="2298445"/>
            <a:ext cx="1962260" cy="838670"/>
          </a:xfrm>
          <a:prstGeom prst="bentConnector3">
            <a:avLst>
              <a:gd name="adj1" fmla="val 10059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ector recto 121"/>
          <p:cNvCxnSpPr>
            <a:stCxn id="13" idx="1"/>
          </p:cNvCxnSpPr>
          <p:nvPr/>
        </p:nvCxnSpPr>
        <p:spPr>
          <a:xfrm flipH="1" flipV="1">
            <a:off x="5935241" y="3137115"/>
            <a:ext cx="3044585" cy="245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ector angular 123"/>
          <p:cNvCxnSpPr>
            <a:stCxn id="10" idx="2"/>
            <a:endCxn id="79" idx="0"/>
          </p:cNvCxnSpPr>
          <p:nvPr/>
        </p:nvCxnSpPr>
        <p:spPr>
          <a:xfrm rot="5400000">
            <a:off x="2033717" y="2135851"/>
            <a:ext cx="175289" cy="251349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angular 125"/>
          <p:cNvCxnSpPr>
            <a:stCxn id="10" idx="2"/>
          </p:cNvCxnSpPr>
          <p:nvPr/>
        </p:nvCxnSpPr>
        <p:spPr>
          <a:xfrm rot="5400000">
            <a:off x="2519907" y="2624339"/>
            <a:ext cx="177586" cy="153881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ector angular 127"/>
          <p:cNvCxnSpPr>
            <a:stCxn id="10" idx="2"/>
            <a:endCxn id="82" idx="0"/>
          </p:cNvCxnSpPr>
          <p:nvPr/>
        </p:nvCxnSpPr>
        <p:spPr>
          <a:xfrm rot="5400000">
            <a:off x="2996375" y="3091817"/>
            <a:ext cx="168596" cy="59487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ector angular 129"/>
          <p:cNvCxnSpPr>
            <a:stCxn id="10" idx="2"/>
            <a:endCxn id="81" idx="0"/>
          </p:cNvCxnSpPr>
          <p:nvPr/>
        </p:nvCxnSpPr>
        <p:spPr>
          <a:xfrm rot="16200000" flipH="1">
            <a:off x="3439961" y="3243102"/>
            <a:ext cx="174836" cy="29854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ector angular 131"/>
          <p:cNvCxnSpPr>
            <a:stCxn id="10" idx="2"/>
            <a:endCxn id="76" idx="0"/>
          </p:cNvCxnSpPr>
          <p:nvPr/>
        </p:nvCxnSpPr>
        <p:spPr>
          <a:xfrm rot="16200000" flipH="1">
            <a:off x="3929561" y="2753502"/>
            <a:ext cx="162901" cy="126580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ector angular 133"/>
          <p:cNvCxnSpPr>
            <a:stCxn id="10" idx="2"/>
            <a:endCxn id="4" idx="0"/>
          </p:cNvCxnSpPr>
          <p:nvPr/>
        </p:nvCxnSpPr>
        <p:spPr>
          <a:xfrm rot="16200000" flipH="1">
            <a:off x="4410470" y="2272593"/>
            <a:ext cx="163616" cy="222833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ector angular 142"/>
          <p:cNvCxnSpPr>
            <a:stCxn id="89" idx="1"/>
            <a:endCxn id="79" idx="1"/>
          </p:cNvCxnSpPr>
          <p:nvPr/>
        </p:nvCxnSpPr>
        <p:spPr>
          <a:xfrm rot="10800000" flipH="1">
            <a:off x="397263" y="3641969"/>
            <a:ext cx="1" cy="1254425"/>
          </a:xfrm>
          <a:prstGeom prst="bentConnector3">
            <a:avLst>
              <a:gd name="adj1" fmla="val -228600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ector angular 145"/>
          <p:cNvCxnSpPr>
            <a:stCxn id="88" idx="1"/>
            <a:endCxn id="79" idx="1"/>
          </p:cNvCxnSpPr>
          <p:nvPr/>
        </p:nvCxnSpPr>
        <p:spPr>
          <a:xfrm rot="10800000" flipH="1">
            <a:off x="391655" y="3641969"/>
            <a:ext cx="5610" cy="844437"/>
          </a:xfrm>
          <a:prstGeom prst="bentConnector3">
            <a:avLst>
              <a:gd name="adj1" fmla="val -407486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ector angular 147"/>
          <p:cNvCxnSpPr>
            <a:stCxn id="87" idx="1"/>
            <a:endCxn id="79" idx="1"/>
          </p:cNvCxnSpPr>
          <p:nvPr/>
        </p:nvCxnSpPr>
        <p:spPr>
          <a:xfrm rot="10800000" flipH="1">
            <a:off x="397263" y="3641969"/>
            <a:ext cx="1" cy="434449"/>
          </a:xfrm>
          <a:prstGeom prst="bentConnector3">
            <a:avLst>
              <a:gd name="adj1" fmla="val -228600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ector angular 160"/>
          <p:cNvCxnSpPr>
            <a:stCxn id="91" idx="1"/>
            <a:endCxn id="80" idx="1"/>
          </p:cNvCxnSpPr>
          <p:nvPr/>
        </p:nvCxnSpPr>
        <p:spPr>
          <a:xfrm rot="10800000">
            <a:off x="1465518" y="3635276"/>
            <a:ext cx="11219" cy="870715"/>
          </a:xfrm>
          <a:prstGeom prst="bentConnector3">
            <a:avLst>
              <a:gd name="adj1" fmla="val 213761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ector angular 162"/>
          <p:cNvCxnSpPr>
            <a:stCxn id="90" idx="1"/>
            <a:endCxn id="80" idx="1"/>
          </p:cNvCxnSpPr>
          <p:nvPr/>
        </p:nvCxnSpPr>
        <p:spPr>
          <a:xfrm rot="10800000">
            <a:off x="1465517" y="3635275"/>
            <a:ext cx="5610" cy="460536"/>
          </a:xfrm>
          <a:prstGeom prst="bentConnector3">
            <a:avLst>
              <a:gd name="adj1" fmla="val 417486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ector angular 165"/>
          <p:cNvCxnSpPr>
            <a:stCxn id="94" idx="1"/>
            <a:endCxn id="82" idx="1"/>
          </p:cNvCxnSpPr>
          <p:nvPr/>
        </p:nvCxnSpPr>
        <p:spPr>
          <a:xfrm rot="10800000" flipH="1">
            <a:off x="2388230" y="3635275"/>
            <a:ext cx="2" cy="1262490"/>
          </a:xfrm>
          <a:prstGeom prst="bentConnector3">
            <a:avLst>
              <a:gd name="adj1" fmla="val -114300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ector angular 167"/>
          <p:cNvCxnSpPr>
            <a:stCxn id="93" idx="1"/>
            <a:endCxn id="82" idx="1"/>
          </p:cNvCxnSpPr>
          <p:nvPr/>
        </p:nvCxnSpPr>
        <p:spPr>
          <a:xfrm rot="10800000" flipH="1">
            <a:off x="2388230" y="3635276"/>
            <a:ext cx="2" cy="852311"/>
          </a:xfrm>
          <a:prstGeom prst="bentConnector3">
            <a:avLst>
              <a:gd name="adj1" fmla="val -114300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ector angular 169"/>
          <p:cNvCxnSpPr>
            <a:stCxn id="92" idx="1"/>
            <a:endCxn id="82" idx="1"/>
          </p:cNvCxnSpPr>
          <p:nvPr/>
        </p:nvCxnSpPr>
        <p:spPr>
          <a:xfrm rot="10800000" flipH="1">
            <a:off x="2388230" y="3635275"/>
            <a:ext cx="1" cy="442132"/>
          </a:xfrm>
          <a:prstGeom prst="bentConnector3">
            <a:avLst>
              <a:gd name="adj1" fmla="val -228600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ector angular 173"/>
          <p:cNvCxnSpPr>
            <a:stCxn id="86" idx="0"/>
            <a:endCxn id="13" idx="2"/>
          </p:cNvCxnSpPr>
          <p:nvPr/>
        </p:nvCxnSpPr>
        <p:spPr>
          <a:xfrm rot="5400000" flipH="1" flipV="1">
            <a:off x="8782771" y="2605279"/>
            <a:ext cx="172701" cy="162121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ector angular 175"/>
          <p:cNvCxnSpPr>
            <a:stCxn id="85" idx="0"/>
            <a:endCxn id="13" idx="2"/>
          </p:cNvCxnSpPr>
          <p:nvPr/>
        </p:nvCxnSpPr>
        <p:spPr>
          <a:xfrm rot="5400000" flipH="1" flipV="1">
            <a:off x="9359828" y="3186344"/>
            <a:ext cx="176710" cy="463092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ector angular 177"/>
          <p:cNvCxnSpPr>
            <a:stCxn id="84" idx="0"/>
            <a:endCxn id="13" idx="2"/>
          </p:cNvCxnSpPr>
          <p:nvPr/>
        </p:nvCxnSpPr>
        <p:spPr>
          <a:xfrm rot="16200000" flipV="1">
            <a:off x="9953871" y="3055393"/>
            <a:ext cx="176710" cy="72499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ector angular 180"/>
          <p:cNvCxnSpPr>
            <a:stCxn id="83" idx="0"/>
            <a:endCxn id="13" idx="2"/>
          </p:cNvCxnSpPr>
          <p:nvPr/>
        </p:nvCxnSpPr>
        <p:spPr>
          <a:xfrm rot="16200000" flipV="1">
            <a:off x="10547556" y="2461709"/>
            <a:ext cx="177425" cy="191307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ector angular 182"/>
          <p:cNvCxnSpPr/>
          <p:nvPr/>
        </p:nvCxnSpPr>
        <p:spPr>
          <a:xfrm rot="10800000" flipH="1">
            <a:off x="6310469" y="3335146"/>
            <a:ext cx="3369259" cy="755741"/>
          </a:xfrm>
          <a:prstGeom prst="bentConnector4">
            <a:avLst>
              <a:gd name="adj1" fmla="val -6785"/>
              <a:gd name="adj2" fmla="val 8929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ector angular 187"/>
          <p:cNvCxnSpPr>
            <a:stCxn id="108" idx="1"/>
            <a:endCxn id="13" idx="2"/>
          </p:cNvCxnSpPr>
          <p:nvPr/>
        </p:nvCxnSpPr>
        <p:spPr>
          <a:xfrm rot="10800000" flipH="1">
            <a:off x="6310469" y="3329536"/>
            <a:ext cx="3369260" cy="1156395"/>
          </a:xfrm>
          <a:prstGeom prst="bentConnector4">
            <a:avLst>
              <a:gd name="adj1" fmla="val -6785"/>
              <a:gd name="adj2" fmla="val 9217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ector angular 190"/>
          <p:cNvCxnSpPr>
            <a:stCxn id="109" idx="1"/>
            <a:endCxn id="13" idx="2"/>
          </p:cNvCxnSpPr>
          <p:nvPr/>
        </p:nvCxnSpPr>
        <p:spPr>
          <a:xfrm rot="10800000" flipH="1">
            <a:off x="6310469" y="3329536"/>
            <a:ext cx="3369259" cy="1557049"/>
          </a:xfrm>
          <a:prstGeom prst="bentConnector4">
            <a:avLst>
              <a:gd name="adj1" fmla="val -6785"/>
              <a:gd name="adj2" fmla="val 9465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ector angular 193"/>
          <p:cNvCxnSpPr>
            <a:stCxn id="110" idx="1"/>
            <a:endCxn id="13" idx="2"/>
          </p:cNvCxnSpPr>
          <p:nvPr/>
        </p:nvCxnSpPr>
        <p:spPr>
          <a:xfrm rot="10800000" flipH="1">
            <a:off x="6310469" y="3329536"/>
            <a:ext cx="3369260" cy="1957703"/>
          </a:xfrm>
          <a:prstGeom prst="bentConnector4">
            <a:avLst>
              <a:gd name="adj1" fmla="val -6785"/>
              <a:gd name="adj2" fmla="val 9545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ector angular 197"/>
          <p:cNvCxnSpPr>
            <a:stCxn id="84" idx="1"/>
            <a:endCxn id="106" idx="1"/>
          </p:cNvCxnSpPr>
          <p:nvPr/>
        </p:nvCxnSpPr>
        <p:spPr>
          <a:xfrm rot="10800000" flipV="1">
            <a:off x="9828681" y="3667968"/>
            <a:ext cx="2" cy="1193205"/>
          </a:xfrm>
          <a:prstGeom prst="bentConnector3">
            <a:avLst>
              <a:gd name="adj1" fmla="val 114301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ector angular 199"/>
          <p:cNvCxnSpPr>
            <a:stCxn id="84" idx="1"/>
            <a:endCxn id="103" idx="1"/>
          </p:cNvCxnSpPr>
          <p:nvPr/>
        </p:nvCxnSpPr>
        <p:spPr>
          <a:xfrm rot="10800000" flipV="1">
            <a:off x="9828683" y="3667968"/>
            <a:ext cx="1" cy="808911"/>
          </a:xfrm>
          <a:prstGeom prst="bentConnector3">
            <a:avLst>
              <a:gd name="adj1" fmla="val 228601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ector angular 201"/>
          <p:cNvCxnSpPr>
            <a:stCxn id="84" idx="1"/>
            <a:endCxn id="102" idx="1"/>
          </p:cNvCxnSpPr>
          <p:nvPr/>
        </p:nvCxnSpPr>
        <p:spPr>
          <a:xfrm rot="10800000" flipV="1">
            <a:off x="9824349" y="3667968"/>
            <a:ext cx="4334" cy="408257"/>
          </a:xfrm>
          <a:prstGeom prst="bentConnector3">
            <a:avLst>
              <a:gd name="adj1" fmla="val 537457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ector angular 203"/>
          <p:cNvCxnSpPr>
            <a:stCxn id="85" idx="1"/>
            <a:endCxn id="104" idx="1"/>
          </p:cNvCxnSpPr>
          <p:nvPr/>
        </p:nvCxnSpPr>
        <p:spPr>
          <a:xfrm rot="10800000" flipH="1" flipV="1">
            <a:off x="8667483" y="3667969"/>
            <a:ext cx="1" cy="417782"/>
          </a:xfrm>
          <a:prstGeom prst="bentConnector3">
            <a:avLst>
              <a:gd name="adj1" fmla="val -228600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ector angular 205"/>
          <p:cNvCxnSpPr>
            <a:stCxn id="85" idx="1"/>
            <a:endCxn id="105" idx="1"/>
          </p:cNvCxnSpPr>
          <p:nvPr/>
        </p:nvCxnSpPr>
        <p:spPr>
          <a:xfrm rot="10800000" flipH="1" flipV="1">
            <a:off x="8667483" y="3667969"/>
            <a:ext cx="1" cy="818436"/>
          </a:xfrm>
          <a:prstGeom prst="bentConnector3">
            <a:avLst>
              <a:gd name="adj1" fmla="val -228600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ector angular 207"/>
          <p:cNvCxnSpPr>
            <a:stCxn id="86" idx="1"/>
            <a:endCxn id="95" idx="1"/>
          </p:cNvCxnSpPr>
          <p:nvPr/>
        </p:nvCxnSpPr>
        <p:spPr>
          <a:xfrm rot="10800000" flipV="1">
            <a:off x="7505767" y="3663960"/>
            <a:ext cx="3594" cy="412266"/>
          </a:xfrm>
          <a:prstGeom prst="bentConnector3">
            <a:avLst>
              <a:gd name="adj1" fmla="val 646060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ector angular 209"/>
          <p:cNvCxnSpPr>
            <a:stCxn id="86" idx="1"/>
            <a:endCxn id="96" idx="1"/>
          </p:cNvCxnSpPr>
          <p:nvPr/>
        </p:nvCxnSpPr>
        <p:spPr>
          <a:xfrm rot="10800000" flipV="1">
            <a:off x="7505767" y="3663960"/>
            <a:ext cx="3595" cy="812920"/>
          </a:xfrm>
          <a:prstGeom prst="bentConnector3">
            <a:avLst>
              <a:gd name="adj1" fmla="val 645883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73481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gramacifco_UCP042023" id="{4ECD3A33-934A-463C-BEE2-EABBFE5249F8}" vid="{86DB1F83-7E47-4ED2-8FD1-7DFC8F3ABDE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Organigramacifco_UCP042023</Template>
  <TotalTime>61</TotalTime>
  <Words>86</Words>
  <Application>Microsoft Office PowerPoint</Application>
  <PresentationFormat>Panorámica</PresentationFormat>
  <Paragraphs>43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Aharoni</vt:lpstr>
      <vt:lpstr>Arial</vt:lpstr>
      <vt:lpstr>Calibri</vt:lpstr>
      <vt:lpstr>Calibri Light</vt:lpstr>
      <vt:lpstr>Montserrat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Veronica Antonia Duran de Galvez</dc:creator>
  <cp:lastModifiedBy>Jackeline Seusy Avolevan Arevalo</cp:lastModifiedBy>
  <cp:revision>1</cp:revision>
  <cp:lastPrinted>2023-04-20T22:12:58Z</cp:lastPrinted>
  <dcterms:created xsi:type="dcterms:W3CDTF">2023-04-21T14:00:01Z</dcterms:created>
  <dcterms:modified xsi:type="dcterms:W3CDTF">2023-09-19T20:12:33Z</dcterms:modified>
</cp:coreProperties>
</file>