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7" r:id="rId28"/>
    <p:sldId id="288" r:id="rId29"/>
    <p:sldId id="280" r:id="rId30"/>
    <p:sldId id="290" r:id="rId31"/>
    <p:sldId id="291" r:id="rId32"/>
    <p:sldId id="292" r:id="rId3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10/08/2022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Presidente Temporal: Lic. Rony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Huezo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Serrano.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99065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Ing. Pedro Amilto Orellana</a:t>
                      </a: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5700187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UNIDAD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164356"/>
              </p:ext>
            </p:extLst>
          </p:nvPr>
        </p:nvGraphicFramePr>
        <p:xfrm>
          <a:off x="657726" y="2040719"/>
          <a:ext cx="7908758" cy="3977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Coordinador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Unidad</a:t>
                      </a: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Ing. Luis Balmore Pineda Bonilla.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4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Mujeres: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 1</a:t>
                      </a:r>
                      <a:endParaRPr lang="es-SV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5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7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 la Unidad de Comunicaciones: Lic. Miguel Federico Castillo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Lic. Adyni Arleht Pocasangre Crespin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037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Unidad:  Lic. Andrés José Rovira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380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 smtClean="0">
                <a:latin typeface="Museo Sans 300" panose="02000000000000000000" pitchFamily="50" charset="0"/>
              </a:rPr>
              <a:t>Salvador Reynaldo Martínez.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Ruben Hernández Díaz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3018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</a:rPr>
              <a:t>GERENCIA LEGAL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Legal: Lic. </a:t>
            </a:r>
            <a:r>
              <a:rPr lang="es-ES" dirty="0" smtClean="0">
                <a:latin typeface="Museo Sans 300" panose="02000000000000000000" pitchFamily="50" charset="0"/>
              </a:rPr>
              <a:t>Gustavo </a:t>
            </a:r>
            <a:r>
              <a:rPr lang="es-ES" dirty="0">
                <a:latin typeface="Museo Sans 300" panose="02000000000000000000" pitchFamily="50" charset="0"/>
              </a:rPr>
              <a:t>Armando Arévalo Amaya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394054" y="880954"/>
            <a:ext cx="4408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89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mejora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 Unidad Administrativa</a:t>
            </a: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Billy Ronaldo Gavarrete.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55286" y="1360561"/>
            <a:ext cx="7196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SEGURIDAD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OFICINAS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Ing. Luis Humberto Quintanilla.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23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10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 Presidente Temporal </a:t>
            </a:r>
            <a:r>
              <a:rPr lang="es-SV" dirty="0">
                <a:latin typeface="Museo Sans 300" panose="02000000000000000000" pitchFamily="50" charset="0"/>
              </a:rPr>
              <a:t>de CORSAIN y </a:t>
            </a:r>
            <a:r>
              <a:rPr lang="es-SV" dirty="0" smtClean="0">
                <a:latin typeface="Museo Sans 300" panose="02000000000000000000" pitchFamily="50" charset="0"/>
              </a:rPr>
              <a:t>Secretario </a:t>
            </a:r>
            <a:r>
              <a:rPr lang="es-SV" dirty="0">
                <a:latin typeface="Museo Sans 300" panose="02000000000000000000" pitchFamily="50" charset="0"/>
              </a:rPr>
              <a:t>de la Asamblea de Gobernadores: Lic. </a:t>
            </a:r>
            <a:r>
              <a:rPr lang="es-SV" dirty="0" smtClean="0">
                <a:latin typeface="Museo Sans 300" panose="02000000000000000000" pitchFamily="50" charset="0"/>
              </a:rPr>
              <a:t>Rony </a:t>
            </a:r>
            <a:r>
              <a:rPr lang="es-SV" dirty="0" err="1" smtClean="0">
                <a:latin typeface="Museo Sans 300" panose="02000000000000000000" pitchFamily="50" charset="0"/>
              </a:rPr>
              <a:t>Huezo</a:t>
            </a:r>
            <a:r>
              <a:rPr lang="es-SV" dirty="0" smtClean="0">
                <a:latin typeface="Museo Sans 300" panose="02000000000000000000" pitchFamily="50" charset="0"/>
              </a:rPr>
              <a:t> Serrano.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4</a:t>
            </a: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6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929483"/>
            <a:ext cx="7894685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3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 Interno Interino: Lic. </a:t>
            </a:r>
            <a:r>
              <a:rPr lang="es-ES" dirty="0" smtClean="0">
                <a:latin typeface="Museo Sans 300" panose="02000000000000000000" pitchFamily="50" charset="0"/>
              </a:rPr>
              <a:t>Mario Alfonso Siciliano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1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2434</Words>
  <Application>Microsoft Office PowerPoint</Application>
  <PresentationFormat>Presentación en pantalla (4:3)</PresentationFormat>
  <Paragraphs>254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44</cp:revision>
  <dcterms:created xsi:type="dcterms:W3CDTF">2019-07-03T14:56:03Z</dcterms:created>
  <dcterms:modified xsi:type="dcterms:W3CDTF">2022-08-10T22:58:02Z</dcterms:modified>
</cp:coreProperties>
</file>