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3" r:id="rId4"/>
    <p:sldId id="297" r:id="rId5"/>
    <p:sldId id="275" r:id="rId6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.48\compartido-planificacion\14.%20Temporal%20Requerimientos\02%20Temp.%20Informe%20POA\2do%20Trimestre\2.%20SEGUIMIENTO%20POA%202022%20v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Distribución de</a:t>
            </a:r>
            <a:r>
              <a:rPr lang="en-US" sz="1800" b="1" baseline="0"/>
              <a:t> Porcentajes de Desempeño</a:t>
            </a:r>
            <a:endParaRPr lang="en-US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'DESEMPEÑO % (4)'!$S$40:$S$45</c:f>
              <c:strCache>
                <c:ptCount val="6"/>
                <c:pt idx="0">
                  <c:v>80% - 100%</c:v>
                </c:pt>
                <c:pt idx="1">
                  <c:v>100% - 120%</c:v>
                </c:pt>
                <c:pt idx="2">
                  <c:v>120% - 140%</c:v>
                </c:pt>
                <c:pt idx="3">
                  <c:v>140% - 160%</c:v>
                </c:pt>
                <c:pt idx="4">
                  <c:v>180% - 200%</c:v>
                </c:pt>
                <c:pt idx="5">
                  <c:v>200% - 220%</c:v>
                </c:pt>
              </c:strCache>
            </c:strRef>
          </c:cat>
          <c:val>
            <c:numRef>
              <c:f>'DESEMPEÑO % (4)'!$U$40:$U$45</c:f>
              <c:numCache>
                <c:formatCode>0%</c:formatCode>
                <c:ptCount val="6"/>
                <c:pt idx="0">
                  <c:v>3.2258064516129031E-2</c:v>
                </c:pt>
                <c:pt idx="1">
                  <c:v>0.61290322580645162</c:v>
                </c:pt>
                <c:pt idx="2">
                  <c:v>0.19354838709677419</c:v>
                </c:pt>
                <c:pt idx="3">
                  <c:v>9.6774193548387094E-2</c:v>
                </c:pt>
                <c:pt idx="4">
                  <c:v>3.2258064516129031E-2</c:v>
                </c:pt>
                <c:pt idx="5">
                  <c:v>3.2258064516129031E-2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DD-4D7D-887D-F6E2BF8685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83199072"/>
        <c:axId val="2083200736"/>
      </c:barChart>
      <c:catAx>
        <c:axId val="208319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83200736"/>
        <c:crosses val="autoZero"/>
        <c:auto val="1"/>
        <c:lblAlgn val="ctr"/>
        <c:lblOffset val="100"/>
        <c:noMultiLvlLbl val="0"/>
      </c:catAx>
      <c:valAx>
        <c:axId val="20832007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08319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455F3-205E-4481-AA65-FFF9CC344F27}" type="datetimeFigureOut">
              <a:rPr lang="es-SV" smtClean="0"/>
              <a:t>13/8/2022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5B582-8FEC-49A8-91D2-4B816E2C98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2902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13/8/2022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13/8/2022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13/8/2022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13/8/2022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13/8/2022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13/8/2022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13/8/2022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13/8/2022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13/8/2022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13/8/2022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13/8/2022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13/8/2022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FD73707A-29AE-1648-B66B-765BF223B96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1E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E4479B2-1C33-A240-81D6-FB9E7DD08F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150" y="2393950"/>
            <a:ext cx="59817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10D89EF-BD38-2047-97FE-BDD4865F2E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E37D7D2-3FFB-094C-AB68-AC670C32404D}"/>
              </a:ext>
            </a:extLst>
          </p:cNvPr>
          <p:cNvSpPr txBox="1"/>
          <p:nvPr/>
        </p:nvSpPr>
        <p:spPr>
          <a:xfrm>
            <a:off x="1045029" y="289679"/>
            <a:ext cx="102848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solidFill>
                  <a:srgbClr val="111E60"/>
                </a:solidFill>
                <a:latin typeface="Calibri "/>
              </a:rPr>
              <a:t>Dirección Nacional de Medicamentos</a:t>
            </a:r>
          </a:p>
          <a:p>
            <a:pPr algn="ctr"/>
            <a:endParaRPr lang="es-MX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MX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MX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MX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r>
              <a:rPr lang="es-MX" sz="3200" b="1" dirty="0">
                <a:solidFill>
                  <a:srgbClr val="111E60"/>
                </a:solidFill>
                <a:latin typeface="Calibri "/>
              </a:rPr>
              <a:t>INFORME DE EJECUCIÓN DEL PLAN OPERATIVO </a:t>
            </a:r>
          </a:p>
          <a:p>
            <a:pPr algn="ctr"/>
            <a:r>
              <a:rPr lang="es-MX" sz="3200" b="1" dirty="0">
                <a:solidFill>
                  <a:srgbClr val="111E60"/>
                </a:solidFill>
                <a:latin typeface="Calibri "/>
              </a:rPr>
              <a:t>DURANTE EL SEGUNDO TRIMESTRE DEL AÑO 2022 – AVANCE Y RESULTADOS OBTENIDOS</a:t>
            </a:r>
            <a:endParaRPr lang="es-SV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SV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SV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SV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SV" sz="3200" b="1" dirty="0">
              <a:solidFill>
                <a:srgbClr val="111E60"/>
              </a:solidFill>
              <a:latin typeface="Calibri 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191355B-D30E-EC4E-AE4C-088CBC45720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" y="5761524"/>
            <a:ext cx="679270" cy="74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979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CBFAF8-3FA2-4A32-9FC9-A938FB5FA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35" y="299094"/>
            <a:ext cx="3570073" cy="2278641"/>
          </a:xfrm>
        </p:spPr>
        <p:txBody>
          <a:bodyPr>
            <a:normAutofit fontScale="90000"/>
          </a:bodyPr>
          <a:lstStyle/>
          <a:p>
            <a:r>
              <a:rPr lang="es-SV" sz="3600" b="1" dirty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% DESEMPEÑO </a:t>
            </a:r>
            <a:br>
              <a:rPr lang="es-SV" sz="3600" b="1" dirty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SV" sz="3600" b="1" dirty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Trimestre 2</a:t>
            </a:r>
            <a:br>
              <a:rPr lang="es-SV" sz="3600" b="1" dirty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s-SV" sz="4000" b="1" dirty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SV" sz="2800" b="1" i="1" dirty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Cumplimiento de actividades</a:t>
            </a:r>
            <a:endParaRPr lang="es-SV" sz="4000" dirty="0"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52221" y="3500846"/>
            <a:ext cx="1194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b="1" u="sng" dirty="0"/>
              <a:t>Referencia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09" y="4086590"/>
            <a:ext cx="3873207" cy="15478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8E6D2D5-D640-0A6F-F22F-AA7DFEE7D0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7933" y="152400"/>
            <a:ext cx="6978650" cy="655320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0728832" y="6493216"/>
            <a:ext cx="667512" cy="24688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87759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0F81D44-F1DD-6945-BF57-ADD27B8CA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53"/>
            <a:ext cx="12192000" cy="6858000"/>
          </a:xfrm>
          <a:prstGeom prst="rect">
            <a:avLst/>
          </a:prstGeom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C64A91E-88F9-47A8-928E-8C8340E06D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3597694"/>
              </p:ext>
            </p:extLst>
          </p:nvPr>
        </p:nvGraphicFramePr>
        <p:xfrm>
          <a:off x="5115203" y="1180386"/>
          <a:ext cx="6280291" cy="4297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ítulo 3">
            <a:extLst>
              <a:ext uri="{FF2B5EF4-FFF2-40B4-BE49-F238E27FC236}">
                <a16:creationId xmlns:a16="http://schemas.microsoft.com/office/drawing/2014/main" id="{B8D8F146-40D8-F64F-5AE0-B81F26D59F4D}"/>
              </a:ext>
            </a:extLst>
          </p:cNvPr>
          <p:cNvSpPr txBox="1">
            <a:spLocks/>
          </p:cNvSpPr>
          <p:nvPr/>
        </p:nvSpPr>
        <p:spPr>
          <a:xfrm>
            <a:off x="377635" y="299095"/>
            <a:ext cx="10698682" cy="81371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2800" b="1" dirty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% Desempeño Trimestre 2 – Resumen Estadístico de Resultados</a:t>
            </a:r>
            <a:endParaRPr lang="es-SV" sz="3200" dirty="0"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ítulo 3">
            <a:extLst>
              <a:ext uri="{FF2B5EF4-FFF2-40B4-BE49-F238E27FC236}">
                <a16:creationId xmlns:a16="http://schemas.microsoft.com/office/drawing/2014/main" id="{F758E431-36E6-48D3-D56A-7DCBD2F32D21}"/>
              </a:ext>
            </a:extLst>
          </p:cNvPr>
          <p:cNvSpPr txBox="1">
            <a:spLocks/>
          </p:cNvSpPr>
          <p:nvPr/>
        </p:nvSpPr>
        <p:spPr>
          <a:xfrm rot="16200000">
            <a:off x="3219886" y="2773069"/>
            <a:ext cx="3790638" cy="47011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Porcentaje del total de Unidades Organizativas</a:t>
            </a:r>
            <a:endParaRPr lang="es-SV" sz="1400" dirty="0">
              <a:solidFill>
                <a:schemeClr val="tx1">
                  <a:lumMod val="50000"/>
                  <a:lumOff val="50000"/>
                </a:schemeClr>
              </a:solidFill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74DBB667-9587-B36F-43DF-374080968E92}"/>
              </a:ext>
            </a:extLst>
          </p:cNvPr>
          <p:cNvSpPr txBox="1">
            <a:spLocks/>
          </p:cNvSpPr>
          <p:nvPr/>
        </p:nvSpPr>
        <p:spPr>
          <a:xfrm>
            <a:off x="7590603" y="5806692"/>
            <a:ext cx="2131367" cy="47011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Porcentaje de Desempeño</a:t>
            </a:r>
            <a:endParaRPr lang="es-SV" sz="1400" dirty="0">
              <a:solidFill>
                <a:schemeClr val="tx1">
                  <a:lumMod val="50000"/>
                  <a:lumOff val="50000"/>
                </a:schemeClr>
              </a:solidFill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136D006-ABCE-307C-51EA-EBC5644F3F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635" y="2045358"/>
            <a:ext cx="4164419" cy="252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772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0 Imagen">
            <a:extLst>
              <a:ext uri="{FF2B5EF4-FFF2-40B4-BE49-F238E27FC236}">
                <a16:creationId xmlns:a16="http://schemas.microsoft.com/office/drawing/2014/main" id="{4E6D6FB5-0D4A-46C3-A112-326DA52282C2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08090A">
                  <a:alpha val="14902"/>
                </a:srgbClr>
              </a:clrFrom>
              <a:clrTo>
                <a:srgbClr val="08090A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02" b="12878"/>
          <a:stretch/>
        </p:blipFill>
        <p:spPr>
          <a:xfrm>
            <a:off x="4419600" y="207818"/>
            <a:ext cx="7772400" cy="665018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4A8A772-6907-4838-B016-336728078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9388" y="2525520"/>
            <a:ext cx="9144000" cy="1449892"/>
          </a:xfrm>
        </p:spPr>
        <p:txBody>
          <a:bodyPr>
            <a:noAutofit/>
          </a:bodyPr>
          <a:lstStyle/>
          <a:p>
            <a:r>
              <a:rPr lang="es-MX" sz="9600" b="1" dirty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¡Gracias!</a:t>
            </a:r>
            <a:endParaRPr lang="es-SV" sz="9600" b="1" dirty="0"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F68116F-587E-497C-9F49-A4AE331248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28915"/>
            <a:ext cx="2943576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7401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4456</TotalTime>
  <Words>59</Words>
  <Application>Microsoft Office PowerPoint</Application>
  <PresentationFormat>Panorámica</PresentationFormat>
  <Paragraphs>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Bembo std</vt:lpstr>
      <vt:lpstr>Calibri</vt:lpstr>
      <vt:lpstr>Calibri </vt:lpstr>
      <vt:lpstr>Calibri Light</vt:lpstr>
      <vt:lpstr>Tema de Office</vt:lpstr>
      <vt:lpstr>Presentación de PowerPoint</vt:lpstr>
      <vt:lpstr>Presentación de PowerPoint</vt:lpstr>
      <vt:lpstr>% DESEMPEÑO  Trimestre 2  Cumplimiento de actividades</vt:lpstr>
      <vt:lpstr>Presentación de PowerPoint</vt:lpstr>
      <vt:lpstr>¡Gracias!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Daysi Orellana</cp:lastModifiedBy>
  <cp:revision>121</cp:revision>
  <dcterms:created xsi:type="dcterms:W3CDTF">2020-08-17T23:35:56Z</dcterms:created>
  <dcterms:modified xsi:type="dcterms:W3CDTF">2022-08-13T20:54:52Z</dcterms:modified>
</cp:coreProperties>
</file>