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7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41912"/>
                  <a:chOff x="1053042" y="3917098"/>
                  <a:chExt cx="3458375" cy="1541912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 flipH="1">
                    <a:off x="1569062" y="4200377"/>
                    <a:ext cx="19765" cy="12586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INDES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4194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ENA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47108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8" name="19 Conector recto"/>
          <p:cNvCxnSpPr>
            <a:stCxn id="76" idx="3"/>
            <a:endCxn id="78" idx="1"/>
          </p:cNvCxnSpPr>
          <p:nvPr/>
        </p:nvCxnSpPr>
        <p:spPr>
          <a:xfrm flipV="1">
            <a:off x="1591624" y="5798374"/>
            <a:ext cx="337584" cy="139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8 Rectángulo"/>
          <p:cNvSpPr/>
          <p:nvPr/>
        </p:nvSpPr>
        <p:spPr>
          <a:xfrm>
            <a:off x="534530" y="5707253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35525" y="6411568"/>
            <a:ext cx="149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Enero 2018</a:t>
            </a:r>
            <a:endParaRPr lang="es-SV" dirty="0"/>
          </a:p>
        </p:txBody>
      </p:sp>
      <p:sp>
        <p:nvSpPr>
          <p:cNvPr id="78" name="8 Rectángulo"/>
          <p:cNvSpPr/>
          <p:nvPr/>
        </p:nvSpPr>
        <p:spPr>
          <a:xfrm>
            <a:off x="1929208" y="5693761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ENA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4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Roberto Lorenzana, 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27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Carlos Henríquez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59342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813</Words>
  <Application>Microsoft Office PowerPoint</Application>
  <PresentationFormat>Presentación en pantalla (4:3)</PresentationFormat>
  <Paragraphs>135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90</cp:revision>
  <dcterms:created xsi:type="dcterms:W3CDTF">2016-01-27T14:06:12Z</dcterms:created>
  <dcterms:modified xsi:type="dcterms:W3CDTF">2020-07-23T22:19:00Z</dcterms:modified>
</cp:coreProperties>
</file>