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78" y="14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ED95C-4B62-45F7-A98C-13106DD312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2A8D8F56-DCBE-4EEC-A08A-F9A2EC6B3B4D}">
      <dgm:prSet phldrT="[Texto]"/>
      <dgm:spPr/>
      <dgm:t>
        <a:bodyPr/>
        <a:lstStyle/>
        <a:p>
          <a:r>
            <a:rPr lang="es-SV" dirty="0"/>
            <a:t>$150.00</a:t>
          </a:r>
        </a:p>
      </dgm:t>
    </dgm:pt>
    <dgm:pt modelId="{E5472B31-6F3A-47C5-AC6C-4E69B5A5D737}" type="parTrans" cxnId="{C165BC4C-7D46-4F46-B96E-EA80E3CDA8E7}">
      <dgm:prSet/>
      <dgm:spPr/>
      <dgm:t>
        <a:bodyPr/>
        <a:lstStyle/>
        <a:p>
          <a:endParaRPr lang="es-SV"/>
        </a:p>
      </dgm:t>
    </dgm:pt>
    <dgm:pt modelId="{2C6904CF-C653-4494-B697-2B2AA45459C8}" type="sibTrans" cxnId="{C165BC4C-7D46-4F46-B96E-EA80E3CDA8E7}">
      <dgm:prSet/>
      <dgm:spPr/>
      <dgm:t>
        <a:bodyPr/>
        <a:lstStyle/>
        <a:p>
          <a:endParaRPr lang="es-SV"/>
        </a:p>
      </dgm:t>
    </dgm:pt>
    <dgm:pt modelId="{F2BA6FD8-006B-48E5-8474-F505E4DF03C5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SV" sz="1050" dirty="0"/>
            <a:t>Remuneración en concepto de Dietas a </a:t>
          </a:r>
          <a:r>
            <a:rPr lang="es-SV" sz="1050" b="1" dirty="0"/>
            <a:t>Miembros</a:t>
          </a:r>
          <a:r>
            <a:rPr lang="es-SV" sz="1050" dirty="0"/>
            <a:t> de Junta Directiva por </a:t>
          </a:r>
          <a:r>
            <a:rPr lang="es-SV" sz="1050" dirty="0" smtClean="0"/>
            <a:t>Sesiones Ordinarias y/o Extraordinarias.</a:t>
          </a:r>
          <a:endParaRPr lang="es-SV" sz="1050" dirty="0"/>
        </a:p>
      </dgm:t>
    </dgm:pt>
    <dgm:pt modelId="{1DE43ECE-0867-4BA1-B4C9-C9A27EFB9E2A}" type="parTrans" cxnId="{F2C2CB9A-2D6F-4F54-A962-9993B3DEDFC0}">
      <dgm:prSet/>
      <dgm:spPr/>
      <dgm:t>
        <a:bodyPr/>
        <a:lstStyle/>
        <a:p>
          <a:endParaRPr lang="es-SV"/>
        </a:p>
      </dgm:t>
    </dgm:pt>
    <dgm:pt modelId="{D29DB079-F05A-4168-829E-5AD19AE80267}" type="sibTrans" cxnId="{F2C2CB9A-2D6F-4F54-A962-9993B3DEDFC0}">
      <dgm:prSet/>
      <dgm:spPr/>
      <dgm:t>
        <a:bodyPr/>
        <a:lstStyle/>
        <a:p>
          <a:endParaRPr lang="es-SV"/>
        </a:p>
      </dgm:t>
    </dgm:pt>
    <dgm:pt modelId="{009AA5C3-32F9-40EA-B243-445905F7AB20}">
      <dgm:prSet phldrT="[Texto]"/>
      <dgm:spPr/>
      <dgm:t>
        <a:bodyPr/>
        <a:lstStyle/>
        <a:p>
          <a:r>
            <a:rPr lang="es-SV" dirty="0"/>
            <a:t>$80.00</a:t>
          </a:r>
        </a:p>
      </dgm:t>
    </dgm:pt>
    <dgm:pt modelId="{14D16110-CC7F-476C-AD36-9960ACF542C8}" type="parTrans" cxnId="{6ED72722-0ED8-4F55-8400-63C7A2F4EA58}">
      <dgm:prSet/>
      <dgm:spPr/>
      <dgm:t>
        <a:bodyPr/>
        <a:lstStyle/>
        <a:p>
          <a:endParaRPr lang="es-SV"/>
        </a:p>
      </dgm:t>
    </dgm:pt>
    <dgm:pt modelId="{607C8630-8940-4843-B8D6-C850A4C4FA0C}" type="sibTrans" cxnId="{6ED72722-0ED8-4F55-8400-63C7A2F4EA58}">
      <dgm:prSet/>
      <dgm:spPr/>
      <dgm:t>
        <a:bodyPr/>
        <a:lstStyle/>
        <a:p>
          <a:endParaRPr lang="es-SV"/>
        </a:p>
      </dgm:t>
    </dgm:pt>
    <dgm:pt modelId="{ECDA9060-B8A8-48D8-A728-3E99D8038420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SV" sz="1050" dirty="0"/>
            <a:t>Remuneración en concepto de Comités a </a:t>
          </a:r>
          <a:r>
            <a:rPr lang="es-SV" sz="1050" b="1" dirty="0"/>
            <a:t>Miembros </a:t>
          </a:r>
          <a:r>
            <a:rPr lang="es-SV" sz="1050" dirty="0"/>
            <a:t>de Junta Directiva por Sesión.</a:t>
          </a:r>
        </a:p>
      </dgm:t>
    </dgm:pt>
    <dgm:pt modelId="{C7EB84B5-F951-43C0-AC6C-47AF6FCC0C8F}" type="parTrans" cxnId="{F355C92C-79D7-414F-BDBE-56DDECCBACD5}">
      <dgm:prSet/>
      <dgm:spPr/>
      <dgm:t>
        <a:bodyPr/>
        <a:lstStyle/>
        <a:p>
          <a:endParaRPr lang="es-SV"/>
        </a:p>
      </dgm:t>
    </dgm:pt>
    <dgm:pt modelId="{CD8CA553-EF00-4BF3-8D7A-D290410D04CC}" type="sibTrans" cxnId="{F355C92C-79D7-414F-BDBE-56DDECCBACD5}">
      <dgm:prSet/>
      <dgm:spPr/>
      <dgm:t>
        <a:bodyPr/>
        <a:lstStyle/>
        <a:p>
          <a:endParaRPr lang="es-SV"/>
        </a:p>
      </dgm:t>
    </dgm:pt>
    <dgm:pt modelId="{F6F2C5F4-1820-42B5-A742-E3A1C2AE73E2}">
      <dgm:prSet phldrT="[Texto]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endParaRPr lang="es-SV" dirty="0"/>
        </a:p>
      </dgm:t>
    </dgm:pt>
    <dgm:pt modelId="{222E4F45-CF03-4E8C-8155-CB987DA27BAF}" type="parTrans" cxnId="{1D88C467-7213-4AB3-83D5-02C80411FC63}">
      <dgm:prSet/>
      <dgm:spPr/>
      <dgm:t>
        <a:bodyPr/>
        <a:lstStyle/>
        <a:p>
          <a:endParaRPr lang="es-SV"/>
        </a:p>
      </dgm:t>
    </dgm:pt>
    <dgm:pt modelId="{C0ED2216-2648-4D98-B520-5588156E9BC1}" type="sibTrans" cxnId="{1D88C467-7213-4AB3-83D5-02C80411FC63}">
      <dgm:prSet/>
      <dgm:spPr/>
      <dgm:t>
        <a:bodyPr/>
        <a:lstStyle/>
        <a:p>
          <a:endParaRPr lang="es-SV"/>
        </a:p>
      </dgm:t>
    </dgm:pt>
    <dgm:pt modelId="{59CEDA17-63E2-4A99-9B14-FA1AD697FABB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endParaRPr lang="es-SV" sz="1050" dirty="0"/>
        </a:p>
      </dgm:t>
    </dgm:pt>
    <dgm:pt modelId="{B023B2BE-838C-441F-9C30-96A735862F7E}" type="parTrans" cxnId="{FB03B501-1B80-4497-9E33-A3838A554EF9}">
      <dgm:prSet/>
      <dgm:spPr/>
      <dgm:t>
        <a:bodyPr/>
        <a:lstStyle/>
        <a:p>
          <a:endParaRPr lang="es-SV"/>
        </a:p>
      </dgm:t>
    </dgm:pt>
    <dgm:pt modelId="{70C6F6E6-9611-428E-A8FE-880FDEFCC0FB}" type="sibTrans" cxnId="{FB03B501-1B80-4497-9E33-A3838A554EF9}">
      <dgm:prSet/>
      <dgm:spPr/>
      <dgm:t>
        <a:bodyPr/>
        <a:lstStyle/>
        <a:p>
          <a:endParaRPr lang="es-SV"/>
        </a:p>
      </dgm:t>
    </dgm:pt>
    <dgm:pt modelId="{F863341D-6F7F-40E0-9DB0-174AE59919CA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endParaRPr lang="es-SV" sz="1050" dirty="0"/>
        </a:p>
      </dgm:t>
    </dgm:pt>
    <dgm:pt modelId="{F38521E8-F627-41B9-B441-D2F0D21D8E0A}" type="parTrans" cxnId="{8C0D8F83-657B-42D0-AD36-1B4FCC7C703C}">
      <dgm:prSet/>
      <dgm:spPr/>
      <dgm:t>
        <a:bodyPr/>
        <a:lstStyle/>
        <a:p>
          <a:endParaRPr lang="es-SV"/>
        </a:p>
      </dgm:t>
    </dgm:pt>
    <dgm:pt modelId="{D5356E24-D553-4BF7-A85D-80D4C3EEEA01}" type="sibTrans" cxnId="{8C0D8F83-657B-42D0-AD36-1B4FCC7C703C}">
      <dgm:prSet/>
      <dgm:spPr/>
      <dgm:t>
        <a:bodyPr/>
        <a:lstStyle/>
        <a:p>
          <a:endParaRPr lang="es-SV"/>
        </a:p>
      </dgm:t>
    </dgm:pt>
    <dgm:pt modelId="{4AC7A23E-A45A-456C-88D6-8C757E25C22B}">
      <dgm:prSet phldrT="[Texto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endParaRPr lang="es-SV" sz="1050" dirty="0"/>
        </a:p>
      </dgm:t>
    </dgm:pt>
    <dgm:pt modelId="{02A60DA2-49A8-4691-9EC6-B355C6E51921}" type="parTrans" cxnId="{6CD7EEEF-9617-456B-B407-EAEA87C151B0}">
      <dgm:prSet/>
      <dgm:spPr/>
      <dgm:t>
        <a:bodyPr/>
        <a:lstStyle/>
        <a:p>
          <a:endParaRPr lang="es-SV"/>
        </a:p>
      </dgm:t>
    </dgm:pt>
    <dgm:pt modelId="{7DE467C1-1B5E-4395-B256-1BBE8BD7F8E7}" type="sibTrans" cxnId="{6CD7EEEF-9617-456B-B407-EAEA87C151B0}">
      <dgm:prSet/>
      <dgm:spPr/>
      <dgm:t>
        <a:bodyPr/>
        <a:lstStyle/>
        <a:p>
          <a:endParaRPr lang="es-SV"/>
        </a:p>
      </dgm:t>
    </dgm:pt>
    <dgm:pt modelId="{C61BAF2F-94DC-40F5-AD9E-EF903B175D0D}" type="pres">
      <dgm:prSet presAssocID="{F5EED95C-4B62-45F7-A98C-13106DD312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6578F0E1-F5C9-4B33-AEF9-A56A867C93BF}" type="pres">
      <dgm:prSet presAssocID="{2A8D8F56-DCBE-4EEC-A08A-F9A2EC6B3B4D}" presName="composite" presStyleCnt="0"/>
      <dgm:spPr/>
    </dgm:pt>
    <dgm:pt modelId="{4FE98404-2798-4076-B66B-3179EB5BB2C9}" type="pres">
      <dgm:prSet presAssocID="{2A8D8F56-DCBE-4EEC-A08A-F9A2EC6B3B4D}" presName="parentText" presStyleLbl="alignNode1" presStyleIdx="0" presStyleCnt="2" custLinFactNeighborY="-4469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A065A42-61ED-4D5B-970E-BF1E8879C2B5}" type="pres">
      <dgm:prSet presAssocID="{2A8D8F56-DCBE-4EEC-A08A-F9A2EC6B3B4D}" presName="descendantText" presStyleLbl="alignAcc1" presStyleIdx="0" presStyleCnt="2" custScaleY="122491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8B5CC0B4-A7F8-492D-8A76-BE5971880040}" type="pres">
      <dgm:prSet presAssocID="{2C6904CF-C653-4494-B697-2B2AA45459C8}" presName="sp" presStyleCnt="0"/>
      <dgm:spPr/>
    </dgm:pt>
    <dgm:pt modelId="{CB1337EC-C75A-4087-BF6E-7325AE9C89FF}" type="pres">
      <dgm:prSet presAssocID="{009AA5C3-32F9-40EA-B243-445905F7AB20}" presName="composite" presStyleCnt="0"/>
      <dgm:spPr/>
    </dgm:pt>
    <dgm:pt modelId="{63ED5D97-C9E9-407C-8E26-DC12AE422F96}" type="pres">
      <dgm:prSet presAssocID="{009AA5C3-32F9-40EA-B243-445905F7AB2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492F210-25B0-4263-B093-42161AEE25D0}" type="pres">
      <dgm:prSet presAssocID="{009AA5C3-32F9-40EA-B243-445905F7AB20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D978F447-AA7F-48D0-8EE9-23A1FBB5FCD6}" type="presOf" srcId="{009AA5C3-32F9-40EA-B243-445905F7AB20}" destId="{63ED5D97-C9E9-407C-8E26-DC12AE422F96}" srcOrd="0" destOrd="0" presId="urn:microsoft.com/office/officeart/2005/8/layout/chevron2"/>
    <dgm:cxn modelId="{F2C2CB9A-2D6F-4F54-A962-9993B3DEDFC0}" srcId="{2A8D8F56-DCBE-4EEC-A08A-F9A2EC6B3B4D}" destId="{F2BA6FD8-006B-48E5-8474-F505E4DF03C5}" srcOrd="0" destOrd="0" parTransId="{1DE43ECE-0867-4BA1-B4C9-C9A27EFB9E2A}" sibTransId="{D29DB079-F05A-4168-829E-5AD19AE80267}"/>
    <dgm:cxn modelId="{FB03B501-1B80-4497-9E33-A3838A554EF9}" srcId="{009AA5C3-32F9-40EA-B243-445905F7AB20}" destId="{59CEDA17-63E2-4A99-9B14-FA1AD697FABB}" srcOrd="0" destOrd="0" parTransId="{B023B2BE-838C-441F-9C30-96A735862F7E}" sibTransId="{70C6F6E6-9611-428E-A8FE-880FDEFCC0FB}"/>
    <dgm:cxn modelId="{240F9876-1A02-4D43-AE92-539ABA36EF3E}" type="presOf" srcId="{59CEDA17-63E2-4A99-9B14-FA1AD697FABB}" destId="{C492F210-25B0-4263-B093-42161AEE25D0}" srcOrd="0" destOrd="0" presId="urn:microsoft.com/office/officeart/2005/8/layout/chevron2"/>
    <dgm:cxn modelId="{F355C92C-79D7-414F-BDBE-56DDECCBACD5}" srcId="{009AA5C3-32F9-40EA-B243-445905F7AB20}" destId="{ECDA9060-B8A8-48D8-A728-3E99D8038420}" srcOrd="3" destOrd="0" parTransId="{C7EB84B5-F951-43C0-AC6C-47AF6FCC0C8F}" sibTransId="{CD8CA553-EF00-4BF3-8D7A-D290410D04CC}"/>
    <dgm:cxn modelId="{6CD7EEEF-9617-456B-B407-EAEA87C151B0}" srcId="{009AA5C3-32F9-40EA-B243-445905F7AB20}" destId="{4AC7A23E-A45A-456C-88D6-8C757E25C22B}" srcOrd="2" destOrd="0" parTransId="{02A60DA2-49A8-4691-9EC6-B355C6E51921}" sibTransId="{7DE467C1-1B5E-4395-B256-1BBE8BD7F8E7}"/>
    <dgm:cxn modelId="{EDF23494-8D71-4446-989D-84CCDAE54320}" type="presOf" srcId="{F863341D-6F7F-40E0-9DB0-174AE59919CA}" destId="{C492F210-25B0-4263-B093-42161AEE25D0}" srcOrd="0" destOrd="1" presId="urn:microsoft.com/office/officeart/2005/8/layout/chevron2"/>
    <dgm:cxn modelId="{417B2172-F9CC-46F9-8B2E-40E8C9BD5D75}" type="presOf" srcId="{ECDA9060-B8A8-48D8-A728-3E99D8038420}" destId="{C492F210-25B0-4263-B093-42161AEE25D0}" srcOrd="0" destOrd="3" presId="urn:microsoft.com/office/officeart/2005/8/layout/chevron2"/>
    <dgm:cxn modelId="{D95477C6-07DE-4482-8DB2-10EA9855EB27}" type="presOf" srcId="{F6F2C5F4-1820-42B5-A742-E3A1C2AE73E2}" destId="{C492F210-25B0-4263-B093-42161AEE25D0}" srcOrd="0" destOrd="4" presId="urn:microsoft.com/office/officeart/2005/8/layout/chevron2"/>
    <dgm:cxn modelId="{6ED72722-0ED8-4F55-8400-63C7A2F4EA58}" srcId="{F5EED95C-4B62-45F7-A98C-13106DD3127A}" destId="{009AA5C3-32F9-40EA-B243-445905F7AB20}" srcOrd="1" destOrd="0" parTransId="{14D16110-CC7F-476C-AD36-9960ACF542C8}" sibTransId="{607C8630-8940-4843-B8D6-C850A4C4FA0C}"/>
    <dgm:cxn modelId="{C165BC4C-7D46-4F46-B96E-EA80E3CDA8E7}" srcId="{F5EED95C-4B62-45F7-A98C-13106DD3127A}" destId="{2A8D8F56-DCBE-4EEC-A08A-F9A2EC6B3B4D}" srcOrd="0" destOrd="0" parTransId="{E5472B31-6F3A-47C5-AC6C-4E69B5A5D737}" sibTransId="{2C6904CF-C653-4494-B697-2B2AA45459C8}"/>
    <dgm:cxn modelId="{1D88C467-7213-4AB3-83D5-02C80411FC63}" srcId="{009AA5C3-32F9-40EA-B243-445905F7AB20}" destId="{F6F2C5F4-1820-42B5-A742-E3A1C2AE73E2}" srcOrd="4" destOrd="0" parTransId="{222E4F45-CF03-4E8C-8155-CB987DA27BAF}" sibTransId="{C0ED2216-2648-4D98-B520-5588156E9BC1}"/>
    <dgm:cxn modelId="{8C0D8F83-657B-42D0-AD36-1B4FCC7C703C}" srcId="{009AA5C3-32F9-40EA-B243-445905F7AB20}" destId="{F863341D-6F7F-40E0-9DB0-174AE59919CA}" srcOrd="1" destOrd="0" parTransId="{F38521E8-F627-41B9-B441-D2F0D21D8E0A}" sibTransId="{D5356E24-D553-4BF7-A85D-80D4C3EEEA01}"/>
    <dgm:cxn modelId="{124A9500-6974-4112-BDDA-6B2B226F753C}" type="presOf" srcId="{F2BA6FD8-006B-48E5-8474-F505E4DF03C5}" destId="{2A065A42-61ED-4D5B-970E-BF1E8879C2B5}" srcOrd="0" destOrd="0" presId="urn:microsoft.com/office/officeart/2005/8/layout/chevron2"/>
    <dgm:cxn modelId="{1C2B888D-6966-404F-A02D-9269B1F021EA}" type="presOf" srcId="{F5EED95C-4B62-45F7-A98C-13106DD3127A}" destId="{C61BAF2F-94DC-40F5-AD9E-EF903B175D0D}" srcOrd="0" destOrd="0" presId="urn:microsoft.com/office/officeart/2005/8/layout/chevron2"/>
    <dgm:cxn modelId="{286D5557-1CA0-4CA6-A191-AB465A2B3029}" type="presOf" srcId="{2A8D8F56-DCBE-4EEC-A08A-F9A2EC6B3B4D}" destId="{4FE98404-2798-4076-B66B-3179EB5BB2C9}" srcOrd="0" destOrd="0" presId="urn:microsoft.com/office/officeart/2005/8/layout/chevron2"/>
    <dgm:cxn modelId="{D471D16C-9D90-4A0B-A37E-8A952B79851D}" type="presOf" srcId="{4AC7A23E-A45A-456C-88D6-8C757E25C22B}" destId="{C492F210-25B0-4263-B093-42161AEE25D0}" srcOrd="0" destOrd="2" presId="urn:microsoft.com/office/officeart/2005/8/layout/chevron2"/>
    <dgm:cxn modelId="{6B67711D-2092-4082-A277-1F5ED98377AB}" type="presParOf" srcId="{C61BAF2F-94DC-40F5-AD9E-EF903B175D0D}" destId="{6578F0E1-F5C9-4B33-AEF9-A56A867C93BF}" srcOrd="0" destOrd="0" presId="urn:microsoft.com/office/officeart/2005/8/layout/chevron2"/>
    <dgm:cxn modelId="{2FD67D73-8F66-4A66-BAA6-1A731AE83D50}" type="presParOf" srcId="{6578F0E1-F5C9-4B33-AEF9-A56A867C93BF}" destId="{4FE98404-2798-4076-B66B-3179EB5BB2C9}" srcOrd="0" destOrd="0" presId="urn:microsoft.com/office/officeart/2005/8/layout/chevron2"/>
    <dgm:cxn modelId="{8D81F59E-6382-402B-9697-646F04603D53}" type="presParOf" srcId="{6578F0E1-F5C9-4B33-AEF9-A56A867C93BF}" destId="{2A065A42-61ED-4D5B-970E-BF1E8879C2B5}" srcOrd="1" destOrd="0" presId="urn:microsoft.com/office/officeart/2005/8/layout/chevron2"/>
    <dgm:cxn modelId="{20FBB0E0-F10C-4731-AB35-3B05845A5C89}" type="presParOf" srcId="{C61BAF2F-94DC-40F5-AD9E-EF903B175D0D}" destId="{8B5CC0B4-A7F8-492D-8A76-BE5971880040}" srcOrd="1" destOrd="0" presId="urn:microsoft.com/office/officeart/2005/8/layout/chevron2"/>
    <dgm:cxn modelId="{FF728D23-C441-4495-A6A7-4074A0A7ECE4}" type="presParOf" srcId="{C61BAF2F-94DC-40F5-AD9E-EF903B175D0D}" destId="{CB1337EC-C75A-4087-BF6E-7325AE9C89FF}" srcOrd="2" destOrd="0" presId="urn:microsoft.com/office/officeart/2005/8/layout/chevron2"/>
    <dgm:cxn modelId="{6ABA55C7-0C8C-4950-9BA1-DD6DA2242E86}" type="presParOf" srcId="{CB1337EC-C75A-4087-BF6E-7325AE9C89FF}" destId="{63ED5D97-C9E9-407C-8E26-DC12AE422F96}" srcOrd="0" destOrd="0" presId="urn:microsoft.com/office/officeart/2005/8/layout/chevron2"/>
    <dgm:cxn modelId="{97B097BD-3478-41B5-8025-3AC8FFD11003}" type="presParOf" srcId="{CB1337EC-C75A-4087-BF6E-7325AE9C89FF}" destId="{C492F210-25B0-4263-B093-42161AEE25D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832AE3-C67D-4972-94EA-D7153E0AAA8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C0E6CED3-F54A-455B-9C7A-C1C14A620458}">
      <dgm:prSet phldrT="[Texto]" custT="1"/>
      <dgm:spPr/>
      <dgm:t>
        <a:bodyPr/>
        <a:lstStyle/>
        <a:p>
          <a:r>
            <a:rPr lang="es-SV" sz="1600" dirty="0"/>
            <a:t>$ 169.50</a:t>
          </a:r>
        </a:p>
      </dgm:t>
    </dgm:pt>
    <dgm:pt modelId="{BE22159A-EF13-4D73-9726-AA57A5325CF1}" type="parTrans" cxnId="{58346DBC-68B6-491A-A98B-FD5C45E2A9D9}">
      <dgm:prSet/>
      <dgm:spPr/>
      <dgm:t>
        <a:bodyPr/>
        <a:lstStyle/>
        <a:p>
          <a:endParaRPr lang="es-SV"/>
        </a:p>
      </dgm:t>
    </dgm:pt>
    <dgm:pt modelId="{FF5F76AC-D464-4F67-A475-8AA33C60F34D}" type="sibTrans" cxnId="{58346DBC-68B6-491A-A98B-FD5C45E2A9D9}">
      <dgm:prSet/>
      <dgm:spPr/>
      <dgm:t>
        <a:bodyPr/>
        <a:lstStyle/>
        <a:p>
          <a:endParaRPr lang="es-SV"/>
        </a:p>
      </dgm:t>
    </dgm:pt>
    <dgm:pt modelId="{AE5DCFB4-C79A-475C-9734-48F75491F6DD}">
      <dgm:prSet phldrT="[Texto]" custT="1"/>
      <dgm:spPr/>
      <dgm:t>
        <a:bodyPr/>
        <a:lstStyle/>
        <a:p>
          <a:pPr algn="just"/>
          <a:r>
            <a:rPr lang="es-SV" sz="1000" dirty="0"/>
            <a:t>Remuneración en concepto de Dietas a Miembros de Junta Directiva por Sesión que representan a gremiales privadas del sector de la Construcción.</a:t>
          </a:r>
          <a:endParaRPr lang="es-SV" sz="1000" b="1" dirty="0"/>
        </a:p>
      </dgm:t>
    </dgm:pt>
    <dgm:pt modelId="{6FDDB3D4-6DEC-41AB-8F07-D5CEDAD7CA20}" type="parTrans" cxnId="{DA81B263-4F76-40BA-9AE0-EE2ADA820239}">
      <dgm:prSet/>
      <dgm:spPr/>
      <dgm:t>
        <a:bodyPr/>
        <a:lstStyle/>
        <a:p>
          <a:endParaRPr lang="es-SV"/>
        </a:p>
      </dgm:t>
    </dgm:pt>
    <dgm:pt modelId="{790B2049-D145-47BE-B7A7-FA21624F325B}" type="sibTrans" cxnId="{DA81B263-4F76-40BA-9AE0-EE2ADA820239}">
      <dgm:prSet/>
      <dgm:spPr/>
      <dgm:t>
        <a:bodyPr/>
        <a:lstStyle/>
        <a:p>
          <a:endParaRPr lang="es-SV"/>
        </a:p>
      </dgm:t>
    </dgm:pt>
    <dgm:pt modelId="{1AA7BF9F-61D2-4312-ACFA-C307BBBD1E4F}">
      <dgm:prSet phldrT="[Texto]" custT="1"/>
      <dgm:spPr/>
      <dgm:t>
        <a:bodyPr/>
        <a:lstStyle/>
        <a:p>
          <a:pPr algn="just"/>
          <a:r>
            <a:rPr lang="es-SV" sz="1000" dirty="0"/>
            <a:t>Remuneración en concepto de Comités a Miembros de Junta Directiva por Sesión que representan a gremiales privadas del sector de la Construcción.</a:t>
          </a:r>
        </a:p>
      </dgm:t>
    </dgm:pt>
    <dgm:pt modelId="{11A004CB-F7A3-457D-902D-53CE792A725E}" type="parTrans" cxnId="{DB17713D-F60F-480A-94E3-109EFF7B4D0D}">
      <dgm:prSet/>
      <dgm:spPr/>
      <dgm:t>
        <a:bodyPr/>
        <a:lstStyle/>
        <a:p>
          <a:endParaRPr lang="es-SV"/>
        </a:p>
      </dgm:t>
    </dgm:pt>
    <dgm:pt modelId="{FC713273-FD40-4108-91BA-C4BFD29D93F2}" type="sibTrans" cxnId="{DB17713D-F60F-480A-94E3-109EFF7B4D0D}">
      <dgm:prSet/>
      <dgm:spPr/>
      <dgm:t>
        <a:bodyPr/>
        <a:lstStyle/>
        <a:p>
          <a:endParaRPr lang="es-SV"/>
        </a:p>
      </dgm:t>
    </dgm:pt>
    <dgm:pt modelId="{0BCAD81F-FC76-4A60-A5E4-D00C4A5F0A51}">
      <dgm:prSet phldrT="[Texto]" custT="1"/>
      <dgm:spPr/>
      <dgm:t>
        <a:bodyPr/>
        <a:lstStyle/>
        <a:p>
          <a:r>
            <a:rPr lang="es-SV" sz="1600" dirty="0"/>
            <a:t>$ 90.40</a:t>
          </a:r>
        </a:p>
      </dgm:t>
    </dgm:pt>
    <dgm:pt modelId="{A6863642-D174-4099-9540-08276A293154}" type="sibTrans" cxnId="{87AD5881-A705-4C41-AA96-10B2EF038F64}">
      <dgm:prSet/>
      <dgm:spPr/>
      <dgm:t>
        <a:bodyPr/>
        <a:lstStyle/>
        <a:p>
          <a:endParaRPr lang="es-SV"/>
        </a:p>
      </dgm:t>
    </dgm:pt>
    <dgm:pt modelId="{0374D862-0723-4C11-B81C-90303B51EE91}" type="parTrans" cxnId="{87AD5881-A705-4C41-AA96-10B2EF038F64}">
      <dgm:prSet/>
      <dgm:spPr/>
      <dgm:t>
        <a:bodyPr/>
        <a:lstStyle/>
        <a:p>
          <a:endParaRPr lang="es-SV"/>
        </a:p>
      </dgm:t>
    </dgm:pt>
    <dgm:pt modelId="{E6C47530-4057-4697-8637-3178BC2F2DDC}" type="pres">
      <dgm:prSet presAssocID="{39832AE3-C67D-4972-94EA-D7153E0AAA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SV"/>
        </a:p>
      </dgm:t>
    </dgm:pt>
    <dgm:pt modelId="{BD614BD1-3A40-4A33-8866-5CEA356BA4EA}" type="pres">
      <dgm:prSet presAssocID="{C0E6CED3-F54A-455B-9C7A-C1C14A620458}" presName="linNode" presStyleCnt="0"/>
      <dgm:spPr/>
    </dgm:pt>
    <dgm:pt modelId="{8A4C5B2E-21B5-42DA-9A21-1C824FE90918}" type="pres">
      <dgm:prSet presAssocID="{C0E6CED3-F54A-455B-9C7A-C1C14A620458}" presName="parentText" presStyleLbl="node1" presStyleIdx="0" presStyleCnt="2" custLinFactNeighborY="-7830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2BEFC1F7-CB45-4C93-9654-E06CAB768262}" type="pres">
      <dgm:prSet presAssocID="{C0E6CED3-F54A-455B-9C7A-C1C14A620458}" presName="descendantText" presStyleLbl="alignAccFollowNode1" presStyleIdx="0" presStyleCnt="2" custScaleY="111859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AE0AF34F-E9E8-4D60-A8C3-05EE12FDCBE3}" type="pres">
      <dgm:prSet presAssocID="{FF5F76AC-D464-4F67-A475-8AA33C60F34D}" presName="sp" presStyleCnt="0"/>
      <dgm:spPr/>
    </dgm:pt>
    <dgm:pt modelId="{0EEB3EA6-CF59-4DD8-A716-CB0B4D789D27}" type="pres">
      <dgm:prSet presAssocID="{0BCAD81F-FC76-4A60-A5E4-D00C4A5F0A51}" presName="linNode" presStyleCnt="0"/>
      <dgm:spPr/>
    </dgm:pt>
    <dgm:pt modelId="{066A40E6-E083-48B8-872B-A10D3D64ABFC}" type="pres">
      <dgm:prSet presAssocID="{0BCAD81F-FC76-4A60-A5E4-D00C4A5F0A5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SV"/>
        </a:p>
      </dgm:t>
    </dgm:pt>
    <dgm:pt modelId="{CEBFDDB7-F131-4D6B-824D-9E4B3E31F812}" type="pres">
      <dgm:prSet presAssocID="{0BCAD81F-FC76-4A60-A5E4-D00C4A5F0A51}" presName="descendantText" presStyleLbl="alignAccFollowNode1" presStyleIdx="1" presStyleCnt="2" custScaleY="116446">
        <dgm:presLayoutVars>
          <dgm:bulletEnabled val="1"/>
        </dgm:presLayoutVars>
      </dgm:prSet>
      <dgm:spPr/>
      <dgm:t>
        <a:bodyPr/>
        <a:lstStyle/>
        <a:p>
          <a:endParaRPr lang="es-SV"/>
        </a:p>
      </dgm:t>
    </dgm:pt>
  </dgm:ptLst>
  <dgm:cxnLst>
    <dgm:cxn modelId="{ED9FE0EE-9C1D-460D-A81F-F878907DAE0F}" type="presOf" srcId="{C0E6CED3-F54A-455B-9C7A-C1C14A620458}" destId="{8A4C5B2E-21B5-42DA-9A21-1C824FE90918}" srcOrd="0" destOrd="0" presId="urn:microsoft.com/office/officeart/2005/8/layout/vList5"/>
    <dgm:cxn modelId="{27729A66-9A41-4585-81E7-376BB3ADB91A}" type="presOf" srcId="{AE5DCFB4-C79A-475C-9734-48F75491F6DD}" destId="{2BEFC1F7-CB45-4C93-9654-E06CAB768262}" srcOrd="0" destOrd="0" presId="urn:microsoft.com/office/officeart/2005/8/layout/vList5"/>
    <dgm:cxn modelId="{58346DBC-68B6-491A-A98B-FD5C45E2A9D9}" srcId="{39832AE3-C67D-4972-94EA-D7153E0AAA8F}" destId="{C0E6CED3-F54A-455B-9C7A-C1C14A620458}" srcOrd="0" destOrd="0" parTransId="{BE22159A-EF13-4D73-9726-AA57A5325CF1}" sibTransId="{FF5F76AC-D464-4F67-A475-8AA33C60F34D}"/>
    <dgm:cxn modelId="{DA81B263-4F76-40BA-9AE0-EE2ADA820239}" srcId="{C0E6CED3-F54A-455B-9C7A-C1C14A620458}" destId="{AE5DCFB4-C79A-475C-9734-48F75491F6DD}" srcOrd="0" destOrd="0" parTransId="{6FDDB3D4-6DEC-41AB-8F07-D5CEDAD7CA20}" sibTransId="{790B2049-D145-47BE-B7A7-FA21624F325B}"/>
    <dgm:cxn modelId="{40E99F6B-8D55-4348-B68A-4A69E139831F}" type="presOf" srcId="{1AA7BF9F-61D2-4312-ACFA-C307BBBD1E4F}" destId="{CEBFDDB7-F131-4D6B-824D-9E4B3E31F812}" srcOrd="0" destOrd="0" presId="urn:microsoft.com/office/officeart/2005/8/layout/vList5"/>
    <dgm:cxn modelId="{2A993D1C-CC96-4B3B-91AC-5DC4C34DAD5C}" type="presOf" srcId="{0BCAD81F-FC76-4A60-A5E4-D00C4A5F0A51}" destId="{066A40E6-E083-48B8-872B-A10D3D64ABFC}" srcOrd="0" destOrd="0" presId="urn:microsoft.com/office/officeart/2005/8/layout/vList5"/>
    <dgm:cxn modelId="{8849B87F-391F-4667-90A6-E73CF272BA9A}" type="presOf" srcId="{39832AE3-C67D-4972-94EA-D7153E0AAA8F}" destId="{E6C47530-4057-4697-8637-3178BC2F2DDC}" srcOrd="0" destOrd="0" presId="urn:microsoft.com/office/officeart/2005/8/layout/vList5"/>
    <dgm:cxn modelId="{DB17713D-F60F-480A-94E3-109EFF7B4D0D}" srcId="{0BCAD81F-FC76-4A60-A5E4-D00C4A5F0A51}" destId="{1AA7BF9F-61D2-4312-ACFA-C307BBBD1E4F}" srcOrd="0" destOrd="0" parTransId="{11A004CB-F7A3-457D-902D-53CE792A725E}" sibTransId="{FC713273-FD40-4108-91BA-C4BFD29D93F2}"/>
    <dgm:cxn modelId="{87AD5881-A705-4C41-AA96-10B2EF038F64}" srcId="{39832AE3-C67D-4972-94EA-D7153E0AAA8F}" destId="{0BCAD81F-FC76-4A60-A5E4-D00C4A5F0A51}" srcOrd="1" destOrd="0" parTransId="{0374D862-0723-4C11-B81C-90303B51EE91}" sibTransId="{A6863642-D174-4099-9540-08276A293154}"/>
    <dgm:cxn modelId="{77FC4A34-F78E-4389-A70A-5E4344F5E5A2}" type="presParOf" srcId="{E6C47530-4057-4697-8637-3178BC2F2DDC}" destId="{BD614BD1-3A40-4A33-8866-5CEA356BA4EA}" srcOrd="0" destOrd="0" presId="urn:microsoft.com/office/officeart/2005/8/layout/vList5"/>
    <dgm:cxn modelId="{9B5B1F8B-8DE5-4250-AB37-D00BC5426744}" type="presParOf" srcId="{BD614BD1-3A40-4A33-8866-5CEA356BA4EA}" destId="{8A4C5B2E-21B5-42DA-9A21-1C824FE90918}" srcOrd="0" destOrd="0" presId="urn:microsoft.com/office/officeart/2005/8/layout/vList5"/>
    <dgm:cxn modelId="{52C64C31-94DD-4B06-BA99-A7B324D71EAA}" type="presParOf" srcId="{BD614BD1-3A40-4A33-8866-5CEA356BA4EA}" destId="{2BEFC1F7-CB45-4C93-9654-E06CAB768262}" srcOrd="1" destOrd="0" presId="urn:microsoft.com/office/officeart/2005/8/layout/vList5"/>
    <dgm:cxn modelId="{40FC8B27-49D3-401A-B14E-C32F62EB6F63}" type="presParOf" srcId="{E6C47530-4057-4697-8637-3178BC2F2DDC}" destId="{AE0AF34F-E9E8-4D60-A8C3-05EE12FDCBE3}" srcOrd="1" destOrd="0" presId="urn:microsoft.com/office/officeart/2005/8/layout/vList5"/>
    <dgm:cxn modelId="{371D026F-D093-4E0E-BF81-86B50A66C36E}" type="presParOf" srcId="{E6C47530-4057-4697-8637-3178BC2F2DDC}" destId="{0EEB3EA6-CF59-4DD8-A716-CB0B4D789D27}" srcOrd="2" destOrd="0" presId="urn:microsoft.com/office/officeart/2005/8/layout/vList5"/>
    <dgm:cxn modelId="{84F1CBEB-B748-4514-B30C-77A26EFB866D}" type="presParOf" srcId="{0EEB3EA6-CF59-4DD8-A716-CB0B4D789D27}" destId="{066A40E6-E083-48B8-872B-A10D3D64ABFC}" srcOrd="0" destOrd="0" presId="urn:microsoft.com/office/officeart/2005/8/layout/vList5"/>
    <dgm:cxn modelId="{94100163-2FF7-45C6-8B1B-50E79687EA15}" type="presParOf" srcId="{0EEB3EA6-CF59-4DD8-A716-CB0B4D789D27}" destId="{CEBFDDB7-F131-4D6B-824D-9E4B3E31F8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E98404-2798-4076-B66B-3179EB5BB2C9}">
      <dsp:nvSpPr>
        <dsp:cNvPr id="0" name=""/>
        <dsp:cNvSpPr/>
      </dsp:nvSpPr>
      <dsp:spPr>
        <a:xfrm rot="5400000">
          <a:off x="-166339" y="209536"/>
          <a:ext cx="1108928" cy="7762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/>
            <a:t>$150.00</a:t>
          </a:r>
        </a:p>
      </dsp:txBody>
      <dsp:txXfrm rot="-5400000">
        <a:off x="1" y="431322"/>
        <a:ext cx="776249" cy="332679"/>
      </dsp:txXfrm>
    </dsp:sp>
    <dsp:sp modelId="{2A065A42-61ED-4D5B-970E-BF1E8879C2B5}">
      <dsp:nvSpPr>
        <dsp:cNvPr id="0" name=""/>
        <dsp:cNvSpPr/>
      </dsp:nvSpPr>
      <dsp:spPr>
        <a:xfrm rot="5400000">
          <a:off x="2430941" y="-1642993"/>
          <a:ext cx="882919" cy="4192302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Remuneración en concepto de Dietas a </a:t>
          </a:r>
          <a:r>
            <a:rPr lang="es-SV" sz="1050" b="1" kern="1200" dirty="0"/>
            <a:t>Miembros</a:t>
          </a:r>
          <a:r>
            <a:rPr lang="es-SV" sz="1050" kern="1200" dirty="0"/>
            <a:t> de Junta Directiva por </a:t>
          </a:r>
          <a:r>
            <a:rPr lang="es-SV" sz="1050" kern="1200" dirty="0" smtClean="0"/>
            <a:t>Sesiones Ordinarias y/o Extraordinarias.</a:t>
          </a:r>
          <a:endParaRPr lang="es-SV" sz="1050" kern="1200" dirty="0"/>
        </a:p>
      </dsp:txBody>
      <dsp:txXfrm rot="-5400000">
        <a:off x="776250" y="54799"/>
        <a:ext cx="4149201" cy="796717"/>
      </dsp:txXfrm>
    </dsp:sp>
    <dsp:sp modelId="{63ED5D97-C9E9-407C-8E26-DC12AE422F96}">
      <dsp:nvSpPr>
        <dsp:cNvPr id="0" name=""/>
        <dsp:cNvSpPr/>
      </dsp:nvSpPr>
      <dsp:spPr>
        <a:xfrm rot="5400000">
          <a:off x="-166339" y="1135148"/>
          <a:ext cx="1108928" cy="7762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800" kern="1200" dirty="0"/>
            <a:t>$80.00</a:t>
          </a:r>
        </a:p>
      </dsp:txBody>
      <dsp:txXfrm rot="-5400000">
        <a:off x="1" y="1356934"/>
        <a:ext cx="776249" cy="332679"/>
      </dsp:txXfrm>
    </dsp:sp>
    <dsp:sp modelId="{C492F210-25B0-4263-B093-42161AEE25D0}">
      <dsp:nvSpPr>
        <dsp:cNvPr id="0" name=""/>
        <dsp:cNvSpPr/>
      </dsp:nvSpPr>
      <dsp:spPr>
        <a:xfrm rot="5400000">
          <a:off x="2511999" y="-766940"/>
          <a:ext cx="720803" cy="4192302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50" kern="1200" dirty="0"/>
            <a:t>Remuneración en concepto de Comités a </a:t>
          </a:r>
          <a:r>
            <a:rPr lang="es-SV" sz="1050" b="1" kern="1200" dirty="0"/>
            <a:t>Miembros </a:t>
          </a:r>
          <a:r>
            <a:rPr lang="es-SV" sz="1050" kern="1200" dirty="0"/>
            <a:t>de Junta Directiva por Sesión.</a:t>
          </a: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SV" sz="3600" kern="1200" dirty="0"/>
        </a:p>
      </dsp:txBody>
      <dsp:txXfrm rot="-5400000">
        <a:off x="776250" y="1003996"/>
        <a:ext cx="4157115" cy="650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FC1F7-CB45-4C93-9654-E06CAB768262}">
      <dsp:nvSpPr>
        <dsp:cNvPr id="0" name=""/>
        <dsp:cNvSpPr/>
      </dsp:nvSpPr>
      <dsp:spPr>
        <a:xfrm rot="5400000">
          <a:off x="1572394" y="-387953"/>
          <a:ext cx="1088179" cy="19919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Remuneración en concepto de Dietas a Miembros de Junta Directiva por Sesión que representan a gremiales privadas del sector de la Construcción.</a:t>
          </a:r>
          <a:endParaRPr lang="es-SV" sz="1000" b="1" kern="1200" dirty="0"/>
        </a:p>
      </dsp:txBody>
      <dsp:txXfrm rot="-5400000">
        <a:off x="1120492" y="117070"/>
        <a:ext cx="1938864" cy="981937"/>
      </dsp:txXfrm>
    </dsp:sp>
    <dsp:sp modelId="{8A4C5B2E-21B5-42DA-9A21-1C824FE90918}">
      <dsp:nvSpPr>
        <dsp:cNvPr id="0" name=""/>
        <dsp:cNvSpPr/>
      </dsp:nvSpPr>
      <dsp:spPr>
        <a:xfrm>
          <a:off x="0" y="0"/>
          <a:ext cx="1120491" cy="1216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/>
            <a:t>$ 169.50</a:t>
          </a:r>
        </a:p>
      </dsp:txBody>
      <dsp:txXfrm>
        <a:off x="54698" y="54698"/>
        <a:ext cx="1011095" cy="1106620"/>
      </dsp:txXfrm>
    </dsp:sp>
    <dsp:sp modelId="{CEBFDDB7-F131-4D6B-824D-9E4B3E31F812}">
      <dsp:nvSpPr>
        <dsp:cNvPr id="0" name=""/>
        <dsp:cNvSpPr/>
      </dsp:nvSpPr>
      <dsp:spPr>
        <a:xfrm rot="5400000">
          <a:off x="1550083" y="888863"/>
          <a:ext cx="1132802" cy="19919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SV" sz="1000" kern="1200" dirty="0"/>
            <a:t>Remuneración en concepto de Comités a Miembros de Junta Directiva por Sesión que representan a gremiales privadas del sector de la Construcción.</a:t>
          </a:r>
        </a:p>
      </dsp:txBody>
      <dsp:txXfrm rot="-5400000">
        <a:off x="1120492" y="1373754"/>
        <a:ext cx="1936686" cy="1022204"/>
      </dsp:txXfrm>
    </dsp:sp>
    <dsp:sp modelId="{066A40E6-E083-48B8-872B-A10D3D64ABFC}">
      <dsp:nvSpPr>
        <dsp:cNvPr id="0" name=""/>
        <dsp:cNvSpPr/>
      </dsp:nvSpPr>
      <dsp:spPr>
        <a:xfrm>
          <a:off x="0" y="1276847"/>
          <a:ext cx="1120491" cy="1216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SV" sz="1600" kern="1200" dirty="0"/>
            <a:t>$ 90.40</a:t>
          </a:r>
        </a:p>
      </dsp:txBody>
      <dsp:txXfrm>
        <a:off x="54698" y="1331545"/>
        <a:ext cx="1011095" cy="1106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8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2A636ED-525C-453C-B1D0-6006DA9DDFF2}" type="datetimeFigureOut">
              <a:rPr lang="es-SV" smtClean="0"/>
              <a:t>14/10/2015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9AA5704-4646-40FF-A910-F42204D16D75}" type="slidenum">
              <a:rPr lang="es-SV" smtClean="0"/>
              <a:t>‹Nº›</a:t>
            </a:fld>
            <a:endParaRPr lang="es-S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es-SV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Valor en concepto de remuneraciones de Dietas a Miembros de Junta Directiva y Comités.</a:t>
            </a:r>
            <a:endParaRPr lang="es-SV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1 Flecha abajo"/>
          <p:cNvSpPr/>
          <p:nvPr/>
        </p:nvSpPr>
        <p:spPr>
          <a:xfrm>
            <a:off x="1763688" y="620688"/>
            <a:ext cx="5616624" cy="1728191"/>
          </a:xfrm>
          <a:prstGeom prst="down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050" b="1" dirty="0"/>
              <a:t>Marco Normativo:</a:t>
            </a:r>
            <a:r>
              <a:rPr lang="es-SV" sz="1050" dirty="0"/>
              <a:t> Ley del Fondo Nacional de Vivienda Popular en su  Art. 10 que establece:  "Los miembros propietarios de la Junta Directiva tendrán derecho a dietas por cada sesión a la que asistan; los suplentes gozarán dietas solamente cuando sustituyan a los propietarios. El monto de dichas dietas será fijado por la misma Junta Directiva".</a:t>
            </a:r>
          </a:p>
        </p:txBody>
      </p:sp>
      <p:graphicFrame>
        <p:nvGraphicFramePr>
          <p:cNvPr id="5" name="3 Diagrama"/>
          <p:cNvGraphicFramePr/>
          <p:nvPr>
            <p:extLst>
              <p:ext uri="{D42A27DB-BD31-4B8C-83A1-F6EECF244321}">
                <p14:modId xmlns:p14="http://schemas.microsoft.com/office/powerpoint/2010/main" val="1637007276"/>
              </p:ext>
            </p:extLst>
          </p:nvPr>
        </p:nvGraphicFramePr>
        <p:xfrm>
          <a:off x="2123728" y="2420888"/>
          <a:ext cx="4968552" cy="2089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Llamada de flecha a la derecha"/>
          <p:cNvSpPr/>
          <p:nvPr/>
        </p:nvSpPr>
        <p:spPr>
          <a:xfrm>
            <a:off x="1691681" y="4509120"/>
            <a:ext cx="3168352" cy="2348880"/>
          </a:xfrm>
          <a:prstGeom prst="rightArrowCallou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050" b="1" dirty="0">
                <a:solidFill>
                  <a:schemeClr val="bg1"/>
                </a:solidFill>
              </a:rPr>
              <a:t>Remuneraciones para Gremiales Privadas: </a:t>
            </a:r>
            <a:r>
              <a:rPr lang="es-SV" sz="1050" dirty="0">
                <a:solidFill>
                  <a:schemeClr val="bg1"/>
                </a:solidFill>
              </a:rPr>
              <a:t>Las remuneraciones para las gremiales privadas del sector de la </a:t>
            </a:r>
            <a:r>
              <a:rPr lang="es-SV" sz="1050" dirty="0" smtClean="0">
                <a:solidFill>
                  <a:schemeClr val="bg1"/>
                </a:solidFill>
              </a:rPr>
              <a:t>Construcción, </a:t>
            </a:r>
            <a:r>
              <a:rPr lang="es-SV" sz="1050" dirty="0">
                <a:solidFill>
                  <a:schemeClr val="bg1"/>
                </a:solidFill>
              </a:rPr>
              <a:t>además de estar normadas en la Ley de Fonavipo,  son canceladas por el valor actual, más el 13% </a:t>
            </a:r>
            <a:r>
              <a:rPr lang="es-SV" sz="1050" dirty="0" smtClean="0">
                <a:solidFill>
                  <a:schemeClr val="bg1"/>
                </a:solidFill>
              </a:rPr>
              <a:t>correspondiente  </a:t>
            </a:r>
            <a:r>
              <a:rPr lang="es-SV" sz="1050" dirty="0">
                <a:solidFill>
                  <a:schemeClr val="bg1"/>
                </a:solidFill>
              </a:rPr>
              <a:t>a la Ley del Impuesto a la Transferencia de Bienes Muebles y a la Prestación de Servicios. Su remuneración por sesión es la siguiente:</a:t>
            </a: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3369065613"/>
              </p:ext>
            </p:extLst>
          </p:nvPr>
        </p:nvGraphicFramePr>
        <p:xfrm>
          <a:off x="5076056" y="4365104"/>
          <a:ext cx="3112477" cy="2492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8" name="Picture 7" descr="nuevo logo2"/>
          <p:cNvPicPr>
            <a:picLocks noChangeAspect="1" noChangeArrowheads="1"/>
          </p:cNvPicPr>
          <p:nvPr/>
        </p:nvPicPr>
        <p:blipFill>
          <a:blip r:embed="rId12" cstate="print">
            <a:lum bright="-8000"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1701"/>
            <a:ext cx="2016223" cy="9810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8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227</TotalTime>
  <Words>225</Words>
  <Application>Microsoft Office PowerPoint</Application>
  <PresentationFormat>Presentación en pantalla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Elemental</vt:lpstr>
      <vt:lpstr>Valor en concepto de remuneraciones de Dietas a Miembros de Junta Directiva y Comités.</vt:lpstr>
    </vt:vector>
  </TitlesOfParts>
  <Company>fonavipo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Mario Juarez</dc:creator>
  <cp:lastModifiedBy>Rafael Mario Juarez</cp:lastModifiedBy>
  <cp:revision>12</cp:revision>
  <dcterms:created xsi:type="dcterms:W3CDTF">2012-08-22T16:42:07Z</dcterms:created>
  <dcterms:modified xsi:type="dcterms:W3CDTF">2015-10-14T20:50:21Z</dcterms:modified>
</cp:coreProperties>
</file>