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263" r:id="rId3"/>
    <p:sldId id="282" r:id="rId4"/>
    <p:sldId id="272" r:id="rId5"/>
    <p:sldId id="299" r:id="rId6"/>
    <p:sldId id="300" r:id="rId7"/>
    <p:sldId id="302" r:id="rId8"/>
    <p:sldId id="301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8" r:id="rId20"/>
    <p:sldId id="279" r:id="rId21"/>
    <p:sldId id="284" r:id="rId22"/>
    <p:sldId id="283" r:id="rId23"/>
  </p:sldIdLst>
  <p:sldSz cx="12192000" cy="6858000"/>
  <p:notesSz cx="68580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3896" autoAdjust="0"/>
  </p:normalViewPr>
  <p:slideViewPr>
    <p:cSldViewPr snapToGrid="0">
      <p:cViewPr varScale="1">
        <p:scale>
          <a:sx n="68" d="100"/>
          <a:sy n="68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4" y="3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9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8829679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2421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032" y="2"/>
            <a:ext cx="2972421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6422" y="4473793"/>
            <a:ext cx="5485159" cy="366095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30782"/>
            <a:ext cx="2972421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032" y="8830782"/>
            <a:ext cx="2972421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1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2445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999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775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8501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1918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42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14970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991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4419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477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068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9013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17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891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139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434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4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EJECUCIÓN POA 2021 PRIMER SEMESTRE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DE ENERO A JUNIO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JURÍDICA</a:t>
            </a:r>
            <a:endParaRPr lang="es-SV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2540AF-FF75-46F7-A464-A5A397767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85" y="1411012"/>
            <a:ext cx="11828829" cy="36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5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GAFI</a:t>
            </a:r>
            <a:endParaRPr lang="es-SV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A5CA349-90E9-492A-A664-6A28333F2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02" y="1345586"/>
            <a:ext cx="11109795" cy="35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1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UGDA</a:t>
            </a:r>
            <a:endParaRPr lang="es-SV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BCF6B4-725B-4E99-B141-93E00AF89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335" y="1494582"/>
            <a:ext cx="10567329" cy="32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9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UAIP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1AFA0F-0529-4763-B79C-4BA6147AB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46" y="1304485"/>
            <a:ext cx="11640308" cy="364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1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GERENCIA DE TECNOLOGÍA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04FADF8-76B7-4B13-9265-52716DD0C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34" y="1352620"/>
            <a:ext cx="11288732" cy="35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MEDIO AMBIENTE</a:t>
            </a:r>
            <a:endParaRPr lang="es-SV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A21A57-C6A3-4A2C-A503-4DC2614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2" y="1423982"/>
            <a:ext cx="10727935" cy="340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3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GÉNERO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59C558-5CD5-4775-91EC-F1CF62106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83" y="1257723"/>
            <a:ext cx="11023834" cy="37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66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556089" y="5253977"/>
            <a:ext cx="313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CONASEVI</a:t>
            </a:r>
            <a:endParaRPr lang="es-SV" sz="2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FC05747-65B8-4B88-A150-F26E522BF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14" y="1491186"/>
            <a:ext cx="11194371" cy="353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74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634709" y="455442"/>
            <a:ext cx="7423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 ACUMULADO TRIMESTRE I Y II 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B4B4C3-3103-4DD8-8500-7A7582A02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283" y="1505241"/>
            <a:ext cx="9879433" cy="435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80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128272" y="538303"/>
            <a:ext cx="8936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DEL % PROGRAMADO ENTRE EL % EJECUTADO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5A07C0-54FA-4766-8294-DEED5B981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486" y="938413"/>
            <a:ext cx="7695028" cy="523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2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85308" y="710378"/>
            <a:ext cx="41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INTRODUCCIÓN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367890"/>
            <a:ext cx="105109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Plan Operativo Anual para el año 2021, continua con la ejecución de nuestras metas estratégicas y sus actividades específicas, las cuales siguen encaminadas a la consecución del logro de los Ejes y Objetivos Estratégicos contemplados en el Plan Estratégico Institucional para el periodo 2021-2025.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seguimiento del Plan Operativo Anual forma parte de la planeación estratégica de esta institución, lo que constituye un lineamiento a efecto de realizar las evaluaciones correspondientes y controlar los resultados obtenidos, en relación a las metas planteadas en cada trimestre, lo que nos hace conocer los avances de las actividades de cada una de las unidades organizativas, para el logro de los objetivos institucionales.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A continuación se presenta en resumen la ejecución del POA, por cada unidad organizativa, sustrayendo los datos de la herramienta FONAT Project Manager.</a:t>
            </a:r>
          </a:p>
          <a:p>
            <a:pPr algn="just"/>
            <a:endParaRPr lang="es-SV" sz="22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DEL I Y II TRIMESTRE, PERIODO DE ENERO A JUNIO 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6625883" y="4744778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5212199"/>
            <a:ext cx="2321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PORCENTAJE A DISTRIBUIR ENTRE III Y IV TRIMESTRE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397301" y="1465210"/>
            <a:ext cx="24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ANUAL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657874-C0AC-43FF-81D5-0FEE11412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30" y="1746163"/>
            <a:ext cx="6332732" cy="28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597407" y="686406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DEL PRIMER SEMESTRE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38200" y="1559775"/>
            <a:ext cx="105109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/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50% </a:t>
            </a:r>
            <a:r>
              <a:rPr lang="es-SV" sz="2800" dirty="0">
                <a:latin typeface="Bembo Std" panose="02020605060306020A03" pitchFamily="18" charset="0"/>
              </a:rPr>
              <a:t>programado correspondiente al Primer Semestre de actividades en el Plan Operativo Anual, se obtuvo un </a:t>
            </a:r>
            <a:r>
              <a:rPr lang="es-SV" sz="2800" b="1" dirty="0">
                <a:solidFill>
                  <a:srgbClr val="00B050"/>
                </a:solidFill>
                <a:latin typeface="Bembo Std" panose="02020605060306020A03" pitchFamily="18" charset="0"/>
              </a:rPr>
              <a:t>49.12%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de Ejecución, existiendo una diferencia negativa del </a:t>
            </a:r>
            <a:r>
              <a:rPr lang="es-SV" sz="2800" dirty="0">
                <a:solidFill>
                  <a:srgbClr val="FF0000"/>
                </a:solidFill>
                <a:latin typeface="Bembo Std" panose="02020605060306020A03" pitchFamily="18" charset="0"/>
              </a:rPr>
              <a:t>-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0.88%</a:t>
            </a:r>
            <a:r>
              <a:rPr lang="es-SV" sz="2800" dirty="0">
                <a:solidFill>
                  <a:srgbClr val="FF000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en cuanto al porcentaje de actividades ejecutadas; esto debido a que cuatro de las catorce unidades organizativas no lograron la ejecución total de lo programado. </a:t>
            </a: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30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960877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latin typeface="Arial Rounded MT Bold" panose="020F0704030504030204" pitchFamily="34" charset="0"/>
              </a:rPr>
              <a:t>SOLICITUD AL HONORABLE CONSEJO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97100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SV" sz="2200" dirty="0">
                <a:latin typeface="Arial Rounded MT Bold" panose="020F0704030504030204" pitchFamily="34" charset="0"/>
              </a:rPr>
              <a:t>En relación a lo antes expuesto, se solicita al honorable Consejo Directivo, dar por recibido el presente informe, de acuerdo a lo establecido en el artículo 13 de la Ley Especial para la Constitución del Fondo para la Atención a Víctimas de Accidentes de Tránsito.</a:t>
            </a:r>
          </a:p>
          <a:p>
            <a:pPr algn="ctr">
              <a:lnSpc>
                <a:spcPct val="200000"/>
              </a:lnSpc>
            </a:pPr>
            <a:r>
              <a:rPr lang="es-SV" sz="3200" dirty="0">
                <a:latin typeface="Arial Rounded MT Bold" panose="020F070403050403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38470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65123" cy="690122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54382" y="579329"/>
            <a:ext cx="7883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 POA PRIMER SEMESTRE</a:t>
            </a:r>
            <a:endParaRPr lang="es-SV" sz="3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20436" y="1094704"/>
            <a:ext cx="1051098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Se presenta ante el Consejo Directivo, por parte de la Dirección Ejecutiva del FONAT, el informe de ejecución del POA 2021 en su Primer Semestre, correspondiente a los meses de Enero a Junio; por lo que se han tomado en consideración las tareas o actividades correspondientes a los mismos, de acuerdo al porcentaje asignado en relación a lo programado.</a:t>
            </a: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7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DIRECCIÓN EJECUTIVA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F8DD94-E68D-4F29-87A7-654471D7F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38" y="1209823"/>
            <a:ext cx="11261924" cy="35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SECRETARÍA DEL CONSEJO DIRECTIVO</a:t>
            </a:r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B2C7374-04EC-4C94-853A-4199BCF90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40" y="1373721"/>
            <a:ext cx="10828719" cy="350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8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AUDITORÍA INTERNA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9165CD-EE6D-42D9-A3AE-7A29647C7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04" y="1469837"/>
            <a:ext cx="10528870" cy="33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2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UACI</a:t>
            </a:r>
            <a:endParaRPr lang="es-SV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8C514D7-BFB3-4520-B721-7CADD18E7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34" y="1402305"/>
            <a:ext cx="11495703" cy="355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CTEM</a:t>
            </a:r>
            <a:endParaRPr lang="es-SV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8075214-F668-49E7-89E8-75F0B21B4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58" y="1338552"/>
            <a:ext cx="11198284" cy="357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0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COMUNICACIONES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CEEF06-A7A2-4708-86B4-11F04B079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92" y="1370614"/>
            <a:ext cx="10941016" cy="350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9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1032</Words>
  <Application>Microsoft Office PowerPoint</Application>
  <PresentationFormat>Panorámica</PresentationFormat>
  <Paragraphs>87</Paragraphs>
  <Slides>22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Arial Rounded MT Bold</vt:lpstr>
      <vt:lpstr>Bembo Std</vt:lpstr>
      <vt:lpstr>Calibri</vt:lpstr>
      <vt:lpstr>Calibri Light</vt:lpstr>
      <vt:lpstr>Wingdings</vt:lpstr>
      <vt:lpstr>Tema de Office</vt:lpstr>
      <vt:lpstr>Presentación de PowerPoint</vt:lpstr>
      <vt:lpstr>INTRODUCCIÓN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INTRODUCCIÓN</vt:lpstr>
      <vt:lpstr>SOLICITUD AL HONORABLE CONSEJO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Carolina Portillo</cp:lastModifiedBy>
  <cp:revision>238</cp:revision>
  <cp:lastPrinted>2019-06-10T20:57:31Z</cp:lastPrinted>
  <dcterms:created xsi:type="dcterms:W3CDTF">2016-06-14T14:54:11Z</dcterms:created>
  <dcterms:modified xsi:type="dcterms:W3CDTF">2021-07-30T14:47:08Z</dcterms:modified>
</cp:coreProperties>
</file>