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notesSlides/notesSlide2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theme/themeOverride55.xml" ContentType="application/vnd.openxmlformats-officedocument.themeOverr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31" r:id="rId46"/>
    <p:sldId id="347" r:id="rId47"/>
    <p:sldId id="332" r:id="rId48"/>
    <p:sldId id="333" r:id="rId49"/>
    <p:sldId id="334" r:id="rId50"/>
    <p:sldId id="335" r:id="rId51"/>
    <p:sldId id="336" r:id="rId52"/>
    <p:sldId id="337" r:id="rId53"/>
    <p:sldId id="275" r:id="rId54"/>
    <p:sldId id="338" r:id="rId55"/>
    <p:sldId id="339" r:id="rId56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8452" autoAdjust="0"/>
  </p:normalViewPr>
  <p:slideViewPr>
    <p:cSldViewPr>
      <p:cViewPr varScale="1">
        <p:scale>
          <a:sx n="68" d="100"/>
          <a:sy n="68" d="100"/>
        </p:scale>
        <p:origin x="1350" y="72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75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16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9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600" dirty="0"/>
            <a:t>20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20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17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9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8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4268F2E-259A-45DE-8C78-2B034CBA32D7}" type="presOf" srcId="{0870FC34-93B2-4C28-B61C-B06AB76C2CEC}" destId="{27405ED9-F6A0-4DFF-9E35-08E581A192E6}" srcOrd="1" destOrd="0" presId="urn:microsoft.com/office/officeart/2005/8/layout/orgChart1"/>
    <dgm:cxn modelId="{7C3B036C-EDE6-4E89-9A46-D3BC1E10D68C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17DB0497-0ECA-452A-A9FD-9B79283DEC84}" type="presOf" srcId="{0870FC34-93B2-4C28-B61C-B06AB76C2CEC}" destId="{BDDD5B13-6C24-454D-90E7-06E80FDCF246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0D53EB2-96D2-4074-8132-2F0E85BC08AB}" type="presParOf" srcId="{83D2847A-64F1-4E49-B0D4-13B33A530AEE}" destId="{220B2ADD-EEE1-4DC5-8A33-934D212FEC1A}" srcOrd="0" destOrd="0" presId="urn:microsoft.com/office/officeart/2005/8/layout/orgChart1"/>
    <dgm:cxn modelId="{2104EFAB-5C94-4998-A52E-22149FA1D4BE}" type="presParOf" srcId="{83D2847A-64F1-4E49-B0D4-13B33A530AEE}" destId="{11AEF229-29A2-42F2-ADFA-756116D06B25}" srcOrd="1" destOrd="0" presId="urn:microsoft.com/office/officeart/2005/8/layout/orgChart1"/>
    <dgm:cxn modelId="{56BF52B2-1C62-428D-83DE-D4CC5239C28F}" type="presParOf" srcId="{11AEF229-29A2-42F2-ADFA-756116D06B25}" destId="{561E6164-7324-433F-B5CC-D3EF3C260408}" srcOrd="0" destOrd="0" presId="urn:microsoft.com/office/officeart/2005/8/layout/orgChart1"/>
    <dgm:cxn modelId="{8013EC5C-AAFF-42CC-8D2A-B789AA66186A}" type="presParOf" srcId="{561E6164-7324-433F-B5CC-D3EF3C260408}" destId="{BDDD5B13-6C24-454D-90E7-06E80FDCF246}" srcOrd="0" destOrd="0" presId="urn:microsoft.com/office/officeart/2005/8/layout/orgChart1"/>
    <dgm:cxn modelId="{A5279D22-118D-4A85-9565-06B8EAB42DF1}" type="presParOf" srcId="{561E6164-7324-433F-B5CC-D3EF3C260408}" destId="{27405ED9-F6A0-4DFF-9E35-08E581A192E6}" srcOrd="1" destOrd="0" presId="urn:microsoft.com/office/officeart/2005/8/layout/orgChart1"/>
    <dgm:cxn modelId="{14340CBC-5236-4703-B038-7ECFCB49387D}" type="presParOf" srcId="{11AEF229-29A2-42F2-ADFA-756116D06B25}" destId="{EE563A7A-C54E-4DF2-9291-FFA5F92417ED}" srcOrd="1" destOrd="0" presId="urn:microsoft.com/office/officeart/2005/8/layout/orgChart1"/>
    <dgm:cxn modelId="{1B6D6A65-07AC-4364-9093-86F22DD5F0BB}" type="presParOf" srcId="{11AEF229-29A2-42F2-ADFA-756116D06B25}" destId="{5CA627F4-CCE7-4FC2-A61C-E19EA61B6FEB}" srcOrd="2" destOrd="0" presId="urn:microsoft.com/office/officeart/2005/8/layout/orgChart1"/>
    <dgm:cxn modelId="{D9F05A36-6A8D-4E39-9089-10244C8FF879}" type="presParOf" srcId="{83D2847A-64F1-4E49-B0D4-13B33A530AEE}" destId="{7D896AFB-FB0F-4DD6-B9B9-CD8B25556F4E}" srcOrd="2" destOrd="0" presId="urn:microsoft.com/office/officeart/2005/8/layout/orgChart1"/>
    <dgm:cxn modelId="{3AAD6BC2-3770-47D6-8B2D-105FD8A8F7E8}" type="presParOf" srcId="{83D2847A-64F1-4E49-B0D4-13B33A530AEE}" destId="{48E37160-D030-449F-9C26-699CF728A760}" srcOrd="3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6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</a:t>
          </a:r>
        </a:p>
        <a:p>
          <a:r>
            <a:rPr lang="es-SV" sz="1600" dirty="0"/>
            <a:t>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22</a:t>
          </a:r>
        </a:p>
        <a:p>
          <a:r>
            <a:rPr lang="es-SV" sz="1600" dirty="0"/>
            <a:t>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39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D874431E-4455-4F07-8B1A-B7BE11EEFF7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5C13037-AE4F-4D64-8DF5-A9EECF7E68D9}" type="presOf" srcId="{99B35737-7EFB-4591-8861-4D7CC8E7229D}" destId="{7D896AFB-FB0F-4DD6-B9B9-CD8B25556F4E}" srcOrd="0" destOrd="0" presId="urn:microsoft.com/office/officeart/2005/8/layout/orgChart1"/>
    <dgm:cxn modelId="{898F6837-7F0B-4218-8569-D60A11D560CE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789ADD84-CE21-45A8-9E29-1BB37B9A5290}" type="presOf" srcId="{3DE7A9CF-E6C1-4D6B-8AA6-A71141C774E4}" destId="{618149EB-B4EB-44CA-9A58-465BD898B6E3}" srcOrd="0" destOrd="0" presId="urn:microsoft.com/office/officeart/2005/8/layout/orgChart1"/>
    <dgm:cxn modelId="{42FA1DD5-21B3-4BBD-92F1-440F69C4C76B}" type="presOf" srcId="{3DE7A9CF-E6C1-4D6B-8AA6-A71141C774E4}" destId="{4EE1CEE8-7319-4152-B57C-D110995C1277}" srcOrd="1" destOrd="0" presId="urn:microsoft.com/office/officeart/2005/8/layout/orgChart1"/>
    <dgm:cxn modelId="{8C13B1F6-1757-435C-BA2C-526B64B68FEB}" type="presOf" srcId="{E1A10C34-877F-45E8-88DE-E3B5B3C4BD32}" destId="{77B5B049-C63E-4979-906A-D19625229F2E}" srcOrd="1" destOrd="0" presId="urn:microsoft.com/office/officeart/2005/8/layout/orgChart1"/>
    <dgm:cxn modelId="{4128C929-FE6D-48F6-97C7-388DC4E90D62}" type="presParOf" srcId="{B64C2E78-BEE4-4993-AE65-B682CDC3C36C}" destId="{621E88FA-213B-4C83-8E45-637B2879832C}" srcOrd="0" destOrd="0" presId="urn:microsoft.com/office/officeart/2005/8/layout/orgChart1"/>
    <dgm:cxn modelId="{4D0BD774-BEB4-46BE-A8B5-FF1D60130A43}" type="presParOf" srcId="{621E88FA-213B-4C83-8E45-637B2879832C}" destId="{9BA48BCD-6ED7-496D-A065-607443309FB2}" srcOrd="0" destOrd="0" presId="urn:microsoft.com/office/officeart/2005/8/layout/orgChart1"/>
    <dgm:cxn modelId="{0D37A996-FDBB-4F35-B5FE-19C45F80F238}" type="presParOf" srcId="{9BA48BCD-6ED7-496D-A065-607443309FB2}" destId="{618149EB-B4EB-44CA-9A58-465BD898B6E3}" srcOrd="0" destOrd="0" presId="urn:microsoft.com/office/officeart/2005/8/layout/orgChart1"/>
    <dgm:cxn modelId="{85897D5A-B585-4158-A8F0-A4B03423070D}" type="presParOf" srcId="{9BA48BCD-6ED7-496D-A065-607443309FB2}" destId="{4EE1CEE8-7319-4152-B57C-D110995C1277}" srcOrd="1" destOrd="0" presId="urn:microsoft.com/office/officeart/2005/8/layout/orgChart1"/>
    <dgm:cxn modelId="{3D6E906D-7E14-437C-A244-60ABA2D49352}" type="presParOf" srcId="{621E88FA-213B-4C83-8E45-637B2879832C}" destId="{83D2847A-64F1-4E49-B0D4-13B33A530AEE}" srcOrd="1" destOrd="0" presId="urn:microsoft.com/office/officeart/2005/8/layout/orgChart1"/>
    <dgm:cxn modelId="{3AFD442C-4FB2-46DA-8629-62FBF322B4A6}" type="presParOf" srcId="{83D2847A-64F1-4E49-B0D4-13B33A530AEE}" destId="{7D896AFB-FB0F-4DD6-B9B9-CD8B25556F4E}" srcOrd="0" destOrd="0" presId="urn:microsoft.com/office/officeart/2005/8/layout/orgChart1"/>
    <dgm:cxn modelId="{941DC5B4-4420-410A-BDA1-309CD375B8B5}" type="presParOf" srcId="{83D2847A-64F1-4E49-B0D4-13B33A530AEE}" destId="{48E37160-D030-449F-9C26-699CF728A760}" srcOrd="1" destOrd="0" presId="urn:microsoft.com/office/officeart/2005/8/layout/orgChart1"/>
    <dgm:cxn modelId="{C49063D9-5529-432A-B523-59E27DE33B7F}" type="presParOf" srcId="{48E37160-D030-449F-9C26-699CF728A760}" destId="{EAD0F815-D804-48BE-8CF9-F55E36A97838}" srcOrd="0" destOrd="0" presId="urn:microsoft.com/office/officeart/2005/8/layout/orgChart1"/>
    <dgm:cxn modelId="{BFAFAC20-3948-41F8-BA9F-D98A0DDF41FD}" type="presParOf" srcId="{EAD0F815-D804-48BE-8CF9-F55E36A97838}" destId="{C2477452-16FE-4718-BF85-9F902B926B6E}" srcOrd="0" destOrd="0" presId="urn:microsoft.com/office/officeart/2005/8/layout/orgChart1"/>
    <dgm:cxn modelId="{4B78DB76-B3D7-46E6-A1DF-DD05B1120A3E}" type="presParOf" srcId="{EAD0F815-D804-48BE-8CF9-F55E36A97838}" destId="{77B5B049-C63E-4979-906A-D19625229F2E}" srcOrd="1" destOrd="0" presId="urn:microsoft.com/office/officeart/2005/8/layout/orgChart1"/>
    <dgm:cxn modelId="{CB82D684-21DD-4E9F-86F2-ACEC209A539A}" type="presParOf" srcId="{48E37160-D030-449F-9C26-699CF728A760}" destId="{B88C3728-182A-48BE-896D-90AFEF878C9F}" srcOrd="1" destOrd="0" presId="urn:microsoft.com/office/officeart/2005/8/layout/orgChart1"/>
    <dgm:cxn modelId="{45A910BD-D3C5-44BF-8CE9-6EB88CB75735}" type="presParOf" srcId="{48E37160-D030-449F-9C26-699CF728A760}" destId="{5D9E1E26-FC5D-4989-9903-0DE9E81B989F}" srcOrd="2" destOrd="0" presId="urn:microsoft.com/office/officeart/2005/8/layout/orgChart1"/>
    <dgm:cxn modelId="{F859291A-9A95-4648-AF8E-F9056959346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17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6 Miembros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6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10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3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Empleado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Empleados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55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Miembros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9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12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Miembros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7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20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17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Miembros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22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39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22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17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12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Miembros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65185" y="830330"/>
        <a:ext cx="1169207" cy="584603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Empleado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Empleados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4/5/2021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48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AC756-E2F9-4A1F-8CE3-DDB1AF997BD5}" type="datetime1">
              <a:rPr lang="es-ES" smtClean="0"/>
              <a:t>04/05/2021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508C0A-02FA-473C-9B65-4283751FB235}" type="datetime1">
              <a:rPr lang="es-ES" smtClean="0"/>
              <a:t>04/05/2021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7DF04B-7693-4569-96F3-783411779D96}" type="datetime1">
              <a:rPr lang="es-ES" smtClean="0"/>
              <a:t>04/05/2021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1CE52D-7970-41B6-857E-67D5EF124827}" type="datetime1">
              <a:rPr lang="es-ES" smtClean="0"/>
              <a:t>04/05/2021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3CC925-B118-49C3-83E1-D5FD678613AF}" type="datetime1">
              <a:rPr lang="es-ES" smtClean="0"/>
              <a:t>04/05/2021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22C35D-4160-4225-9921-5A1FB2BDAE0B}" type="datetime1">
              <a:rPr lang="es-ES" smtClean="0"/>
              <a:t>04/05/2021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1EA53B-204F-4946-9602-4E2DDA769C74}" type="datetime1">
              <a:rPr lang="es-ES" smtClean="0"/>
              <a:t>04/05/2021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FB4381-E2F8-42FC-9A2A-F7A6711CA9DB}" type="datetime1">
              <a:rPr lang="es-ES" smtClean="0"/>
              <a:t>04/05/2021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9E4648-69C1-4877-BE85-067ECF10CA0E}" type="datetime1">
              <a:rPr lang="es-ES" smtClean="0"/>
              <a:t>04/05/2021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F0B0AF-AEBC-4AEB-8868-1F137F3A9CDF}" type="datetime1">
              <a:rPr lang="es-ES" smtClean="0"/>
              <a:t>04/05/2021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72EDD8-FAAE-479C-9675-CE268061D1F7}" type="datetime1">
              <a:rPr lang="es-ES" smtClean="0"/>
              <a:t>04/05/2021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07DF04B-7693-4569-96F3-783411779D96}" type="datetime1">
              <a:rPr lang="es-ES" smtClean="0"/>
              <a:t>04/05/2021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7.xml"/><Relationship Id="rId26" Type="http://schemas.openxmlformats.org/officeDocument/2006/relationships/slide" Target="slide35.xml"/><Relationship Id="rId39" Type="http://schemas.openxmlformats.org/officeDocument/2006/relationships/slide" Target="slide54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50.xml"/><Relationship Id="rId50" Type="http://schemas.openxmlformats.org/officeDocument/2006/relationships/slide" Target="slide39.xml"/><Relationship Id="rId55" Type="http://schemas.openxmlformats.org/officeDocument/2006/relationships/slide" Target="slide8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5.xml"/><Relationship Id="rId45" Type="http://schemas.openxmlformats.org/officeDocument/2006/relationships/slide" Target="slide3.xml"/><Relationship Id="rId53" Type="http://schemas.openxmlformats.org/officeDocument/2006/relationships/slide" Target="slide52.xml"/><Relationship Id="rId58" Type="http://schemas.openxmlformats.org/officeDocument/2006/relationships/slide" Target="slide45.xml"/><Relationship Id="rId5" Type="http://schemas.openxmlformats.org/officeDocument/2006/relationships/slide" Target="slide2.xml"/><Relationship Id="rId61" Type="http://schemas.openxmlformats.org/officeDocument/2006/relationships/image" Target="../media/image4.png"/><Relationship Id="rId19" Type="http://schemas.openxmlformats.org/officeDocument/2006/relationships/slide" Target="slide48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1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3.xml"/><Relationship Id="rId46" Type="http://schemas.openxmlformats.org/officeDocument/2006/relationships/slide" Target="slide51.xml"/><Relationship Id="rId59" Type="http://schemas.openxmlformats.org/officeDocument/2006/relationships/slide" Target="slide7.xml"/><Relationship Id="rId20" Type="http://schemas.openxmlformats.org/officeDocument/2006/relationships/slide" Target="slide49.xml"/><Relationship Id="rId41" Type="http://schemas.openxmlformats.org/officeDocument/2006/relationships/slide" Target="slide14.xml"/><Relationship Id="rId54" Type="http://schemas.openxmlformats.org/officeDocument/2006/relationships/image" Target="../media/image2.png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6.xml"/><Relationship Id="rId57" Type="http://schemas.openxmlformats.org/officeDocument/2006/relationships/slide" Target="slide20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Relationship Id="rId60" Type="http://schemas.openxmlformats.org/officeDocument/2006/relationships/image" Target="../media/image3.png"/><Relationship Id="rId4" Type="http://schemas.openxmlformats.org/officeDocument/2006/relationships/image" Target="../media/image1.jpg"/><Relationship Id="rId9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Layout" Target="../diagrams/layout45.xml"/><Relationship Id="rId5" Type="http://schemas.openxmlformats.org/officeDocument/2006/relationships/diagramData" Target="../diagrams/data45.xml"/><Relationship Id="rId4" Type="http://schemas.openxmlformats.org/officeDocument/2006/relationships/slide" Target="slide1.xml"/><Relationship Id="rId9" Type="http://schemas.microsoft.com/office/2007/relationships/diagramDrawing" Target="../diagrams/drawing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6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Data" Target="../diagrams/data46.xml"/><Relationship Id="rId5" Type="http://schemas.openxmlformats.org/officeDocument/2006/relationships/slide" Target="slide1.xml"/><Relationship Id="rId10" Type="http://schemas.microsoft.com/office/2007/relationships/diagramDrawing" Target="../diagrams/drawing46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5.xml"/><Relationship Id="rId6" Type="http://schemas.openxmlformats.org/officeDocument/2006/relationships/diagramLayout" Target="../diagrams/layout53.xml"/><Relationship Id="rId5" Type="http://schemas.openxmlformats.org/officeDocument/2006/relationships/diagramData" Target="../diagrams/data53.xml"/><Relationship Id="rId4" Type="http://schemas.openxmlformats.org/officeDocument/2006/relationships/slide" Target="slide1.xml"/><Relationship Id="rId9" Type="http://schemas.microsoft.com/office/2007/relationships/diagramDrawing" Target="../diagrams/drawing5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15725" y="504013"/>
              <a:ext cx="669884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en Línea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UACI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07504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43508" y="1772816"/>
            <a:ext cx="20034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Actualización a marzo 2021        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65" y="1232756"/>
            <a:ext cx="2301099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Género</a:t>
            </a:r>
          </a:p>
        </p:txBody>
      </p:sp>
      <p:sp>
        <p:nvSpPr>
          <p:cNvPr id="141" name="8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2" name="99 Forma libre">
            <a:hlinkClick r:id="rId58" action="ppaction://hlinksldjump"/>
            <a:extLst>
              <a:ext uri="{FF2B5EF4-FFF2-40B4-BE49-F238E27FC236}">
                <a16:creationId xmlns:a16="http://schemas.microsoft.com/office/drawing/2014/main" id="{7D2497DC-89F7-4A1E-B551-F494F3D33763}"/>
              </a:ext>
            </a:extLst>
          </p:cNvPr>
          <p:cNvSpPr/>
          <p:nvPr/>
        </p:nvSpPr>
        <p:spPr bwMode="auto">
          <a:xfrm>
            <a:off x="6480212" y="3995037"/>
            <a:ext cx="686192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Unidad de                        Canales Digitales</a:t>
            </a:r>
          </a:p>
        </p:txBody>
      </p:sp>
      <p:cxnSp>
        <p:nvCxnSpPr>
          <p:cNvPr id="125" name="179 Conector recto">
            <a:extLst>
              <a:ext uri="{FF2B5EF4-FFF2-40B4-BE49-F238E27FC236}">
                <a16:creationId xmlns:a16="http://schemas.microsoft.com/office/drawing/2014/main" id="{02263AE5-B594-4765-854A-BE2A01125318}"/>
              </a:ext>
            </a:extLst>
          </p:cNvPr>
          <p:cNvCxnSpPr>
            <a:cxnSpLocks/>
          </p:cNvCxnSpPr>
          <p:nvPr/>
        </p:nvCxnSpPr>
        <p:spPr>
          <a:xfrm>
            <a:off x="7165659" y="4154333"/>
            <a:ext cx="10187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67 Forma libre">
            <a:hlinkClick r:id="rId59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9307064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GÉNERO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Jefa Unidad de Género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Karla Milady Romero Reyes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9B2DCE-1FD3-44F6-971F-3C1A99CC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53823257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DC88DF-E42B-4480-B1CB-27CDDBED6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621502301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07EA8D-0412-4C67-B692-24B85C9B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Riesgos:    </a:t>
            </a:r>
          </a:p>
          <a:p>
            <a:r>
              <a:rPr lang="es-SV" dirty="0">
                <a:latin typeface="+mn-lt"/>
              </a:rPr>
              <a:t>Lic. René Antonio Arias Chile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862595954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BF99036-0709-419B-B096-4D39CB93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6" name="5 Rectángulo"/>
          <p:cNvSpPr/>
          <p:nvPr/>
        </p:nvSpPr>
        <p:spPr>
          <a:xfrm>
            <a:off x="2123728" y="44624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Y ADQUISICIONES</a:t>
            </a:r>
          </a:p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es-SV" sz="2000" b="1" dirty="0" err="1">
                <a:solidFill>
                  <a:schemeClr val="bg1"/>
                </a:solidFill>
                <a:latin typeface="Arial Narrow" pitchFamily="34" charset="0"/>
              </a:rPr>
              <a:t>UACI</a:t>
            </a:r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y Adquisiciones (</a:t>
            </a:r>
            <a:r>
              <a:rPr lang="es-SV" b="1" dirty="0" err="1">
                <a:latin typeface="+mn-lt"/>
              </a:rPr>
              <a:t>UACI</a:t>
            </a:r>
            <a:r>
              <a:rPr lang="es-SV" b="1" dirty="0">
                <a:latin typeface="+mn-lt"/>
              </a:rPr>
              <a:t>):     </a:t>
            </a:r>
          </a:p>
          <a:p>
            <a:r>
              <a:rPr lang="es-SV" dirty="0">
                <a:latin typeface="+mn-lt"/>
              </a:rPr>
              <a:t>Ing. Julio Tarcicio Rivas García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164706234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D3C157E-77F6-49DE-B9DE-74B522A4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Alberto Orlando Brizuela </a:t>
            </a:r>
            <a:r>
              <a:rPr lang="es-SV" sz="1600" dirty="0">
                <a:latin typeface="+mn-lt"/>
              </a:rPr>
              <a:t>conocido por </a:t>
            </a:r>
            <a:r>
              <a:rPr lang="es-SV" dirty="0">
                <a:latin typeface="+mn-lt"/>
              </a:rPr>
              <a:t>Rolando Roberto Brizuela Ramos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47486213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210D67B-44B2-4C80-BC77-9991148A3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824045981"/>
              </p:ext>
            </p:extLst>
          </p:nvPr>
        </p:nvGraphicFramePr>
        <p:xfrm>
          <a:off x="3180184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D8CA7BD-7971-4B6A-BBEF-6D83D8F15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Lic. Wilson Armando Romero Estrada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462238811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CCBE0F-D1A0-40F4-AC9A-F56FA20E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1683101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A805F9B-EF35-4F9F-B9AE-673268EB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423783340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5818D5B-D6E6-4478-99D5-9FD82D57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José Alejandro Zelaya </a:t>
            </a:r>
            <a:r>
              <a:rPr lang="es-SV" sz="1400" dirty="0" err="1">
                <a:latin typeface="+mn-lt"/>
              </a:rPr>
              <a:t>Villalobo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Arq. Gladys Esmeralda Manzanares Valiente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Ernesto Marroquín Alegría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Pedro Alberto Sánchez </a:t>
            </a:r>
            <a:r>
              <a:rPr lang="es-SV" sz="1400" dirty="0" err="1">
                <a:latin typeface="+mn-lt"/>
              </a:rPr>
              <a:t>Sansivirini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Sr. Julio César Flores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536693020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FFC14D0-2EAB-4853-B82E-E321F48C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50263686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F212566F-B174-4993-9964-46B7F242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Ing. Claudia Lissette Varela de Soriano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94505532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26B1EF9-A005-45DA-9BAD-13ACD07E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José Misael Castillo Martínez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883685438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69803FE0-0D91-4727-9CB7-C7C5D008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683555482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A6127E6-0099-4BC7-AA2D-26D1C198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43730120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97E76FA7-6178-4796-831B-14C55B43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653962473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085198D-45C1-465C-8652-8E86D872C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228417216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1C33A17-D754-483A-94D2-97C81D8C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73425048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BEF22B2-BB21-42F0-8F95-32393055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3780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Préstamos      </a:t>
            </a:r>
          </a:p>
          <a:p>
            <a:r>
              <a:rPr lang="es-SV" dirty="0">
                <a:latin typeface="+mn-lt"/>
              </a:rPr>
              <a:t>Sr. Carlos Alfredo Ortiz Bonilla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599581031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F078728-484E-4D48-8FB2-A1357208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Reglamentos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 </a:t>
            </a:r>
            <a:r>
              <a:rPr lang="pt-BR" sz="1600" dirty="0">
                <a:latin typeface="+mn-lt"/>
              </a:rPr>
              <a:t>Licda. Anna María Copien </a:t>
            </a:r>
            <a:r>
              <a:rPr lang="es-SV" sz="1600" dirty="0">
                <a:latin typeface="+mn-lt"/>
              </a:rPr>
              <a:t>(Presidenta)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Dra. Luz Estrella Rodríguez López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Ing. Enrique Oñate </a:t>
            </a:r>
            <a:r>
              <a:rPr lang="es-SV" sz="1600" dirty="0" err="1">
                <a:latin typeface="+mn-lt"/>
              </a:rPr>
              <a:t>Muyshondt</a:t>
            </a:r>
            <a:endParaRPr lang="es-SV" sz="1600" dirty="0">
              <a:latin typeface="+mn-lt"/>
            </a:endParaRP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Raúl Alfonso </a:t>
            </a:r>
            <a:r>
              <a:rPr lang="es-SV" sz="1600" dirty="0" err="1">
                <a:latin typeface="+mn-lt"/>
              </a:rPr>
              <a:t>Rogel</a:t>
            </a:r>
            <a:r>
              <a:rPr lang="es-SV" sz="1600" dirty="0">
                <a:latin typeface="+mn-lt"/>
              </a:rPr>
              <a:t> Peña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2360376581"/>
              </p:ext>
            </p:extLst>
          </p:nvPr>
        </p:nvGraphicFramePr>
        <p:xfrm>
          <a:off x="3419872" y="458112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7E49EEE-67C5-4EE8-B1B2-C7C95571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09628022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D50605D-CCB8-4AFD-99E6-99DEB0CB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</a:t>
            </a:r>
            <a:r>
              <a:rPr lang="es-SV" dirty="0" err="1">
                <a:latin typeface="+mn-lt"/>
              </a:rPr>
              <a:t>Thelma</a:t>
            </a:r>
            <a:r>
              <a:rPr lang="es-SV" dirty="0">
                <a:latin typeface="+mn-lt"/>
              </a:rPr>
              <a:t> Margarita Villalta </a:t>
            </a:r>
            <a:r>
              <a:rPr lang="es-SV" dirty="0" err="1">
                <a:latin typeface="+mn-lt"/>
              </a:rPr>
              <a:t>Viscarra</a:t>
            </a:r>
            <a:endParaRPr lang="es-SV" dirty="0">
              <a:latin typeface="+mn-lt"/>
            </a:endParaRP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555813766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88AD10BF-94D5-46D6-8B76-7BB4C49B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241228117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DA71BB0-D123-440E-A533-63CDFAE8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SV" dirty="0">
                <a:latin typeface="+mn-lt"/>
              </a:rPr>
              <a:t>Licda. Marta Luz Alfaro de Renderos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563341640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94C890-D66C-482C-AEC0-67BE6A6A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42260904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8FF4623-E8DF-4497-8021-3F742018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196770918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9106326-9823-4FB7-9A5B-62A6A8E0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737524690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9D93033-B364-4498-AA55-D8B69167B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77982242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317BAC6-AEA6-4CBC-A8BA-1AB338C84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</a:t>
            </a:r>
            <a:r>
              <a:rPr lang="es-SV" dirty="0" err="1">
                <a:latin typeface="+mn-lt"/>
              </a:rPr>
              <a:t>Alí</a:t>
            </a:r>
            <a:r>
              <a:rPr lang="es-SV" dirty="0">
                <a:latin typeface="+mn-lt"/>
              </a:rPr>
              <a:t> Maldonado Rodríguez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887098068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0C1708B6-2723-4DA4-AC70-45B02A87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169119341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7EC4038D-B224-4EFA-9350-36749FADB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Ernesto Escobar Canales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Profa. Concepción Idalia Zúñiga </a:t>
            </a:r>
            <a:r>
              <a:rPr lang="es-SV" sz="1400" dirty="0" err="1">
                <a:latin typeface="+mn-lt"/>
              </a:rPr>
              <a:t>vda.</a:t>
            </a:r>
            <a:r>
              <a:rPr lang="es-SV" sz="1400" dirty="0">
                <a:latin typeface="+mn-lt"/>
              </a:rPr>
              <a:t> de Cristales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Licda. Angela </a:t>
            </a:r>
            <a:r>
              <a:rPr lang="es-ES" sz="1400" dirty="0" err="1">
                <a:latin typeface="+mn-lt"/>
              </a:rPr>
              <a:t>Lelany</a:t>
            </a:r>
            <a:r>
              <a:rPr lang="es-ES" sz="1400" dirty="0">
                <a:latin typeface="+mn-lt"/>
              </a:rPr>
              <a:t> </a:t>
            </a:r>
            <a:r>
              <a:rPr lang="es-ES" sz="1400" dirty="0" err="1">
                <a:latin typeface="+mn-lt"/>
              </a:rPr>
              <a:t>Bigueur</a:t>
            </a:r>
            <a:r>
              <a:rPr lang="es-ES" sz="1400" dirty="0">
                <a:latin typeface="+mn-lt"/>
              </a:rPr>
              <a:t> González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René Pérez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3413540416"/>
              </p:ext>
            </p:extLst>
          </p:nvPr>
        </p:nvGraphicFramePr>
        <p:xfrm>
          <a:off x="6012160" y="5153951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4FE1AEC-E13D-442B-9CA1-2A627B08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 (en funciones):     </a:t>
            </a:r>
          </a:p>
          <a:p>
            <a:r>
              <a:rPr lang="es-SV" dirty="0">
                <a:latin typeface="+mn-lt"/>
              </a:rPr>
              <a:t>Inga. Diana Eunice Castro de Ábrego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690305225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F875B43-D691-4C36-80FE-3E4C8695C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76010792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27F78AD-3580-4161-8188-B53ACF3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329542365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DF0C93BA-80C5-4D65-9C2B-5A4DE556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Henrríquez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368626477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C43F64-8E86-4320-B891-F63640C5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899579306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B5073E6-8BCD-4634-927F-D9345DA0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78713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de Canales Digitales:   </a:t>
            </a:r>
          </a:p>
          <a:p>
            <a:r>
              <a:rPr lang="es-SV" dirty="0">
                <a:latin typeface="+mn-lt"/>
              </a:rPr>
              <a:t>Licda. Susana Guadalupe Vásquez Méndez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Canales Digitales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240442368"/>
              </p:ext>
            </p:extLst>
          </p:nvPr>
        </p:nvGraphicFramePr>
        <p:xfrm>
          <a:off x="3144180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b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Objetivo:</a:t>
            </a:r>
          </a:p>
          <a:p>
            <a:pPr algn="just"/>
            <a:r>
              <a:rPr lang="es-CR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Supervisar la atención a clientes(as) a través de canales digitales y otras plataformas tecnológicas, implementando nuevos servicios o herramientas para los(as) clientes(as) para una atención oportuna, alineada a una estrategia de servicios de la Institución.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862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34431358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de activos 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E500A7C4-18A1-498B-BAC3-BCA88A3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777831088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5E59EE2A-4588-49F1-99BB-5B7837AE4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5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40432505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30405D6B-393F-4A68-9733-1582F601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Servicios en Línea   </a:t>
            </a:r>
          </a:p>
          <a:p>
            <a:r>
              <a:rPr lang="es-SV" dirty="0">
                <a:latin typeface="+mn-lt"/>
              </a:rPr>
              <a:t>Ing. Joaquín Antonio Martínez Molina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en Línea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528148681"/>
              </p:ext>
            </p:extLst>
          </p:nvPr>
        </p:nvGraphicFramePr>
        <p:xfrm>
          <a:off x="291581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Promover, implementar y mantener la disponibilidad de los servicios del FSV a clientes y ciudadanos, a través de los canales electrónicos que la Institución defina.</a:t>
            </a: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21ED3BEF-43A9-4685-8D8E-C46E7013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 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en fecha 04 de enero de 2021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6C1ED0-C098-4486-8383-1EDF3E579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José Fernando Orellana Recinos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42442192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B5B3C37-F581-4834-B334-220CBD38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Licda. Daysi Armida Martínez de Zelaya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065795012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0E153A1-C0A3-45C1-803F-DF4B2B4E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Iveth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652110742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4D9FA35-B626-4D92-9FC9-A24B94D9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959906967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A1457646-7890-4C9B-B6A2-C4643E45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8869687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CE9B057E-C557-4E44-A87D-7FD457E74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</a:t>
            </a:r>
            <a:r>
              <a:rPr lang="es-SV" dirty="0" err="1">
                <a:latin typeface="+mn-lt"/>
              </a:rPr>
              <a:t>Bolainez</a:t>
            </a:r>
            <a:r>
              <a:rPr lang="es-SV" dirty="0">
                <a:latin typeface="+mn-lt"/>
              </a:rPr>
              <a:t>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46124203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4C534F42-3B31-4A39-9CA7-2BE5FCD1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992417329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B1EC34-6E62-41EB-84FB-321CA08D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65304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 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CD9A80-A3CE-4AD7-9B9A-D209E583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3902588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56012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/>
              <a:t>Regresar a Organigrama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285690972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4380631-FEA0-41BA-802E-2B90132C7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2843808" y="6140538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dirty="0">
                <a:hlinkClick r:id="rId4" action="ppaction://hlinksldjump"/>
              </a:rPr>
              <a:t>Regresar a Organigrama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122914582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5743F36-CF01-422E-B531-EB149ECB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Organigrama vigente al 31 de marzo 2021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6508</TotalTime>
  <Words>4446</Words>
  <Application>Microsoft Office PowerPoint</Application>
  <PresentationFormat>Presentación en pantalla (4:3)</PresentationFormat>
  <Paragraphs>711</Paragraphs>
  <Slides>55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55</vt:i4>
      </vt:variant>
    </vt:vector>
  </HeadingPairs>
  <TitlesOfParts>
    <vt:vector size="62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Evelin Janeth Soler de Torres</cp:lastModifiedBy>
  <cp:revision>854</cp:revision>
  <cp:lastPrinted>2017-07-31T16:25:48Z</cp:lastPrinted>
  <dcterms:created xsi:type="dcterms:W3CDTF">2007-05-14T18:37:21Z</dcterms:created>
  <dcterms:modified xsi:type="dcterms:W3CDTF">2021-05-04T21:44:59Z</dcterms:modified>
</cp:coreProperties>
</file>