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70" d="100"/>
          <a:sy n="70" d="100"/>
        </p:scale>
        <p:origin x="1290" y="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55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13/5/2021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D0B6D7-BD5F-47C6-AD50-469E7308299C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30F4E7-376A-48CF-A25C-650007CF611C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BF5BA-84C9-4779-8855-B9A7AC750CC8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234F62-463B-4E67-BB39-734D73F6047A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1CB85-9811-40E3-9684-5BFA4147539F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EF9E3-B62F-41FB-A4FE-C6383CECCA57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B0834-750F-4EA7-9FE3-1A30A767028F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78162-78ED-4EF5-AF90-0A31553B1A0A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92FADC-9AF0-40F2-A4F2-92B017F25932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9F7A5-4BA5-44C9-B599-0F8A3BBBBA40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CDD86-3B28-4E6B-8BF8-ACDB0CAE2671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D2D81A-9EE5-481A-A124-C7D1296017BC}" type="datetime1">
              <a:rPr lang="es-ES" smtClean="0"/>
              <a:t>13/05/2021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8" y="1772816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al 30 de abril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9307064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53823257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21502301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62595954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6470623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Lic. Wilson Armando Romero Estrada (En funciones)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081821635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24045981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6223881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494006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25709215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Arq. Gladys Esmeralda Manzanares Valiente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693020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50263686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9450553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730120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53962473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56625293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3425048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Préstamos      </a:t>
            </a:r>
          </a:p>
          <a:p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9958103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Reglamentos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 Presidencia </a:t>
            </a:r>
          </a:p>
          <a:p>
            <a:r>
              <a:rPr lang="es-SV" sz="1600" dirty="0">
                <a:latin typeface="+mn-lt"/>
              </a:rPr>
              <a:t>       (</a:t>
            </a:r>
            <a:r>
              <a:rPr lang="pt-BR" sz="1600" dirty="0">
                <a:latin typeface="+mn-lt"/>
              </a:rPr>
              <a:t>Vacante a partir del 24 de </a:t>
            </a:r>
            <a:r>
              <a:rPr lang="pt-BR" sz="1600" dirty="0" err="1">
                <a:latin typeface="+mn-lt"/>
              </a:rPr>
              <a:t>marzo</a:t>
            </a:r>
            <a:r>
              <a:rPr lang="pt-BR" sz="1600" dirty="0">
                <a:latin typeface="+mn-lt"/>
              </a:rPr>
              <a:t> 2021) </a:t>
            </a:r>
            <a:endParaRPr lang="es-SV" sz="1400" b="1" dirty="0">
              <a:latin typeface="+mn-lt"/>
            </a:endParaRP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464645875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9628022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5813766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41228117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6972410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4226090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6770918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37524690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77982242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8709806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69119341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Licda. Angela </a:t>
            </a:r>
            <a:r>
              <a:rPr lang="es-ES" sz="1400" dirty="0" err="1">
                <a:latin typeface="+mn-lt"/>
              </a:rPr>
              <a:t>Lelany</a:t>
            </a:r>
            <a:r>
              <a:rPr lang="es-ES" sz="1400" dirty="0">
                <a:latin typeface="+mn-lt"/>
              </a:rPr>
              <a:t> </a:t>
            </a:r>
            <a:r>
              <a:rPr lang="es-ES" sz="1400" dirty="0" err="1">
                <a:latin typeface="+mn-lt"/>
              </a:rPr>
              <a:t>Bigueur</a:t>
            </a:r>
            <a:r>
              <a:rPr lang="es-ES" sz="1400" dirty="0">
                <a:latin typeface="+mn-lt"/>
              </a:rPr>
              <a:t> González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413540416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Inga. Diana Eunice Castro de Ábrego (En funciones)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90305225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60107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29542365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68626477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9957930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40442368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3443135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69479920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40432505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42442192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5926051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52110742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5990696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8869687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612420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992417329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90258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85690972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122914582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30 de abril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6525</TotalTime>
  <Words>4448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863</cp:revision>
  <cp:lastPrinted>2017-07-31T16:25:48Z</cp:lastPrinted>
  <dcterms:created xsi:type="dcterms:W3CDTF">2007-05-14T18:37:21Z</dcterms:created>
  <dcterms:modified xsi:type="dcterms:W3CDTF">2021-05-13T20:20:26Z</dcterms:modified>
</cp:coreProperties>
</file>