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5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21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49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21/9/2022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21/09/2022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31 de agosto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7B90266-B665-1ED4-945D-863828FC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8A447B8-7C37-81A9-1E1C-AAF738C4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0518A66F-C3FA-5F6B-30B9-B34FFEE2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F06317D-96D1-DCF3-7C34-3E205D00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61348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92C05C1-408E-3433-4933-25891BFE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053878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8EBBB39-D0EC-2347-EC8C-6ACEB34B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BA5C784-7A63-2824-3117-95431C8C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76321444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7D9CB85-3611-A438-F657-92626358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F2BD0DA-846E-5BE5-1400-9D94F3FB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51964126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55CBF12-9B1D-65B3-8822-C0C7BCA23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1C4DD56-FCC6-1219-355A-0238CB78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3B91C33-2268-A9E3-0342-002AED35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42586378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75118BD-441C-4155-C851-1DDF124E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6EED025-5B04-E428-0FD1-DE1279937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A755808-37B0-0311-6237-A347ECC5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8894338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6C525DD-D795-A1F4-7A22-F133FFBA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085F94B-5087-089E-8C9E-77ECD9FE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719338D-078F-43AB-A7CF-54079217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C691AF9-C636-E0AA-C7F8-0E7DDB38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3D56BF6-48F8-31ED-99BA-E5D0BD7F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4882509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C2AB45FA-45D6-ACA3-F81C-162DFEAC9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FDAB437-93A9-D902-18C4-515AEB62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7849029-18EC-BBFC-DDA8-3D39AB60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21159810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164475B-9900-582D-6BFD-9AC9A374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34203335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C46B0C4-4010-53CD-3C20-9F6D9B22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FFA9375-1C29-CDDE-E894-3FE60CDA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558EC0B-062A-B87D-DB6F-86A7FC12C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160E873-C30A-648F-1639-BCC19F4C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619C72F-6739-9266-585B-1F88D31C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D65BFD0-6F24-D43C-4AA6-3EAC5A46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E3F2F86-EB93-9DA7-BEFA-B178F914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3DC11614-6D9F-3298-4C0A-8E5855193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FB9CE0B-61EB-80DC-9A98-05A1D124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357885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47BABC2-5F7F-A50B-3FB1-4AC335C2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AB33962-A051-6463-75A4-0C63A005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9B08AF3-6460-1579-768E-17BB5675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050106737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84F36D0-777B-919A-0B41-EC906BA71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55BE639-5B1F-1E83-0672-0381C628A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0568006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1DB9888-25BC-387C-FEC6-8F61DC9D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08882084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D8BA848-1BB3-A2A1-9091-43FA6517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07697190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5CC3A16-146B-D0CE-CEB3-293AC6DB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9CF883-4468-8A8E-F5BA-4AC6B72D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9076864-538F-2DC1-4E36-737E7B5B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3C06C74-75FD-A26C-3A5B-1DF92613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8C50B35-4950-BF4A-BB82-779287AF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01608F5-660D-FA59-1428-9898C4FE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872CC34-0E51-1E0A-FA2C-83F450EE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928371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7089CEA-30E3-5ABB-6A01-3FBEEC072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36FAE9C-13EE-D694-E255-6247F157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25344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709D6B6-A1B7-99EF-F11B-3D44C551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B29D662F-B8B6-B9B2-2358-0CE331A1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BEA9837-FA9B-9268-D5C1-05DE1D33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DBBB62D-2872-3630-BC68-DC763A80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agosto2022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8635</TotalTime>
  <Words>4580</Words>
  <Application>Microsoft Office PowerPoint</Application>
  <PresentationFormat>Presentación en pantalla (4:3)</PresentationFormat>
  <Paragraphs>709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998</cp:revision>
  <cp:lastPrinted>2017-07-31T16:25:48Z</cp:lastPrinted>
  <dcterms:created xsi:type="dcterms:W3CDTF">2007-05-14T18:37:21Z</dcterms:created>
  <dcterms:modified xsi:type="dcterms:W3CDTF">2022-09-21T17:18:19Z</dcterms:modified>
</cp:coreProperties>
</file>