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3.xml" ContentType="application/vnd.openxmlformats-officedocument.drawingml.chart+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58" r:id="rId4"/>
    <p:sldId id="259" r:id="rId5"/>
    <p:sldId id="277" r:id="rId6"/>
    <p:sldId id="275" r:id="rId7"/>
    <p:sldId id="299" r:id="rId8"/>
    <p:sldId id="276" r:id="rId9"/>
    <p:sldId id="260" r:id="rId10"/>
    <p:sldId id="278" r:id="rId11"/>
    <p:sldId id="263" r:id="rId12"/>
    <p:sldId id="264" r:id="rId13"/>
    <p:sldId id="266" r:id="rId14"/>
    <p:sldId id="267" r:id="rId15"/>
    <p:sldId id="279" r:id="rId16"/>
    <p:sldId id="281" r:id="rId17"/>
    <p:sldId id="280" r:id="rId18"/>
    <p:sldId id="261" r:id="rId19"/>
    <p:sldId id="269" r:id="rId20"/>
    <p:sldId id="268" r:id="rId21"/>
    <p:sldId id="282" r:id="rId22"/>
    <p:sldId id="283" r:id="rId23"/>
    <p:sldId id="284" r:id="rId24"/>
    <p:sldId id="285" r:id="rId25"/>
    <p:sldId id="286" r:id="rId26"/>
    <p:sldId id="287" r:id="rId27"/>
    <p:sldId id="270" r:id="rId28"/>
    <p:sldId id="271" r:id="rId29"/>
    <p:sldId id="272" r:id="rId30"/>
    <p:sldId id="288" r:id="rId31"/>
    <p:sldId id="289" r:id="rId32"/>
    <p:sldId id="290" r:id="rId33"/>
    <p:sldId id="291" r:id="rId34"/>
    <p:sldId id="273" r:id="rId35"/>
    <p:sldId id="274" r:id="rId36"/>
    <p:sldId id="292" r:id="rId37"/>
    <p:sldId id="293" r:id="rId38"/>
    <p:sldId id="298" r:id="rId39"/>
    <p:sldId id="295" r:id="rId40"/>
    <p:sldId id="296" r:id="rId41"/>
    <p:sldId id="297" r:id="rId42"/>
    <p:sldId id="294" r:id="rId43"/>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86"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cob.villalta.GOBERNACION\Documents\Rendicion%20de%20Cuentas%20Gobernac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bar3DChart>
        <c:barDir val="bar"/>
        <c:grouping val="clustered"/>
        <c:varyColors val="0"/>
        <c:ser>
          <c:idx val="0"/>
          <c:order val="0"/>
          <c:tx>
            <c:strRef>
              <c:f>Hoja1!$D$3</c:f>
              <c:strCache>
                <c:ptCount val="1"/>
                <c:pt idx="0">
                  <c:v>Reuniones</c:v>
                </c:pt>
              </c:strCache>
            </c:strRef>
          </c:tx>
          <c:invertIfNegative val="0"/>
          <c:cat>
            <c:multiLvlStrRef>
              <c:f>Hoja1!$B$4:$C$9</c:f>
              <c:multiLvlStrCache>
                <c:ptCount val="6"/>
                <c:lvl>
                  <c:pt idx="0">
                    <c:v>ORDINARIAS</c:v>
                  </c:pt>
                  <c:pt idx="1">
                    <c:v>Extraordinarias</c:v>
                  </c:pt>
                  <c:pt idx="2">
                    <c:v>Sectoriales</c:v>
                  </c:pt>
                  <c:pt idx="3">
                    <c:v>ORDINARIAS</c:v>
                  </c:pt>
                  <c:pt idx="4">
                    <c:v>Extraordinarias</c:v>
                  </c:pt>
                  <c:pt idx="5">
                    <c:v>Sectoriales</c:v>
                  </c:pt>
                </c:lvl>
                <c:lvl>
                  <c:pt idx="0">
                    <c:v>Gabinete de Gestion Departamental</c:v>
                  </c:pt>
                  <c:pt idx="3">
                    <c:v>Reuniones Proteccion Civil</c:v>
                  </c:pt>
                </c:lvl>
              </c:multiLvlStrCache>
            </c:multiLvlStrRef>
          </c:cat>
          <c:val>
            <c:numRef>
              <c:f>Hoja1!$D$4:$D$9</c:f>
              <c:numCache>
                <c:formatCode>General</c:formatCode>
                <c:ptCount val="6"/>
                <c:pt idx="0">
                  <c:v>10</c:v>
                </c:pt>
                <c:pt idx="1">
                  <c:v>2</c:v>
                </c:pt>
                <c:pt idx="2">
                  <c:v>40</c:v>
                </c:pt>
                <c:pt idx="3">
                  <c:v>12</c:v>
                </c:pt>
                <c:pt idx="4">
                  <c:v>10</c:v>
                </c:pt>
                <c:pt idx="5">
                  <c:v>4</c:v>
                </c:pt>
              </c:numCache>
            </c:numRef>
          </c:val>
        </c:ser>
        <c:dLbls>
          <c:showLegendKey val="0"/>
          <c:showVal val="1"/>
          <c:showCatName val="0"/>
          <c:showSerName val="0"/>
          <c:showPercent val="0"/>
          <c:showBubbleSize val="0"/>
        </c:dLbls>
        <c:gapWidth val="150"/>
        <c:shape val="box"/>
        <c:axId val="128652288"/>
        <c:axId val="119063104"/>
        <c:axId val="0"/>
      </c:bar3DChart>
      <c:catAx>
        <c:axId val="128652288"/>
        <c:scaling>
          <c:orientation val="minMax"/>
        </c:scaling>
        <c:delete val="0"/>
        <c:axPos val="l"/>
        <c:majorTickMark val="none"/>
        <c:minorTickMark val="none"/>
        <c:tickLblPos val="nextTo"/>
        <c:crossAx val="119063104"/>
        <c:crosses val="autoZero"/>
        <c:auto val="1"/>
        <c:lblAlgn val="ctr"/>
        <c:lblOffset val="100"/>
        <c:noMultiLvlLbl val="0"/>
      </c:catAx>
      <c:valAx>
        <c:axId val="119063104"/>
        <c:scaling>
          <c:orientation val="minMax"/>
        </c:scaling>
        <c:delete val="1"/>
        <c:axPos val="b"/>
        <c:numFmt formatCode="General" sourceLinked="1"/>
        <c:majorTickMark val="none"/>
        <c:minorTickMark val="none"/>
        <c:tickLblPos val="nextTo"/>
        <c:crossAx val="128652288"/>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Hoja1!$C$11</c:f>
              <c:strCache>
                <c:ptCount val="1"/>
                <c:pt idx="0">
                  <c:v>Municipios</c:v>
                </c:pt>
              </c:strCache>
            </c:strRef>
          </c:tx>
          <c:invertIfNegative val="0"/>
          <c:cat>
            <c:strRef>
              <c:f>Hoja1!$B$12:$B$14</c:f>
              <c:strCache>
                <c:ptCount val="3"/>
                <c:pt idx="0">
                  <c:v>Visitas de monitoreo programas GOES</c:v>
                </c:pt>
                <c:pt idx="1">
                  <c:v>Participacion CDA</c:v>
                </c:pt>
                <c:pt idx="2">
                  <c:v>Entrega de Ayudas por Tormenta 12E</c:v>
                </c:pt>
              </c:strCache>
            </c:strRef>
          </c:cat>
          <c:val>
            <c:numRef>
              <c:f>Hoja1!$C$12:$C$14</c:f>
              <c:numCache>
                <c:formatCode>General</c:formatCode>
                <c:ptCount val="3"/>
                <c:pt idx="0">
                  <c:v>22</c:v>
                </c:pt>
                <c:pt idx="1">
                  <c:v>5</c:v>
                </c:pt>
                <c:pt idx="2">
                  <c:v>20</c:v>
                </c:pt>
              </c:numCache>
            </c:numRef>
          </c:val>
        </c:ser>
        <c:dLbls>
          <c:showLegendKey val="0"/>
          <c:showVal val="1"/>
          <c:showCatName val="0"/>
          <c:showSerName val="0"/>
          <c:showPercent val="0"/>
          <c:showBubbleSize val="0"/>
        </c:dLbls>
        <c:gapWidth val="95"/>
        <c:gapDepth val="95"/>
        <c:shape val="box"/>
        <c:axId val="118034944"/>
        <c:axId val="119065408"/>
        <c:axId val="0"/>
      </c:bar3DChart>
      <c:catAx>
        <c:axId val="118034944"/>
        <c:scaling>
          <c:orientation val="minMax"/>
        </c:scaling>
        <c:delete val="0"/>
        <c:axPos val="b"/>
        <c:majorTickMark val="none"/>
        <c:minorTickMark val="none"/>
        <c:tickLblPos val="nextTo"/>
        <c:crossAx val="119065408"/>
        <c:crosses val="autoZero"/>
        <c:auto val="1"/>
        <c:lblAlgn val="ctr"/>
        <c:lblOffset val="100"/>
        <c:noMultiLvlLbl val="0"/>
      </c:catAx>
      <c:valAx>
        <c:axId val="119065408"/>
        <c:scaling>
          <c:orientation val="minMax"/>
        </c:scaling>
        <c:delete val="1"/>
        <c:axPos val="l"/>
        <c:numFmt formatCode="General" sourceLinked="1"/>
        <c:majorTickMark val="none"/>
        <c:minorTickMark val="none"/>
        <c:tickLblPos val="nextTo"/>
        <c:crossAx val="118034944"/>
        <c:crosses val="autoZero"/>
        <c:crossBetween val="between"/>
      </c:valAx>
    </c:plotArea>
    <c:legend>
      <c:legendPos val="t"/>
      <c:layout/>
      <c:overlay val="0"/>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invertIfNegative val="0"/>
          <c:cat>
            <c:strRef>
              <c:f>'Ayuda en Emergencia'!$C$3:$C$8</c:f>
              <c:strCache>
                <c:ptCount val="6"/>
                <c:pt idx="0">
                  <c:v>Alimentos</c:v>
                </c:pt>
                <c:pt idx="1">
                  <c:v>Fardos de Agua</c:v>
                </c:pt>
                <c:pt idx="2">
                  <c:v>Kit de Ropa</c:v>
                </c:pt>
                <c:pt idx="3">
                  <c:v>Clochonetas</c:v>
                </c:pt>
                <c:pt idx="4">
                  <c:v>Frazadas</c:v>
                </c:pt>
                <c:pt idx="5">
                  <c:v>Kit de higiene</c:v>
                </c:pt>
              </c:strCache>
            </c:strRef>
          </c:cat>
          <c:val>
            <c:numRef>
              <c:f>'Ayuda en Emergencia'!$D$3:$D$8</c:f>
              <c:numCache>
                <c:formatCode>General</c:formatCode>
                <c:ptCount val="6"/>
                <c:pt idx="0">
                  <c:v>5371</c:v>
                </c:pt>
                <c:pt idx="1">
                  <c:v>4693</c:v>
                </c:pt>
                <c:pt idx="2">
                  <c:v>750</c:v>
                </c:pt>
                <c:pt idx="3">
                  <c:v>2647</c:v>
                </c:pt>
                <c:pt idx="4">
                  <c:v>3514</c:v>
                </c:pt>
                <c:pt idx="5">
                  <c:v>3578</c:v>
                </c:pt>
              </c:numCache>
            </c:numRef>
          </c:val>
        </c:ser>
        <c:dLbls>
          <c:showLegendKey val="0"/>
          <c:showVal val="1"/>
          <c:showCatName val="0"/>
          <c:showSerName val="0"/>
          <c:showPercent val="0"/>
          <c:showBubbleSize val="0"/>
        </c:dLbls>
        <c:gapWidth val="150"/>
        <c:overlap val="-25"/>
        <c:axId val="128654848"/>
        <c:axId val="119067136"/>
      </c:barChart>
      <c:catAx>
        <c:axId val="128654848"/>
        <c:scaling>
          <c:orientation val="minMax"/>
        </c:scaling>
        <c:delete val="0"/>
        <c:axPos val="b"/>
        <c:majorTickMark val="none"/>
        <c:minorTickMark val="none"/>
        <c:tickLblPos val="nextTo"/>
        <c:crossAx val="119067136"/>
        <c:crosses val="autoZero"/>
        <c:auto val="1"/>
        <c:lblAlgn val="ctr"/>
        <c:lblOffset val="100"/>
        <c:noMultiLvlLbl val="0"/>
      </c:catAx>
      <c:valAx>
        <c:axId val="119067136"/>
        <c:scaling>
          <c:orientation val="minMax"/>
        </c:scaling>
        <c:delete val="1"/>
        <c:axPos val="l"/>
        <c:numFmt formatCode="General" sourceLinked="1"/>
        <c:majorTickMark val="out"/>
        <c:minorTickMark val="none"/>
        <c:tickLblPos val="nextTo"/>
        <c:crossAx val="128654848"/>
        <c:crosses val="autoZero"/>
        <c:crossBetween val="between"/>
      </c:valAx>
    </c:plotArea>
    <c:legend>
      <c:legendPos val="t"/>
      <c:layout/>
      <c:overlay val="0"/>
    </c:legend>
    <c:plotVisOnly val="1"/>
    <c:dispBlanksAs val="gap"/>
    <c:showDLblsOverMax val="0"/>
  </c:chart>
  <c:externalData r:id="rId1">
    <c:autoUpdate val="0"/>
  </c:externalData>
</c:chartSpace>
</file>

<file path=ppt/diagrams/_rels/data3.xml.rels><?xml version="1.0" encoding="UTF-8" standalone="yes"?>
<Relationships xmlns="http://schemas.openxmlformats.org/package/2006/relationships"><Relationship Id="rId1" Type="http://schemas.openxmlformats.org/officeDocument/2006/relationships/image" Target="../media/image2.jpg"/></Relationships>
</file>

<file path=ppt/diagrams/_rels/data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gif"/></Relationships>
</file>

<file path=ppt/diagrams/_rels/drawing3.xml.rels><?xml version="1.0" encoding="UTF-8" standalone="yes"?>
<Relationships xmlns="http://schemas.openxmlformats.org/package/2006/relationships"><Relationship Id="rId1" Type="http://schemas.openxmlformats.org/officeDocument/2006/relationships/image" Target="../media/image2.jpg"/></Relationships>
</file>

<file path=ppt/diagrams/_rels/drawing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gif"/></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817D35-A7F8-4CEF-810E-C0000E8F8816}" type="doc">
      <dgm:prSet loTypeId="urn:microsoft.com/office/officeart/2005/8/layout/cycle2" loCatId="cycle" qsTypeId="urn:microsoft.com/office/officeart/2005/8/quickstyle/simple3" qsCatId="simple" csTypeId="urn:microsoft.com/office/officeart/2005/8/colors/colorful1" csCatId="colorful"/>
      <dgm:spPr/>
      <dgm:t>
        <a:bodyPr/>
        <a:lstStyle/>
        <a:p>
          <a:endParaRPr lang="es-SV"/>
        </a:p>
      </dgm:t>
    </dgm:pt>
    <dgm:pt modelId="{35D72A2B-5BB2-48F1-92A4-137F24888223}">
      <dgm:prSet/>
      <dgm:spPr/>
      <dgm:t>
        <a:bodyPr/>
        <a:lstStyle/>
        <a:p>
          <a:pPr rtl="0"/>
          <a:r>
            <a:rPr lang="es-SV" i="1" dirty="0" smtClean="0"/>
            <a:t>Garantizar la Territorialización  interinstitucionalizada, de las diferentes políticas publicas, en el Departamento de La Libertad, para reducir la exclusión social</a:t>
          </a:r>
          <a:endParaRPr lang="es-SV" dirty="0"/>
        </a:p>
      </dgm:t>
    </dgm:pt>
    <dgm:pt modelId="{5AA6EAE8-C624-44AC-B9B4-60757C013C05}" type="parTrans" cxnId="{6CBA29C4-9B57-4A4C-969E-5F3B4D043A76}">
      <dgm:prSet/>
      <dgm:spPr/>
      <dgm:t>
        <a:bodyPr/>
        <a:lstStyle/>
        <a:p>
          <a:endParaRPr lang="es-SV"/>
        </a:p>
      </dgm:t>
    </dgm:pt>
    <dgm:pt modelId="{3407EBDA-A4EF-4D25-B1B7-BDF5192BE88F}" type="sibTrans" cxnId="{6CBA29C4-9B57-4A4C-969E-5F3B4D043A76}">
      <dgm:prSet/>
      <dgm:spPr/>
      <dgm:t>
        <a:bodyPr/>
        <a:lstStyle/>
        <a:p>
          <a:endParaRPr lang="es-SV"/>
        </a:p>
      </dgm:t>
    </dgm:pt>
    <dgm:pt modelId="{4AC77E4A-02E8-45C5-94E5-E79249292EB7}" type="pres">
      <dgm:prSet presAssocID="{F9817D35-A7F8-4CEF-810E-C0000E8F8816}" presName="cycle" presStyleCnt="0">
        <dgm:presLayoutVars>
          <dgm:dir/>
          <dgm:resizeHandles val="exact"/>
        </dgm:presLayoutVars>
      </dgm:prSet>
      <dgm:spPr/>
      <dgm:t>
        <a:bodyPr/>
        <a:lstStyle/>
        <a:p>
          <a:endParaRPr lang="es-SV"/>
        </a:p>
      </dgm:t>
    </dgm:pt>
    <dgm:pt modelId="{24B04D9D-4A57-40F2-8A3D-3D125A75DFE9}" type="pres">
      <dgm:prSet presAssocID="{35D72A2B-5BB2-48F1-92A4-137F24888223}" presName="node" presStyleLbl="node1" presStyleIdx="0" presStyleCnt="1">
        <dgm:presLayoutVars>
          <dgm:bulletEnabled val="1"/>
        </dgm:presLayoutVars>
      </dgm:prSet>
      <dgm:spPr/>
      <dgm:t>
        <a:bodyPr/>
        <a:lstStyle/>
        <a:p>
          <a:endParaRPr lang="es-SV"/>
        </a:p>
      </dgm:t>
    </dgm:pt>
  </dgm:ptLst>
  <dgm:cxnLst>
    <dgm:cxn modelId="{6CBA29C4-9B57-4A4C-969E-5F3B4D043A76}" srcId="{F9817D35-A7F8-4CEF-810E-C0000E8F8816}" destId="{35D72A2B-5BB2-48F1-92A4-137F24888223}" srcOrd="0" destOrd="0" parTransId="{5AA6EAE8-C624-44AC-B9B4-60757C013C05}" sibTransId="{3407EBDA-A4EF-4D25-B1B7-BDF5192BE88F}"/>
    <dgm:cxn modelId="{34328FEB-3147-48D3-9E04-40C26230712F}" type="presOf" srcId="{35D72A2B-5BB2-48F1-92A4-137F24888223}" destId="{24B04D9D-4A57-40F2-8A3D-3D125A75DFE9}" srcOrd="0" destOrd="0" presId="urn:microsoft.com/office/officeart/2005/8/layout/cycle2"/>
    <dgm:cxn modelId="{42F33CEB-694A-4604-BF4A-26E8E08DDE8E}" type="presOf" srcId="{F9817D35-A7F8-4CEF-810E-C0000E8F8816}" destId="{4AC77E4A-02E8-45C5-94E5-E79249292EB7}" srcOrd="0" destOrd="0" presId="urn:microsoft.com/office/officeart/2005/8/layout/cycle2"/>
    <dgm:cxn modelId="{89BE573A-9F9F-455B-AE25-16273EE50AF4}" type="presParOf" srcId="{4AC77E4A-02E8-45C5-94E5-E79249292EB7}" destId="{24B04D9D-4A57-40F2-8A3D-3D125A75DFE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17A530-EA24-4317-981E-64AAD1377B90}" type="doc">
      <dgm:prSet loTypeId="urn:microsoft.com/office/officeart/2005/8/layout/default" loCatId="list" qsTypeId="urn:microsoft.com/office/officeart/2005/8/quickstyle/simple3" qsCatId="simple" csTypeId="urn:microsoft.com/office/officeart/2005/8/colors/colorful3" csCatId="colorful"/>
      <dgm:spPr/>
      <dgm:t>
        <a:bodyPr/>
        <a:lstStyle/>
        <a:p>
          <a:endParaRPr lang="es-SV"/>
        </a:p>
      </dgm:t>
    </dgm:pt>
    <dgm:pt modelId="{AF49172A-0700-4A4C-A0D7-E37AF34521CC}">
      <dgm:prSet/>
      <dgm:spPr/>
      <dgm:t>
        <a:bodyPr/>
        <a:lstStyle/>
        <a:p>
          <a:pPr rtl="0"/>
          <a:r>
            <a:rPr lang="es-ES" dirty="0" smtClean="0"/>
            <a:t>MINSAL</a:t>
          </a:r>
          <a:endParaRPr lang="es-SV" dirty="0"/>
        </a:p>
      </dgm:t>
    </dgm:pt>
    <dgm:pt modelId="{5E2E05C5-8E27-4797-9967-B404D33C77C0}" type="parTrans" cxnId="{00BED542-E14A-468D-9AE5-B3CFC27957D4}">
      <dgm:prSet/>
      <dgm:spPr/>
      <dgm:t>
        <a:bodyPr/>
        <a:lstStyle/>
        <a:p>
          <a:endParaRPr lang="es-SV"/>
        </a:p>
      </dgm:t>
    </dgm:pt>
    <dgm:pt modelId="{E6206007-C847-4397-B89E-4F465B019DBD}" type="sibTrans" cxnId="{00BED542-E14A-468D-9AE5-B3CFC27957D4}">
      <dgm:prSet/>
      <dgm:spPr/>
      <dgm:t>
        <a:bodyPr/>
        <a:lstStyle/>
        <a:p>
          <a:endParaRPr lang="es-SV"/>
        </a:p>
      </dgm:t>
    </dgm:pt>
    <dgm:pt modelId="{D8FCED9B-3A0E-4DF0-98FF-24B0B38AE05F}">
      <dgm:prSet/>
      <dgm:spPr/>
      <dgm:t>
        <a:bodyPr/>
        <a:lstStyle/>
        <a:p>
          <a:pPr rtl="0"/>
          <a:r>
            <a:rPr lang="es-ES" smtClean="0"/>
            <a:t>ISSS</a:t>
          </a:r>
          <a:endParaRPr lang="es-SV"/>
        </a:p>
      </dgm:t>
    </dgm:pt>
    <dgm:pt modelId="{BD592D25-D12E-4614-B49D-E12F072C1079}" type="parTrans" cxnId="{5C5F397B-87F6-498B-ABDD-3EFD5C38547B}">
      <dgm:prSet/>
      <dgm:spPr/>
      <dgm:t>
        <a:bodyPr/>
        <a:lstStyle/>
        <a:p>
          <a:endParaRPr lang="es-SV"/>
        </a:p>
      </dgm:t>
    </dgm:pt>
    <dgm:pt modelId="{92ACA114-E7C7-4CB7-9E7F-E9E28758C320}" type="sibTrans" cxnId="{5C5F397B-87F6-498B-ABDD-3EFD5C38547B}">
      <dgm:prSet/>
      <dgm:spPr/>
      <dgm:t>
        <a:bodyPr/>
        <a:lstStyle/>
        <a:p>
          <a:endParaRPr lang="es-SV"/>
        </a:p>
      </dgm:t>
    </dgm:pt>
    <dgm:pt modelId="{3BF8A155-1030-48F7-83FA-83A832666339}">
      <dgm:prSet/>
      <dgm:spPr/>
      <dgm:t>
        <a:bodyPr/>
        <a:lstStyle/>
        <a:p>
          <a:pPr rtl="0"/>
          <a:r>
            <a:rPr lang="es-ES" smtClean="0"/>
            <a:t>ISNA</a:t>
          </a:r>
          <a:endParaRPr lang="es-SV"/>
        </a:p>
      </dgm:t>
    </dgm:pt>
    <dgm:pt modelId="{5A7E7542-88D3-4A4A-A603-1AE72A724704}" type="parTrans" cxnId="{58A16423-124B-49F4-8CB9-C40AD658E80A}">
      <dgm:prSet/>
      <dgm:spPr/>
      <dgm:t>
        <a:bodyPr/>
        <a:lstStyle/>
        <a:p>
          <a:endParaRPr lang="es-SV"/>
        </a:p>
      </dgm:t>
    </dgm:pt>
    <dgm:pt modelId="{AFA32786-45DA-4449-A37C-410DFFB79B85}" type="sibTrans" cxnId="{58A16423-124B-49F4-8CB9-C40AD658E80A}">
      <dgm:prSet/>
      <dgm:spPr/>
      <dgm:t>
        <a:bodyPr/>
        <a:lstStyle/>
        <a:p>
          <a:endParaRPr lang="es-SV"/>
        </a:p>
      </dgm:t>
    </dgm:pt>
    <dgm:pt modelId="{546C05C5-62AA-45D7-8C3E-A11B1CD25B0E}">
      <dgm:prSet/>
      <dgm:spPr/>
      <dgm:t>
        <a:bodyPr/>
        <a:lstStyle/>
        <a:p>
          <a:pPr rtl="0"/>
          <a:r>
            <a:rPr lang="es-ES" smtClean="0"/>
            <a:t>MINED</a:t>
          </a:r>
          <a:endParaRPr lang="es-SV"/>
        </a:p>
      </dgm:t>
    </dgm:pt>
    <dgm:pt modelId="{F325353F-C1F3-4BE2-BCEE-48D12C498267}" type="parTrans" cxnId="{71BEF864-DC3C-4D7E-BCC1-A253D96CE09E}">
      <dgm:prSet/>
      <dgm:spPr/>
      <dgm:t>
        <a:bodyPr/>
        <a:lstStyle/>
        <a:p>
          <a:endParaRPr lang="es-SV"/>
        </a:p>
      </dgm:t>
    </dgm:pt>
    <dgm:pt modelId="{AA56C4A6-5F1D-4847-A3DB-A471C32A4252}" type="sibTrans" cxnId="{71BEF864-DC3C-4D7E-BCC1-A253D96CE09E}">
      <dgm:prSet/>
      <dgm:spPr/>
      <dgm:t>
        <a:bodyPr/>
        <a:lstStyle/>
        <a:p>
          <a:endParaRPr lang="es-SV"/>
        </a:p>
      </dgm:t>
    </dgm:pt>
    <dgm:pt modelId="{37CCDFFE-B1E3-4BA0-AE46-2B8D8EDE8042}">
      <dgm:prSet/>
      <dgm:spPr/>
      <dgm:t>
        <a:bodyPr/>
        <a:lstStyle/>
        <a:p>
          <a:pPr rtl="0"/>
          <a:r>
            <a:rPr lang="es-ES" smtClean="0"/>
            <a:t>ISDEMU</a:t>
          </a:r>
          <a:endParaRPr lang="es-SV"/>
        </a:p>
      </dgm:t>
    </dgm:pt>
    <dgm:pt modelId="{70954E9D-792B-4C22-A84F-C4ACAE56AAD5}" type="parTrans" cxnId="{FEFBDD2D-D886-482C-A095-15E0C0402524}">
      <dgm:prSet/>
      <dgm:spPr/>
      <dgm:t>
        <a:bodyPr/>
        <a:lstStyle/>
        <a:p>
          <a:endParaRPr lang="es-SV"/>
        </a:p>
      </dgm:t>
    </dgm:pt>
    <dgm:pt modelId="{D55B23CF-B8A9-4F50-B37B-1D6F07437B66}" type="sibTrans" cxnId="{FEFBDD2D-D886-482C-A095-15E0C0402524}">
      <dgm:prSet/>
      <dgm:spPr/>
      <dgm:t>
        <a:bodyPr/>
        <a:lstStyle/>
        <a:p>
          <a:endParaRPr lang="es-SV"/>
        </a:p>
      </dgm:t>
    </dgm:pt>
    <dgm:pt modelId="{F391D841-0F02-4961-8993-19A83B5EE04D}" type="pres">
      <dgm:prSet presAssocID="{2317A530-EA24-4317-981E-64AAD1377B90}" presName="diagram" presStyleCnt="0">
        <dgm:presLayoutVars>
          <dgm:dir/>
          <dgm:resizeHandles val="exact"/>
        </dgm:presLayoutVars>
      </dgm:prSet>
      <dgm:spPr/>
      <dgm:t>
        <a:bodyPr/>
        <a:lstStyle/>
        <a:p>
          <a:endParaRPr lang="es-SV"/>
        </a:p>
      </dgm:t>
    </dgm:pt>
    <dgm:pt modelId="{239A6CAB-BBAB-4573-966C-3AF25B593C06}" type="pres">
      <dgm:prSet presAssocID="{AF49172A-0700-4A4C-A0D7-E37AF34521CC}" presName="node" presStyleLbl="node1" presStyleIdx="0" presStyleCnt="5">
        <dgm:presLayoutVars>
          <dgm:bulletEnabled val="1"/>
        </dgm:presLayoutVars>
      </dgm:prSet>
      <dgm:spPr/>
      <dgm:t>
        <a:bodyPr/>
        <a:lstStyle/>
        <a:p>
          <a:endParaRPr lang="es-SV"/>
        </a:p>
      </dgm:t>
    </dgm:pt>
    <dgm:pt modelId="{D3713B00-852E-46C6-826D-C2709770AE82}" type="pres">
      <dgm:prSet presAssocID="{E6206007-C847-4397-B89E-4F465B019DBD}" presName="sibTrans" presStyleCnt="0"/>
      <dgm:spPr/>
    </dgm:pt>
    <dgm:pt modelId="{152CFC35-1F31-4E69-901B-B1D46CC24475}" type="pres">
      <dgm:prSet presAssocID="{D8FCED9B-3A0E-4DF0-98FF-24B0B38AE05F}" presName="node" presStyleLbl="node1" presStyleIdx="1" presStyleCnt="5">
        <dgm:presLayoutVars>
          <dgm:bulletEnabled val="1"/>
        </dgm:presLayoutVars>
      </dgm:prSet>
      <dgm:spPr/>
      <dgm:t>
        <a:bodyPr/>
        <a:lstStyle/>
        <a:p>
          <a:endParaRPr lang="es-SV"/>
        </a:p>
      </dgm:t>
    </dgm:pt>
    <dgm:pt modelId="{3A993321-5920-41D4-A2E0-F659DD8263CB}" type="pres">
      <dgm:prSet presAssocID="{92ACA114-E7C7-4CB7-9E7F-E9E28758C320}" presName="sibTrans" presStyleCnt="0"/>
      <dgm:spPr/>
    </dgm:pt>
    <dgm:pt modelId="{0BD75593-4AF5-43EE-BFCE-4991DDA6EFCF}" type="pres">
      <dgm:prSet presAssocID="{3BF8A155-1030-48F7-83FA-83A832666339}" presName="node" presStyleLbl="node1" presStyleIdx="2" presStyleCnt="5">
        <dgm:presLayoutVars>
          <dgm:bulletEnabled val="1"/>
        </dgm:presLayoutVars>
      </dgm:prSet>
      <dgm:spPr/>
      <dgm:t>
        <a:bodyPr/>
        <a:lstStyle/>
        <a:p>
          <a:endParaRPr lang="es-SV"/>
        </a:p>
      </dgm:t>
    </dgm:pt>
    <dgm:pt modelId="{7A00422F-31B2-437D-A38B-75905FA9554B}" type="pres">
      <dgm:prSet presAssocID="{AFA32786-45DA-4449-A37C-410DFFB79B85}" presName="sibTrans" presStyleCnt="0"/>
      <dgm:spPr/>
    </dgm:pt>
    <dgm:pt modelId="{A87A05B2-F41E-4C8B-BE23-56D92800FE16}" type="pres">
      <dgm:prSet presAssocID="{546C05C5-62AA-45D7-8C3E-A11B1CD25B0E}" presName="node" presStyleLbl="node1" presStyleIdx="3" presStyleCnt="5">
        <dgm:presLayoutVars>
          <dgm:bulletEnabled val="1"/>
        </dgm:presLayoutVars>
      </dgm:prSet>
      <dgm:spPr/>
      <dgm:t>
        <a:bodyPr/>
        <a:lstStyle/>
        <a:p>
          <a:endParaRPr lang="es-SV"/>
        </a:p>
      </dgm:t>
    </dgm:pt>
    <dgm:pt modelId="{EA400EF8-DB62-4677-B458-F1D180B1FD4B}" type="pres">
      <dgm:prSet presAssocID="{AA56C4A6-5F1D-4847-A3DB-A471C32A4252}" presName="sibTrans" presStyleCnt="0"/>
      <dgm:spPr/>
    </dgm:pt>
    <dgm:pt modelId="{3451CB37-C03F-4260-873B-DB89B90FD989}" type="pres">
      <dgm:prSet presAssocID="{37CCDFFE-B1E3-4BA0-AE46-2B8D8EDE8042}" presName="node" presStyleLbl="node1" presStyleIdx="4" presStyleCnt="5">
        <dgm:presLayoutVars>
          <dgm:bulletEnabled val="1"/>
        </dgm:presLayoutVars>
      </dgm:prSet>
      <dgm:spPr/>
      <dgm:t>
        <a:bodyPr/>
        <a:lstStyle/>
        <a:p>
          <a:endParaRPr lang="es-SV"/>
        </a:p>
      </dgm:t>
    </dgm:pt>
  </dgm:ptLst>
  <dgm:cxnLst>
    <dgm:cxn modelId="{FEFBDD2D-D886-482C-A095-15E0C0402524}" srcId="{2317A530-EA24-4317-981E-64AAD1377B90}" destId="{37CCDFFE-B1E3-4BA0-AE46-2B8D8EDE8042}" srcOrd="4" destOrd="0" parTransId="{70954E9D-792B-4C22-A84F-C4ACAE56AAD5}" sibTransId="{D55B23CF-B8A9-4F50-B37B-1D6F07437B66}"/>
    <dgm:cxn modelId="{97E1F8C2-E249-4F5E-82C9-D2E216152548}" type="presOf" srcId="{AF49172A-0700-4A4C-A0D7-E37AF34521CC}" destId="{239A6CAB-BBAB-4573-966C-3AF25B593C06}" srcOrd="0" destOrd="0" presId="urn:microsoft.com/office/officeart/2005/8/layout/default"/>
    <dgm:cxn modelId="{E640E348-F3BD-4E15-BCEF-9BE18D03D67B}" type="presOf" srcId="{3BF8A155-1030-48F7-83FA-83A832666339}" destId="{0BD75593-4AF5-43EE-BFCE-4991DDA6EFCF}" srcOrd="0" destOrd="0" presId="urn:microsoft.com/office/officeart/2005/8/layout/default"/>
    <dgm:cxn modelId="{6ED3EDB8-84C2-47FB-A195-6497BCD726A4}" type="presOf" srcId="{D8FCED9B-3A0E-4DF0-98FF-24B0B38AE05F}" destId="{152CFC35-1F31-4E69-901B-B1D46CC24475}" srcOrd="0" destOrd="0" presId="urn:microsoft.com/office/officeart/2005/8/layout/default"/>
    <dgm:cxn modelId="{00BED542-E14A-468D-9AE5-B3CFC27957D4}" srcId="{2317A530-EA24-4317-981E-64AAD1377B90}" destId="{AF49172A-0700-4A4C-A0D7-E37AF34521CC}" srcOrd="0" destOrd="0" parTransId="{5E2E05C5-8E27-4797-9967-B404D33C77C0}" sibTransId="{E6206007-C847-4397-B89E-4F465B019DBD}"/>
    <dgm:cxn modelId="{79C986FE-1753-4EB4-8890-82095AFC0B2A}" type="presOf" srcId="{2317A530-EA24-4317-981E-64AAD1377B90}" destId="{F391D841-0F02-4961-8993-19A83B5EE04D}" srcOrd="0" destOrd="0" presId="urn:microsoft.com/office/officeart/2005/8/layout/default"/>
    <dgm:cxn modelId="{71BEF864-DC3C-4D7E-BCC1-A253D96CE09E}" srcId="{2317A530-EA24-4317-981E-64AAD1377B90}" destId="{546C05C5-62AA-45D7-8C3E-A11B1CD25B0E}" srcOrd="3" destOrd="0" parTransId="{F325353F-C1F3-4BE2-BCEE-48D12C498267}" sibTransId="{AA56C4A6-5F1D-4847-A3DB-A471C32A4252}"/>
    <dgm:cxn modelId="{58A16423-124B-49F4-8CB9-C40AD658E80A}" srcId="{2317A530-EA24-4317-981E-64AAD1377B90}" destId="{3BF8A155-1030-48F7-83FA-83A832666339}" srcOrd="2" destOrd="0" parTransId="{5A7E7542-88D3-4A4A-A603-1AE72A724704}" sibTransId="{AFA32786-45DA-4449-A37C-410DFFB79B85}"/>
    <dgm:cxn modelId="{89797383-B62A-4FD5-B8CF-6A808606B9ED}" type="presOf" srcId="{546C05C5-62AA-45D7-8C3E-A11B1CD25B0E}" destId="{A87A05B2-F41E-4C8B-BE23-56D92800FE16}" srcOrd="0" destOrd="0" presId="urn:microsoft.com/office/officeart/2005/8/layout/default"/>
    <dgm:cxn modelId="{67C1FD8A-C964-4AE0-B331-B0C83C4E919E}" type="presOf" srcId="{37CCDFFE-B1E3-4BA0-AE46-2B8D8EDE8042}" destId="{3451CB37-C03F-4260-873B-DB89B90FD989}" srcOrd="0" destOrd="0" presId="urn:microsoft.com/office/officeart/2005/8/layout/default"/>
    <dgm:cxn modelId="{5C5F397B-87F6-498B-ABDD-3EFD5C38547B}" srcId="{2317A530-EA24-4317-981E-64AAD1377B90}" destId="{D8FCED9B-3A0E-4DF0-98FF-24B0B38AE05F}" srcOrd="1" destOrd="0" parTransId="{BD592D25-D12E-4614-B49D-E12F072C1079}" sibTransId="{92ACA114-E7C7-4CB7-9E7F-E9E28758C320}"/>
    <dgm:cxn modelId="{66791A24-F9D7-471D-9F73-E721F1E4BB6B}" type="presParOf" srcId="{F391D841-0F02-4961-8993-19A83B5EE04D}" destId="{239A6CAB-BBAB-4573-966C-3AF25B593C06}" srcOrd="0" destOrd="0" presId="urn:microsoft.com/office/officeart/2005/8/layout/default"/>
    <dgm:cxn modelId="{52E1B00A-34A3-435B-B33E-52C4DA7E1A84}" type="presParOf" srcId="{F391D841-0F02-4961-8993-19A83B5EE04D}" destId="{D3713B00-852E-46C6-826D-C2709770AE82}" srcOrd="1" destOrd="0" presId="urn:microsoft.com/office/officeart/2005/8/layout/default"/>
    <dgm:cxn modelId="{07F5C5E6-EA5B-4BD4-91B1-DFF88849B14E}" type="presParOf" srcId="{F391D841-0F02-4961-8993-19A83B5EE04D}" destId="{152CFC35-1F31-4E69-901B-B1D46CC24475}" srcOrd="2" destOrd="0" presId="urn:microsoft.com/office/officeart/2005/8/layout/default"/>
    <dgm:cxn modelId="{6D7726B1-60B0-457D-AC28-2778422BAA5C}" type="presParOf" srcId="{F391D841-0F02-4961-8993-19A83B5EE04D}" destId="{3A993321-5920-41D4-A2E0-F659DD8263CB}" srcOrd="3" destOrd="0" presId="urn:microsoft.com/office/officeart/2005/8/layout/default"/>
    <dgm:cxn modelId="{DFF19805-B263-47B7-9119-859289E922BA}" type="presParOf" srcId="{F391D841-0F02-4961-8993-19A83B5EE04D}" destId="{0BD75593-4AF5-43EE-BFCE-4991DDA6EFCF}" srcOrd="4" destOrd="0" presId="urn:microsoft.com/office/officeart/2005/8/layout/default"/>
    <dgm:cxn modelId="{7F1D4311-2B28-4409-B140-DA05CC14D8F4}" type="presParOf" srcId="{F391D841-0F02-4961-8993-19A83B5EE04D}" destId="{7A00422F-31B2-437D-A38B-75905FA9554B}" srcOrd="5" destOrd="0" presId="urn:microsoft.com/office/officeart/2005/8/layout/default"/>
    <dgm:cxn modelId="{8BE48A1C-DBD3-4D11-BDDC-FBAD3D6DBF23}" type="presParOf" srcId="{F391D841-0F02-4961-8993-19A83B5EE04D}" destId="{A87A05B2-F41E-4C8B-BE23-56D92800FE16}" srcOrd="6" destOrd="0" presId="urn:microsoft.com/office/officeart/2005/8/layout/default"/>
    <dgm:cxn modelId="{295F40FF-FBE2-44A7-BB8F-FB1260CCE414}" type="presParOf" srcId="{F391D841-0F02-4961-8993-19A83B5EE04D}" destId="{EA400EF8-DB62-4677-B458-F1D180B1FD4B}" srcOrd="7" destOrd="0" presId="urn:microsoft.com/office/officeart/2005/8/layout/default"/>
    <dgm:cxn modelId="{90971F30-4F0B-4F2F-BAFA-9492AE50E110}" type="presParOf" srcId="{F391D841-0F02-4961-8993-19A83B5EE04D}" destId="{3451CB37-C03F-4260-873B-DB89B90FD98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921D706-3278-4B5C-BFA2-CA215268C1B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s-SV"/>
        </a:p>
      </dgm:t>
    </dgm:pt>
    <dgm:pt modelId="{3DBCCE2C-F557-429E-A54D-599F6BB77097}">
      <dgm:prSet/>
      <dgm:spPr/>
      <dgm:t>
        <a:bodyPr/>
        <a:lstStyle/>
        <a:p>
          <a:pPr rtl="0"/>
          <a:r>
            <a:rPr lang="es-SV" dirty="0" smtClean="0"/>
            <a:t>Establecer un sistema local que sea capaz de brindar las condiciones y la respuesta interinstitucional para garantizar el acceso a los servicios básicos de la población tomando en consideración sus especificidades, según su ciclo de vida bajo un enfoque de género y de derechos, con participación ciudadana efectiva. </a:t>
          </a:r>
          <a:endParaRPr lang="es-SV" dirty="0"/>
        </a:p>
      </dgm:t>
    </dgm:pt>
    <dgm:pt modelId="{6AD89384-452D-4569-B5FE-23AA48F156B7}" type="parTrans" cxnId="{912CE6BE-E7BA-4B03-AA8F-77EBEE664191}">
      <dgm:prSet/>
      <dgm:spPr/>
      <dgm:t>
        <a:bodyPr/>
        <a:lstStyle/>
        <a:p>
          <a:endParaRPr lang="es-SV"/>
        </a:p>
      </dgm:t>
    </dgm:pt>
    <dgm:pt modelId="{03D77574-6784-45EA-ACE9-A73EB6E59BCE}" type="sibTrans" cxnId="{912CE6BE-E7BA-4B03-AA8F-77EBEE664191}">
      <dgm:prSet/>
      <dgm:spPr/>
      <dgm:t>
        <a:bodyPr/>
        <a:lstStyle/>
        <a:p>
          <a:endParaRPr lang="es-SV"/>
        </a:p>
      </dgm:t>
    </dgm:pt>
    <dgm:pt modelId="{239100C4-1DDC-4C44-A595-F95FB18EB80A}" type="pres">
      <dgm:prSet presAssocID="{6921D706-3278-4B5C-BFA2-CA215268C1BE}" presName="linear" presStyleCnt="0">
        <dgm:presLayoutVars>
          <dgm:animLvl val="lvl"/>
          <dgm:resizeHandles val="exact"/>
        </dgm:presLayoutVars>
      </dgm:prSet>
      <dgm:spPr/>
      <dgm:t>
        <a:bodyPr/>
        <a:lstStyle/>
        <a:p>
          <a:endParaRPr lang="es-SV"/>
        </a:p>
      </dgm:t>
    </dgm:pt>
    <dgm:pt modelId="{973D0536-FF9E-45D2-99FB-F18EF9C0E97D}" type="pres">
      <dgm:prSet presAssocID="{3DBCCE2C-F557-429E-A54D-599F6BB77097}" presName="parentText" presStyleLbl="node1" presStyleIdx="0" presStyleCnt="1">
        <dgm:presLayoutVars>
          <dgm:chMax val="0"/>
          <dgm:bulletEnabled val="1"/>
        </dgm:presLayoutVars>
      </dgm:prSet>
      <dgm:spPr/>
      <dgm:t>
        <a:bodyPr/>
        <a:lstStyle/>
        <a:p>
          <a:endParaRPr lang="es-SV"/>
        </a:p>
      </dgm:t>
    </dgm:pt>
  </dgm:ptLst>
  <dgm:cxnLst>
    <dgm:cxn modelId="{EA291EFB-3EE6-40CD-8D12-C5F69CC5DD75}" type="presOf" srcId="{3DBCCE2C-F557-429E-A54D-599F6BB77097}" destId="{973D0536-FF9E-45D2-99FB-F18EF9C0E97D}" srcOrd="0" destOrd="0" presId="urn:microsoft.com/office/officeart/2005/8/layout/vList2"/>
    <dgm:cxn modelId="{912CE6BE-E7BA-4B03-AA8F-77EBEE664191}" srcId="{6921D706-3278-4B5C-BFA2-CA215268C1BE}" destId="{3DBCCE2C-F557-429E-A54D-599F6BB77097}" srcOrd="0" destOrd="0" parTransId="{6AD89384-452D-4569-B5FE-23AA48F156B7}" sibTransId="{03D77574-6784-45EA-ACE9-A73EB6E59BCE}"/>
    <dgm:cxn modelId="{AFEB051B-0556-4CAB-9977-B9E5FD4B2FD7}" type="presOf" srcId="{6921D706-3278-4B5C-BFA2-CA215268C1BE}" destId="{239100C4-1DDC-4C44-A595-F95FB18EB80A}" srcOrd="0" destOrd="0" presId="urn:microsoft.com/office/officeart/2005/8/layout/vList2"/>
    <dgm:cxn modelId="{E25FF7C0-2B15-4A13-AA4B-6AD9AB4E3AAC}" type="presParOf" srcId="{239100C4-1DDC-4C44-A595-F95FB18EB80A}" destId="{973D0536-FF9E-45D2-99FB-F18EF9C0E97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F0E3C6-1580-43EF-8DCF-2642A5FDD9AD}"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s-SV"/>
        </a:p>
      </dgm:t>
    </dgm:pt>
    <dgm:pt modelId="{55E611A5-63AB-40B0-BAF6-4D241B752A2B}">
      <dgm:prSet/>
      <dgm:spPr/>
      <dgm:t>
        <a:bodyPr/>
        <a:lstStyle/>
        <a:p>
          <a:pPr rtl="0"/>
          <a:r>
            <a:rPr lang="es-ES" dirty="0" smtClean="0"/>
            <a:t>Realizar acciones preventivas y asistenciales en salud en el Marco de la Reforma de Salud</a:t>
          </a:r>
          <a:endParaRPr lang="es-SV" dirty="0"/>
        </a:p>
      </dgm:t>
    </dgm:pt>
    <dgm:pt modelId="{458042CD-5704-4974-B725-3E0C5A5D71BC}" type="parTrans" cxnId="{02227C2C-671E-4030-BA50-94C2BC0F2830}">
      <dgm:prSet/>
      <dgm:spPr/>
      <dgm:t>
        <a:bodyPr/>
        <a:lstStyle/>
        <a:p>
          <a:endParaRPr lang="es-SV"/>
        </a:p>
      </dgm:t>
    </dgm:pt>
    <dgm:pt modelId="{7216C41F-6025-4BD5-98BD-4FD99BF269CE}" type="sibTrans" cxnId="{02227C2C-671E-4030-BA50-94C2BC0F2830}">
      <dgm:prSet/>
      <dgm:spPr/>
      <dgm:t>
        <a:bodyPr/>
        <a:lstStyle/>
        <a:p>
          <a:endParaRPr lang="es-SV"/>
        </a:p>
      </dgm:t>
    </dgm:pt>
    <dgm:pt modelId="{DCE59D3F-25EE-438F-BBE4-92013C7EF4D6}">
      <dgm:prSet/>
      <dgm:spPr/>
      <dgm:t>
        <a:bodyPr/>
        <a:lstStyle/>
        <a:p>
          <a:pPr rtl="0"/>
          <a:r>
            <a:rPr lang="es-ES" dirty="0" smtClean="0"/>
            <a:t>Fortalecer la estimulación del desarrollo y la nutrición de niñas y niños de CAI</a:t>
          </a:r>
          <a:endParaRPr lang="es-SV" dirty="0"/>
        </a:p>
      </dgm:t>
    </dgm:pt>
    <dgm:pt modelId="{2F344E5B-DA38-48EF-A544-7B8E55C02811}" type="parTrans" cxnId="{346E7B37-0829-467C-B031-98BC7360A7F4}">
      <dgm:prSet/>
      <dgm:spPr/>
      <dgm:t>
        <a:bodyPr/>
        <a:lstStyle/>
        <a:p>
          <a:endParaRPr lang="es-SV"/>
        </a:p>
      </dgm:t>
    </dgm:pt>
    <dgm:pt modelId="{E4E159AD-52EC-4D02-9BAD-758DF1373DA6}" type="sibTrans" cxnId="{346E7B37-0829-467C-B031-98BC7360A7F4}">
      <dgm:prSet/>
      <dgm:spPr/>
      <dgm:t>
        <a:bodyPr/>
        <a:lstStyle/>
        <a:p>
          <a:endParaRPr lang="es-SV"/>
        </a:p>
      </dgm:t>
    </dgm:pt>
    <dgm:pt modelId="{9DAD8AE3-F688-4FB3-8A73-A51A188C61D5}">
      <dgm:prSet/>
      <dgm:spPr/>
      <dgm:t>
        <a:bodyPr/>
        <a:lstStyle/>
        <a:p>
          <a:pPr rtl="0"/>
          <a:r>
            <a:rPr lang="es-ES" dirty="0" smtClean="0"/>
            <a:t>Desarrollar círculos de alfabetización</a:t>
          </a:r>
          <a:endParaRPr lang="es-SV" dirty="0"/>
        </a:p>
      </dgm:t>
    </dgm:pt>
    <dgm:pt modelId="{3AB6817D-E6CF-4D6D-A57F-AA747662E198}" type="parTrans" cxnId="{9F092E7C-869E-42AD-9DD2-DBB5AFFC940E}">
      <dgm:prSet/>
      <dgm:spPr/>
      <dgm:t>
        <a:bodyPr/>
        <a:lstStyle/>
        <a:p>
          <a:endParaRPr lang="es-SV"/>
        </a:p>
      </dgm:t>
    </dgm:pt>
    <dgm:pt modelId="{157C7D0C-74F7-4FEB-9530-71CD4D48CA9B}" type="sibTrans" cxnId="{9F092E7C-869E-42AD-9DD2-DBB5AFFC940E}">
      <dgm:prSet/>
      <dgm:spPr/>
      <dgm:t>
        <a:bodyPr/>
        <a:lstStyle/>
        <a:p>
          <a:endParaRPr lang="es-SV"/>
        </a:p>
      </dgm:t>
    </dgm:pt>
    <dgm:pt modelId="{01B46DB4-457F-4C83-8768-77FC63F8A1D0}">
      <dgm:prSet/>
      <dgm:spPr/>
      <dgm:t>
        <a:bodyPr/>
        <a:lstStyle/>
        <a:p>
          <a:pPr rtl="0"/>
          <a:r>
            <a:rPr lang="es-ES" dirty="0" smtClean="0"/>
            <a:t>Prevención y atención de mujeres víctimas de violencia</a:t>
          </a:r>
          <a:endParaRPr lang="es-SV" dirty="0"/>
        </a:p>
      </dgm:t>
    </dgm:pt>
    <dgm:pt modelId="{BA05CE3F-3DAB-4EFF-B1B9-02F56F5A067E}" type="parTrans" cxnId="{47AA8EC9-72D3-4E41-9C49-AF7FDC81879D}">
      <dgm:prSet/>
      <dgm:spPr/>
      <dgm:t>
        <a:bodyPr/>
        <a:lstStyle/>
        <a:p>
          <a:endParaRPr lang="es-SV"/>
        </a:p>
      </dgm:t>
    </dgm:pt>
    <dgm:pt modelId="{3672139D-1442-4A7F-B079-07502A1B3BC1}" type="sibTrans" cxnId="{47AA8EC9-72D3-4E41-9C49-AF7FDC81879D}">
      <dgm:prSet/>
      <dgm:spPr/>
      <dgm:t>
        <a:bodyPr/>
        <a:lstStyle/>
        <a:p>
          <a:endParaRPr lang="es-SV"/>
        </a:p>
      </dgm:t>
    </dgm:pt>
    <dgm:pt modelId="{5F4F439D-2E93-4914-AE43-6E1BC7D01D9F}" type="pres">
      <dgm:prSet presAssocID="{1AF0E3C6-1580-43EF-8DCF-2642A5FDD9AD}" presName="matrix" presStyleCnt="0">
        <dgm:presLayoutVars>
          <dgm:chMax val="1"/>
          <dgm:dir/>
          <dgm:resizeHandles val="exact"/>
        </dgm:presLayoutVars>
      </dgm:prSet>
      <dgm:spPr/>
      <dgm:t>
        <a:bodyPr/>
        <a:lstStyle/>
        <a:p>
          <a:endParaRPr lang="es-SV"/>
        </a:p>
      </dgm:t>
    </dgm:pt>
    <dgm:pt modelId="{DB50D188-803F-4501-8205-1035BA244147}" type="pres">
      <dgm:prSet presAssocID="{1AF0E3C6-1580-43EF-8DCF-2642A5FDD9AD}" presName="diamond" presStyleLbl="bgShp" presStyleIdx="0" presStyleCnt="1"/>
      <dgm:spPr/>
    </dgm:pt>
    <dgm:pt modelId="{ECDBBDE0-79DD-4D1B-B451-298F102EBBCB}" type="pres">
      <dgm:prSet presAssocID="{1AF0E3C6-1580-43EF-8DCF-2642A5FDD9AD}" presName="quad1" presStyleLbl="node1" presStyleIdx="0" presStyleCnt="4">
        <dgm:presLayoutVars>
          <dgm:chMax val="0"/>
          <dgm:chPref val="0"/>
          <dgm:bulletEnabled val="1"/>
        </dgm:presLayoutVars>
      </dgm:prSet>
      <dgm:spPr/>
      <dgm:t>
        <a:bodyPr/>
        <a:lstStyle/>
        <a:p>
          <a:endParaRPr lang="es-SV"/>
        </a:p>
      </dgm:t>
    </dgm:pt>
    <dgm:pt modelId="{44C23CCC-C660-4E78-BDA5-EB7D7D3C3727}" type="pres">
      <dgm:prSet presAssocID="{1AF0E3C6-1580-43EF-8DCF-2642A5FDD9AD}" presName="quad2" presStyleLbl="node1" presStyleIdx="1" presStyleCnt="4">
        <dgm:presLayoutVars>
          <dgm:chMax val="0"/>
          <dgm:chPref val="0"/>
          <dgm:bulletEnabled val="1"/>
        </dgm:presLayoutVars>
      </dgm:prSet>
      <dgm:spPr/>
      <dgm:t>
        <a:bodyPr/>
        <a:lstStyle/>
        <a:p>
          <a:endParaRPr lang="es-SV"/>
        </a:p>
      </dgm:t>
    </dgm:pt>
    <dgm:pt modelId="{EB7B1847-46BB-40C2-8D4B-15CE8FB6CC36}" type="pres">
      <dgm:prSet presAssocID="{1AF0E3C6-1580-43EF-8DCF-2642A5FDD9AD}" presName="quad3" presStyleLbl="node1" presStyleIdx="2" presStyleCnt="4">
        <dgm:presLayoutVars>
          <dgm:chMax val="0"/>
          <dgm:chPref val="0"/>
          <dgm:bulletEnabled val="1"/>
        </dgm:presLayoutVars>
      </dgm:prSet>
      <dgm:spPr/>
      <dgm:t>
        <a:bodyPr/>
        <a:lstStyle/>
        <a:p>
          <a:endParaRPr lang="es-SV"/>
        </a:p>
      </dgm:t>
    </dgm:pt>
    <dgm:pt modelId="{11D67B39-663B-406E-9CE1-C25C66CE8FD5}" type="pres">
      <dgm:prSet presAssocID="{1AF0E3C6-1580-43EF-8DCF-2642A5FDD9AD}" presName="quad4" presStyleLbl="node1" presStyleIdx="3" presStyleCnt="4">
        <dgm:presLayoutVars>
          <dgm:chMax val="0"/>
          <dgm:chPref val="0"/>
          <dgm:bulletEnabled val="1"/>
        </dgm:presLayoutVars>
      </dgm:prSet>
      <dgm:spPr/>
      <dgm:t>
        <a:bodyPr/>
        <a:lstStyle/>
        <a:p>
          <a:endParaRPr lang="es-SV"/>
        </a:p>
      </dgm:t>
    </dgm:pt>
  </dgm:ptLst>
  <dgm:cxnLst>
    <dgm:cxn modelId="{A7978101-D85D-4155-8EC2-9A8AE9E0D0B3}" type="presOf" srcId="{55E611A5-63AB-40B0-BAF6-4D241B752A2B}" destId="{ECDBBDE0-79DD-4D1B-B451-298F102EBBCB}" srcOrd="0" destOrd="0" presId="urn:microsoft.com/office/officeart/2005/8/layout/matrix3"/>
    <dgm:cxn modelId="{D474F45A-FF31-4C92-B039-B27A7F2B239C}" type="presOf" srcId="{01B46DB4-457F-4C83-8768-77FC63F8A1D0}" destId="{11D67B39-663B-406E-9CE1-C25C66CE8FD5}" srcOrd="0" destOrd="0" presId="urn:microsoft.com/office/officeart/2005/8/layout/matrix3"/>
    <dgm:cxn modelId="{346E7B37-0829-467C-B031-98BC7360A7F4}" srcId="{1AF0E3C6-1580-43EF-8DCF-2642A5FDD9AD}" destId="{DCE59D3F-25EE-438F-BBE4-92013C7EF4D6}" srcOrd="1" destOrd="0" parTransId="{2F344E5B-DA38-48EF-A544-7B8E55C02811}" sibTransId="{E4E159AD-52EC-4D02-9BAD-758DF1373DA6}"/>
    <dgm:cxn modelId="{CA3494CC-AE0D-4427-8720-B23C766B422B}" type="presOf" srcId="{DCE59D3F-25EE-438F-BBE4-92013C7EF4D6}" destId="{44C23CCC-C660-4E78-BDA5-EB7D7D3C3727}" srcOrd="0" destOrd="0" presId="urn:microsoft.com/office/officeart/2005/8/layout/matrix3"/>
    <dgm:cxn modelId="{7A5D6B19-522B-4E46-88F4-83646D8C531F}" type="presOf" srcId="{1AF0E3C6-1580-43EF-8DCF-2642A5FDD9AD}" destId="{5F4F439D-2E93-4914-AE43-6E1BC7D01D9F}" srcOrd="0" destOrd="0" presId="urn:microsoft.com/office/officeart/2005/8/layout/matrix3"/>
    <dgm:cxn modelId="{9F092E7C-869E-42AD-9DD2-DBB5AFFC940E}" srcId="{1AF0E3C6-1580-43EF-8DCF-2642A5FDD9AD}" destId="{9DAD8AE3-F688-4FB3-8A73-A51A188C61D5}" srcOrd="2" destOrd="0" parTransId="{3AB6817D-E6CF-4D6D-A57F-AA747662E198}" sibTransId="{157C7D0C-74F7-4FEB-9530-71CD4D48CA9B}"/>
    <dgm:cxn modelId="{02227C2C-671E-4030-BA50-94C2BC0F2830}" srcId="{1AF0E3C6-1580-43EF-8DCF-2642A5FDD9AD}" destId="{55E611A5-63AB-40B0-BAF6-4D241B752A2B}" srcOrd="0" destOrd="0" parTransId="{458042CD-5704-4974-B725-3E0C5A5D71BC}" sibTransId="{7216C41F-6025-4BD5-98BD-4FD99BF269CE}"/>
    <dgm:cxn modelId="{2008772A-3706-4801-8F34-00734DA4D29A}" type="presOf" srcId="{9DAD8AE3-F688-4FB3-8A73-A51A188C61D5}" destId="{EB7B1847-46BB-40C2-8D4B-15CE8FB6CC36}" srcOrd="0" destOrd="0" presId="urn:microsoft.com/office/officeart/2005/8/layout/matrix3"/>
    <dgm:cxn modelId="{47AA8EC9-72D3-4E41-9C49-AF7FDC81879D}" srcId="{1AF0E3C6-1580-43EF-8DCF-2642A5FDD9AD}" destId="{01B46DB4-457F-4C83-8768-77FC63F8A1D0}" srcOrd="3" destOrd="0" parTransId="{BA05CE3F-3DAB-4EFF-B1B9-02F56F5A067E}" sibTransId="{3672139D-1442-4A7F-B079-07502A1B3BC1}"/>
    <dgm:cxn modelId="{5A7BA698-953F-4BCA-983C-FEA3BD709B72}" type="presParOf" srcId="{5F4F439D-2E93-4914-AE43-6E1BC7D01D9F}" destId="{DB50D188-803F-4501-8205-1035BA244147}" srcOrd="0" destOrd="0" presId="urn:microsoft.com/office/officeart/2005/8/layout/matrix3"/>
    <dgm:cxn modelId="{6EAFDAF2-8147-44CC-979B-37D5FD1A71C3}" type="presParOf" srcId="{5F4F439D-2E93-4914-AE43-6E1BC7D01D9F}" destId="{ECDBBDE0-79DD-4D1B-B451-298F102EBBCB}" srcOrd="1" destOrd="0" presId="urn:microsoft.com/office/officeart/2005/8/layout/matrix3"/>
    <dgm:cxn modelId="{63C073A2-FE9E-4D59-BD9F-1A6DADA5553F}" type="presParOf" srcId="{5F4F439D-2E93-4914-AE43-6E1BC7D01D9F}" destId="{44C23CCC-C660-4E78-BDA5-EB7D7D3C3727}" srcOrd="2" destOrd="0" presId="urn:microsoft.com/office/officeart/2005/8/layout/matrix3"/>
    <dgm:cxn modelId="{C13D2C56-5D1D-4D41-9E9A-EDA967B66307}" type="presParOf" srcId="{5F4F439D-2E93-4914-AE43-6E1BC7D01D9F}" destId="{EB7B1847-46BB-40C2-8D4B-15CE8FB6CC36}" srcOrd="3" destOrd="0" presId="urn:microsoft.com/office/officeart/2005/8/layout/matrix3"/>
    <dgm:cxn modelId="{B372F5AB-5E28-4787-B4FC-574C9B5256DB}" type="presParOf" srcId="{5F4F439D-2E93-4914-AE43-6E1BC7D01D9F}" destId="{11D67B39-663B-406E-9CE1-C25C66CE8FD5}"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B2F305-3D79-4C31-92F8-63B165DF2CD4}" type="doc">
      <dgm:prSet loTypeId="urn:microsoft.com/office/officeart/2005/8/layout/process4" loCatId="process" qsTypeId="urn:microsoft.com/office/officeart/2005/8/quickstyle/3d1" qsCatId="3D" csTypeId="urn:microsoft.com/office/officeart/2005/8/colors/colorful5" csCatId="colorful" phldr="1"/>
      <dgm:spPr/>
      <dgm:t>
        <a:bodyPr/>
        <a:lstStyle/>
        <a:p>
          <a:endParaRPr lang="es-SV"/>
        </a:p>
      </dgm:t>
    </dgm:pt>
    <dgm:pt modelId="{32C8E57F-4291-4A82-9F48-41BE4C07F2BE}">
      <dgm:prSet/>
      <dgm:spPr/>
      <dgm:t>
        <a:bodyPr/>
        <a:lstStyle/>
        <a:p>
          <a:pPr rtl="0"/>
          <a:r>
            <a:rPr lang="es-MX" dirty="0" smtClean="0"/>
            <a:t>8 municipios</a:t>
          </a:r>
          <a:endParaRPr lang="es-SV" dirty="0"/>
        </a:p>
      </dgm:t>
    </dgm:pt>
    <dgm:pt modelId="{DCB4D2D3-11FA-436A-A5EE-0540FD491074}" type="parTrans" cxnId="{A148869C-7833-4B21-AC93-833DCF9FABEC}">
      <dgm:prSet/>
      <dgm:spPr/>
      <dgm:t>
        <a:bodyPr/>
        <a:lstStyle/>
        <a:p>
          <a:endParaRPr lang="es-SV"/>
        </a:p>
      </dgm:t>
    </dgm:pt>
    <dgm:pt modelId="{D9B25124-0466-4118-92B8-E5394BFC0EA1}" type="sibTrans" cxnId="{A148869C-7833-4B21-AC93-833DCF9FABEC}">
      <dgm:prSet/>
      <dgm:spPr/>
      <dgm:t>
        <a:bodyPr/>
        <a:lstStyle/>
        <a:p>
          <a:endParaRPr lang="es-SV"/>
        </a:p>
      </dgm:t>
    </dgm:pt>
    <dgm:pt modelId="{0B1F188E-E10B-4EFA-A4E9-E7ED990A3383}">
      <dgm:prSet/>
      <dgm:spPr/>
      <dgm:t>
        <a:bodyPr/>
        <a:lstStyle/>
        <a:p>
          <a:pPr rtl="0"/>
          <a:r>
            <a:rPr lang="es-MX" dirty="0" smtClean="0"/>
            <a:t>25 Ecos-Familiares</a:t>
          </a:r>
          <a:endParaRPr lang="es-SV" dirty="0"/>
        </a:p>
      </dgm:t>
    </dgm:pt>
    <dgm:pt modelId="{4A8D6D82-EBD5-4E66-98BA-AAEA47EDE969}" type="parTrans" cxnId="{3781D633-52B4-4AB0-BD9D-29522E3A2410}">
      <dgm:prSet/>
      <dgm:spPr/>
      <dgm:t>
        <a:bodyPr/>
        <a:lstStyle/>
        <a:p>
          <a:endParaRPr lang="es-SV"/>
        </a:p>
      </dgm:t>
    </dgm:pt>
    <dgm:pt modelId="{3D5FB974-1FB5-43E7-8863-44556FA2CF32}" type="sibTrans" cxnId="{3781D633-52B4-4AB0-BD9D-29522E3A2410}">
      <dgm:prSet/>
      <dgm:spPr/>
      <dgm:t>
        <a:bodyPr/>
        <a:lstStyle/>
        <a:p>
          <a:endParaRPr lang="es-SV"/>
        </a:p>
      </dgm:t>
    </dgm:pt>
    <dgm:pt modelId="{9C2A2105-19B2-475E-ACEC-D39F93CE789B}">
      <dgm:prSet/>
      <dgm:spPr/>
      <dgm:t>
        <a:bodyPr/>
        <a:lstStyle/>
        <a:p>
          <a:pPr rtl="0"/>
          <a:r>
            <a:rPr lang="es-MX" dirty="0" smtClean="0"/>
            <a:t>2 Ecos- Especializados</a:t>
          </a:r>
          <a:endParaRPr lang="es-SV" dirty="0"/>
        </a:p>
      </dgm:t>
    </dgm:pt>
    <dgm:pt modelId="{36AE44C9-AF27-42F7-9E0B-A46FE1FDF83A}" type="parTrans" cxnId="{D9A8DE5F-8F16-4A9C-A7EE-EC239A929339}">
      <dgm:prSet/>
      <dgm:spPr/>
      <dgm:t>
        <a:bodyPr/>
        <a:lstStyle/>
        <a:p>
          <a:endParaRPr lang="es-SV"/>
        </a:p>
      </dgm:t>
    </dgm:pt>
    <dgm:pt modelId="{B3532A18-13B2-4870-AD3E-64491C1A8488}" type="sibTrans" cxnId="{D9A8DE5F-8F16-4A9C-A7EE-EC239A929339}">
      <dgm:prSet/>
      <dgm:spPr/>
      <dgm:t>
        <a:bodyPr/>
        <a:lstStyle/>
        <a:p>
          <a:endParaRPr lang="es-SV"/>
        </a:p>
      </dgm:t>
    </dgm:pt>
    <dgm:pt modelId="{44228464-D840-460F-AE84-0C6250B83975}">
      <dgm:prSet/>
      <dgm:spPr/>
      <dgm:t>
        <a:bodyPr/>
        <a:lstStyle/>
        <a:p>
          <a:pPr rtl="0"/>
          <a:r>
            <a:rPr lang="es-MX" dirty="0" smtClean="0"/>
            <a:t>23,446 Familias</a:t>
          </a:r>
          <a:endParaRPr lang="es-SV" dirty="0"/>
        </a:p>
      </dgm:t>
    </dgm:pt>
    <dgm:pt modelId="{EC0EB5AA-47B9-4FFF-A347-166CC1D36695}" type="parTrans" cxnId="{9468B624-175A-4C9B-8228-1DABCF1BA69F}">
      <dgm:prSet/>
      <dgm:spPr/>
      <dgm:t>
        <a:bodyPr/>
        <a:lstStyle/>
        <a:p>
          <a:endParaRPr lang="es-SV"/>
        </a:p>
      </dgm:t>
    </dgm:pt>
    <dgm:pt modelId="{2E857F66-3089-4BB6-870D-249D96E67D12}" type="sibTrans" cxnId="{9468B624-175A-4C9B-8228-1DABCF1BA69F}">
      <dgm:prSet/>
      <dgm:spPr/>
      <dgm:t>
        <a:bodyPr/>
        <a:lstStyle/>
        <a:p>
          <a:endParaRPr lang="es-SV"/>
        </a:p>
      </dgm:t>
    </dgm:pt>
    <dgm:pt modelId="{71E1D1B8-6A76-4D20-B73A-7EF8E9B48A80}">
      <dgm:prSet/>
      <dgm:spPr/>
      <dgm:t>
        <a:bodyPr/>
        <a:lstStyle/>
        <a:p>
          <a:pPr rtl="0"/>
          <a:r>
            <a:rPr lang="es-MX" dirty="0" smtClean="0"/>
            <a:t> intervenidos con Ecos-Familiares</a:t>
          </a:r>
          <a:endParaRPr lang="es-SV" dirty="0"/>
        </a:p>
      </dgm:t>
    </dgm:pt>
    <dgm:pt modelId="{E4DD26FE-C564-4D1D-A4CC-5069F83A9CE3}" type="parTrans" cxnId="{4CF32773-5183-4DA3-8FAA-2D0DC96E9822}">
      <dgm:prSet/>
      <dgm:spPr/>
      <dgm:t>
        <a:bodyPr/>
        <a:lstStyle/>
        <a:p>
          <a:endParaRPr lang="es-SV"/>
        </a:p>
      </dgm:t>
    </dgm:pt>
    <dgm:pt modelId="{9CDB5A4E-D120-4F42-A759-5AAF4D45E66B}" type="sibTrans" cxnId="{4CF32773-5183-4DA3-8FAA-2D0DC96E9822}">
      <dgm:prSet/>
      <dgm:spPr/>
      <dgm:t>
        <a:bodyPr/>
        <a:lstStyle/>
        <a:p>
          <a:endParaRPr lang="es-SV"/>
        </a:p>
      </dgm:t>
    </dgm:pt>
    <dgm:pt modelId="{BF31422A-F529-4E0F-B9A4-3F15C7589678}">
      <dgm:prSet/>
      <dgm:spPr/>
      <dgm:t>
        <a:bodyPr/>
        <a:lstStyle/>
        <a:p>
          <a:pPr rtl="0"/>
          <a:r>
            <a:rPr lang="es-MX" smtClean="0"/>
            <a:t>  </a:t>
          </a:r>
          <a:r>
            <a:rPr lang="es-MX" dirty="0" smtClean="0"/>
            <a:t>conformados y  funcionando</a:t>
          </a:r>
          <a:endParaRPr lang="es-SV" dirty="0"/>
        </a:p>
      </dgm:t>
    </dgm:pt>
    <dgm:pt modelId="{805369FA-C857-45DF-8D00-5398BD636E65}" type="parTrans" cxnId="{5073F4E6-9AE8-47DF-9DD2-86F9EF8E96B6}">
      <dgm:prSet/>
      <dgm:spPr/>
      <dgm:t>
        <a:bodyPr/>
        <a:lstStyle/>
        <a:p>
          <a:endParaRPr lang="es-SV"/>
        </a:p>
      </dgm:t>
    </dgm:pt>
    <dgm:pt modelId="{7922F345-3AA0-403C-AAEB-20FC81338EB0}" type="sibTrans" cxnId="{5073F4E6-9AE8-47DF-9DD2-86F9EF8E96B6}">
      <dgm:prSet/>
      <dgm:spPr/>
      <dgm:t>
        <a:bodyPr/>
        <a:lstStyle/>
        <a:p>
          <a:endParaRPr lang="es-SV"/>
        </a:p>
      </dgm:t>
    </dgm:pt>
    <dgm:pt modelId="{696B0912-0103-4C1A-B91C-C695BE586807}">
      <dgm:prSet/>
      <dgm:spPr/>
      <dgm:t>
        <a:bodyPr/>
        <a:lstStyle/>
        <a:p>
          <a:pPr rtl="0"/>
          <a:r>
            <a:rPr lang="es-MX" smtClean="0"/>
            <a:t>conformados </a:t>
          </a:r>
          <a:r>
            <a:rPr lang="es-MX" dirty="0" smtClean="0"/>
            <a:t>y funcionando</a:t>
          </a:r>
          <a:endParaRPr lang="es-SV" dirty="0"/>
        </a:p>
      </dgm:t>
    </dgm:pt>
    <dgm:pt modelId="{41CE3AEA-FB26-44BF-9086-BAC662F00971}" type="parTrans" cxnId="{764EB562-895A-4C0F-86C1-448719E88118}">
      <dgm:prSet/>
      <dgm:spPr/>
      <dgm:t>
        <a:bodyPr/>
        <a:lstStyle/>
        <a:p>
          <a:endParaRPr lang="es-SV"/>
        </a:p>
      </dgm:t>
    </dgm:pt>
    <dgm:pt modelId="{4C0D2521-59BF-4A50-96AF-9DD5EA16D154}" type="sibTrans" cxnId="{764EB562-895A-4C0F-86C1-448719E88118}">
      <dgm:prSet/>
      <dgm:spPr/>
      <dgm:t>
        <a:bodyPr/>
        <a:lstStyle/>
        <a:p>
          <a:endParaRPr lang="es-SV"/>
        </a:p>
      </dgm:t>
    </dgm:pt>
    <dgm:pt modelId="{C0E67DF4-A7AE-466B-B2C3-D10887AB87FA}">
      <dgm:prSet/>
      <dgm:spPr/>
      <dgm:t>
        <a:bodyPr/>
        <a:lstStyle/>
        <a:p>
          <a:pPr rtl="0"/>
          <a:r>
            <a:rPr lang="es-MX" smtClean="0"/>
            <a:t> </a:t>
          </a:r>
          <a:r>
            <a:rPr lang="es-MX" dirty="0" smtClean="0"/>
            <a:t>beneficiadas con los Ecos-Familiares</a:t>
          </a:r>
          <a:endParaRPr lang="es-SV" dirty="0"/>
        </a:p>
      </dgm:t>
    </dgm:pt>
    <dgm:pt modelId="{65598C90-7E93-4140-9FA2-4959BAABAA74}" type="parTrans" cxnId="{37C961BF-A8BD-4F71-87B7-71A332FD7C07}">
      <dgm:prSet/>
      <dgm:spPr/>
      <dgm:t>
        <a:bodyPr/>
        <a:lstStyle/>
        <a:p>
          <a:endParaRPr lang="es-SV"/>
        </a:p>
      </dgm:t>
    </dgm:pt>
    <dgm:pt modelId="{26D9343C-7B83-4DEC-AF47-8A1EE186EB29}" type="sibTrans" cxnId="{37C961BF-A8BD-4F71-87B7-71A332FD7C07}">
      <dgm:prSet/>
      <dgm:spPr/>
      <dgm:t>
        <a:bodyPr/>
        <a:lstStyle/>
        <a:p>
          <a:endParaRPr lang="es-SV"/>
        </a:p>
      </dgm:t>
    </dgm:pt>
    <dgm:pt modelId="{D763D1CC-90E5-41D3-9455-CC0D1B118B2D}" type="pres">
      <dgm:prSet presAssocID="{BAB2F305-3D79-4C31-92F8-63B165DF2CD4}" presName="Name0" presStyleCnt="0">
        <dgm:presLayoutVars>
          <dgm:dir/>
          <dgm:animLvl val="lvl"/>
          <dgm:resizeHandles val="exact"/>
        </dgm:presLayoutVars>
      </dgm:prSet>
      <dgm:spPr/>
      <dgm:t>
        <a:bodyPr/>
        <a:lstStyle/>
        <a:p>
          <a:endParaRPr lang="es-SV"/>
        </a:p>
      </dgm:t>
    </dgm:pt>
    <dgm:pt modelId="{6F951247-9BC7-4E21-BDCA-60CA026F4E50}" type="pres">
      <dgm:prSet presAssocID="{44228464-D840-460F-AE84-0C6250B83975}" presName="boxAndChildren" presStyleCnt="0"/>
      <dgm:spPr/>
    </dgm:pt>
    <dgm:pt modelId="{0BD164F8-F8BF-480E-B5B7-76FE12E5BC6B}" type="pres">
      <dgm:prSet presAssocID="{44228464-D840-460F-AE84-0C6250B83975}" presName="parentTextBox" presStyleLbl="node1" presStyleIdx="0" presStyleCnt="4"/>
      <dgm:spPr/>
      <dgm:t>
        <a:bodyPr/>
        <a:lstStyle/>
        <a:p>
          <a:endParaRPr lang="es-SV"/>
        </a:p>
      </dgm:t>
    </dgm:pt>
    <dgm:pt modelId="{D93F2556-E540-4AA6-B022-A236D2B4D453}" type="pres">
      <dgm:prSet presAssocID="{44228464-D840-460F-AE84-0C6250B83975}" presName="entireBox" presStyleLbl="node1" presStyleIdx="0" presStyleCnt="4"/>
      <dgm:spPr/>
      <dgm:t>
        <a:bodyPr/>
        <a:lstStyle/>
        <a:p>
          <a:endParaRPr lang="es-SV"/>
        </a:p>
      </dgm:t>
    </dgm:pt>
    <dgm:pt modelId="{BF3710E6-5FF2-415A-A642-A89FC8C1780F}" type="pres">
      <dgm:prSet presAssocID="{44228464-D840-460F-AE84-0C6250B83975}" presName="descendantBox" presStyleCnt="0"/>
      <dgm:spPr/>
    </dgm:pt>
    <dgm:pt modelId="{CFFA21CB-00E1-4DAC-82A5-B884055674F4}" type="pres">
      <dgm:prSet presAssocID="{C0E67DF4-A7AE-466B-B2C3-D10887AB87FA}" presName="childTextBox" presStyleLbl="fgAccFollowNode1" presStyleIdx="0" presStyleCnt="4">
        <dgm:presLayoutVars>
          <dgm:bulletEnabled val="1"/>
        </dgm:presLayoutVars>
      </dgm:prSet>
      <dgm:spPr/>
      <dgm:t>
        <a:bodyPr/>
        <a:lstStyle/>
        <a:p>
          <a:endParaRPr lang="es-SV"/>
        </a:p>
      </dgm:t>
    </dgm:pt>
    <dgm:pt modelId="{4F11883B-00FF-46A3-8D6E-3AA7F554D833}" type="pres">
      <dgm:prSet presAssocID="{B3532A18-13B2-4870-AD3E-64491C1A8488}" presName="sp" presStyleCnt="0"/>
      <dgm:spPr/>
    </dgm:pt>
    <dgm:pt modelId="{EE54206D-9121-458C-83F3-3D5482556477}" type="pres">
      <dgm:prSet presAssocID="{9C2A2105-19B2-475E-ACEC-D39F93CE789B}" presName="arrowAndChildren" presStyleCnt="0"/>
      <dgm:spPr/>
    </dgm:pt>
    <dgm:pt modelId="{AFEDF0F6-C4E4-4DD2-9BD6-2272B6E513C4}" type="pres">
      <dgm:prSet presAssocID="{9C2A2105-19B2-475E-ACEC-D39F93CE789B}" presName="parentTextArrow" presStyleLbl="node1" presStyleIdx="0" presStyleCnt="4"/>
      <dgm:spPr/>
      <dgm:t>
        <a:bodyPr/>
        <a:lstStyle/>
        <a:p>
          <a:endParaRPr lang="es-SV"/>
        </a:p>
      </dgm:t>
    </dgm:pt>
    <dgm:pt modelId="{1416EEF1-D073-424C-8024-3282488D5021}" type="pres">
      <dgm:prSet presAssocID="{9C2A2105-19B2-475E-ACEC-D39F93CE789B}" presName="arrow" presStyleLbl="node1" presStyleIdx="1" presStyleCnt="4"/>
      <dgm:spPr/>
      <dgm:t>
        <a:bodyPr/>
        <a:lstStyle/>
        <a:p>
          <a:endParaRPr lang="es-SV"/>
        </a:p>
      </dgm:t>
    </dgm:pt>
    <dgm:pt modelId="{9702540D-29DA-4720-9BB8-34E68A8D0AF0}" type="pres">
      <dgm:prSet presAssocID="{9C2A2105-19B2-475E-ACEC-D39F93CE789B}" presName="descendantArrow" presStyleCnt="0"/>
      <dgm:spPr/>
    </dgm:pt>
    <dgm:pt modelId="{FF39B794-FBDC-4A61-AA13-4F567CDD74C4}" type="pres">
      <dgm:prSet presAssocID="{696B0912-0103-4C1A-B91C-C695BE586807}" presName="childTextArrow" presStyleLbl="fgAccFollowNode1" presStyleIdx="1" presStyleCnt="4">
        <dgm:presLayoutVars>
          <dgm:bulletEnabled val="1"/>
        </dgm:presLayoutVars>
      </dgm:prSet>
      <dgm:spPr/>
      <dgm:t>
        <a:bodyPr/>
        <a:lstStyle/>
        <a:p>
          <a:endParaRPr lang="es-SV"/>
        </a:p>
      </dgm:t>
    </dgm:pt>
    <dgm:pt modelId="{A06A6806-9BED-418D-ABBF-E7A9C38E1684}" type="pres">
      <dgm:prSet presAssocID="{3D5FB974-1FB5-43E7-8863-44556FA2CF32}" presName="sp" presStyleCnt="0"/>
      <dgm:spPr/>
    </dgm:pt>
    <dgm:pt modelId="{A6F47FBA-4B2F-4B74-9F5D-944FC0E0C8D7}" type="pres">
      <dgm:prSet presAssocID="{0B1F188E-E10B-4EFA-A4E9-E7ED990A3383}" presName="arrowAndChildren" presStyleCnt="0"/>
      <dgm:spPr/>
    </dgm:pt>
    <dgm:pt modelId="{45E79225-FAA9-4E7F-89A0-205962380A56}" type="pres">
      <dgm:prSet presAssocID="{0B1F188E-E10B-4EFA-A4E9-E7ED990A3383}" presName="parentTextArrow" presStyleLbl="node1" presStyleIdx="1" presStyleCnt="4"/>
      <dgm:spPr/>
      <dgm:t>
        <a:bodyPr/>
        <a:lstStyle/>
        <a:p>
          <a:endParaRPr lang="es-SV"/>
        </a:p>
      </dgm:t>
    </dgm:pt>
    <dgm:pt modelId="{E990B834-BF2C-438F-9527-69B0BEE51951}" type="pres">
      <dgm:prSet presAssocID="{0B1F188E-E10B-4EFA-A4E9-E7ED990A3383}" presName="arrow" presStyleLbl="node1" presStyleIdx="2" presStyleCnt="4"/>
      <dgm:spPr/>
      <dgm:t>
        <a:bodyPr/>
        <a:lstStyle/>
        <a:p>
          <a:endParaRPr lang="es-SV"/>
        </a:p>
      </dgm:t>
    </dgm:pt>
    <dgm:pt modelId="{B5200F0F-C924-41F7-9BA9-F85C93D87A89}" type="pres">
      <dgm:prSet presAssocID="{0B1F188E-E10B-4EFA-A4E9-E7ED990A3383}" presName="descendantArrow" presStyleCnt="0"/>
      <dgm:spPr/>
    </dgm:pt>
    <dgm:pt modelId="{20B55F42-77FD-40B4-A8DF-0242F3B2AFA9}" type="pres">
      <dgm:prSet presAssocID="{BF31422A-F529-4E0F-B9A4-3F15C7589678}" presName="childTextArrow" presStyleLbl="fgAccFollowNode1" presStyleIdx="2" presStyleCnt="4">
        <dgm:presLayoutVars>
          <dgm:bulletEnabled val="1"/>
        </dgm:presLayoutVars>
      </dgm:prSet>
      <dgm:spPr/>
      <dgm:t>
        <a:bodyPr/>
        <a:lstStyle/>
        <a:p>
          <a:endParaRPr lang="es-SV"/>
        </a:p>
      </dgm:t>
    </dgm:pt>
    <dgm:pt modelId="{BFD0BA46-5532-416D-961B-B464DA196973}" type="pres">
      <dgm:prSet presAssocID="{D9B25124-0466-4118-92B8-E5394BFC0EA1}" presName="sp" presStyleCnt="0"/>
      <dgm:spPr/>
    </dgm:pt>
    <dgm:pt modelId="{EC5F5DDF-E307-4754-9252-D8EA8D2FF579}" type="pres">
      <dgm:prSet presAssocID="{32C8E57F-4291-4A82-9F48-41BE4C07F2BE}" presName="arrowAndChildren" presStyleCnt="0"/>
      <dgm:spPr/>
    </dgm:pt>
    <dgm:pt modelId="{8C245335-1496-4DAA-99D8-775FA81BD9E3}" type="pres">
      <dgm:prSet presAssocID="{32C8E57F-4291-4A82-9F48-41BE4C07F2BE}" presName="parentTextArrow" presStyleLbl="node1" presStyleIdx="2" presStyleCnt="4"/>
      <dgm:spPr/>
      <dgm:t>
        <a:bodyPr/>
        <a:lstStyle/>
        <a:p>
          <a:endParaRPr lang="es-SV"/>
        </a:p>
      </dgm:t>
    </dgm:pt>
    <dgm:pt modelId="{7D05304F-6D32-4D73-BE43-C40B55F95976}" type="pres">
      <dgm:prSet presAssocID="{32C8E57F-4291-4A82-9F48-41BE4C07F2BE}" presName="arrow" presStyleLbl="node1" presStyleIdx="3" presStyleCnt="4"/>
      <dgm:spPr/>
      <dgm:t>
        <a:bodyPr/>
        <a:lstStyle/>
        <a:p>
          <a:endParaRPr lang="es-SV"/>
        </a:p>
      </dgm:t>
    </dgm:pt>
    <dgm:pt modelId="{A2A6C426-63B4-4DD6-B56E-398895070D56}" type="pres">
      <dgm:prSet presAssocID="{32C8E57F-4291-4A82-9F48-41BE4C07F2BE}" presName="descendantArrow" presStyleCnt="0"/>
      <dgm:spPr/>
    </dgm:pt>
    <dgm:pt modelId="{2DBA6406-AF10-40E7-A214-399EE3C1F53C}" type="pres">
      <dgm:prSet presAssocID="{71E1D1B8-6A76-4D20-B73A-7EF8E9B48A80}" presName="childTextArrow" presStyleLbl="fgAccFollowNode1" presStyleIdx="3" presStyleCnt="4">
        <dgm:presLayoutVars>
          <dgm:bulletEnabled val="1"/>
        </dgm:presLayoutVars>
      </dgm:prSet>
      <dgm:spPr/>
      <dgm:t>
        <a:bodyPr/>
        <a:lstStyle/>
        <a:p>
          <a:endParaRPr lang="es-SV"/>
        </a:p>
      </dgm:t>
    </dgm:pt>
  </dgm:ptLst>
  <dgm:cxnLst>
    <dgm:cxn modelId="{9468B624-175A-4C9B-8228-1DABCF1BA69F}" srcId="{BAB2F305-3D79-4C31-92F8-63B165DF2CD4}" destId="{44228464-D840-460F-AE84-0C6250B83975}" srcOrd="3" destOrd="0" parTransId="{EC0EB5AA-47B9-4FFF-A347-166CC1D36695}" sibTransId="{2E857F66-3089-4BB6-870D-249D96E67D12}"/>
    <dgm:cxn modelId="{D9A8DE5F-8F16-4A9C-A7EE-EC239A929339}" srcId="{BAB2F305-3D79-4C31-92F8-63B165DF2CD4}" destId="{9C2A2105-19B2-475E-ACEC-D39F93CE789B}" srcOrd="2" destOrd="0" parTransId="{36AE44C9-AF27-42F7-9E0B-A46FE1FDF83A}" sibTransId="{B3532A18-13B2-4870-AD3E-64491C1A8488}"/>
    <dgm:cxn modelId="{849AB49D-3B19-4825-AFD4-8E328DB3FFF6}" type="presOf" srcId="{0B1F188E-E10B-4EFA-A4E9-E7ED990A3383}" destId="{45E79225-FAA9-4E7F-89A0-205962380A56}" srcOrd="0" destOrd="0" presId="urn:microsoft.com/office/officeart/2005/8/layout/process4"/>
    <dgm:cxn modelId="{C815B0CE-9463-412C-B483-8A53EDB0BD48}" type="presOf" srcId="{0B1F188E-E10B-4EFA-A4E9-E7ED990A3383}" destId="{E990B834-BF2C-438F-9527-69B0BEE51951}" srcOrd="1" destOrd="0" presId="urn:microsoft.com/office/officeart/2005/8/layout/process4"/>
    <dgm:cxn modelId="{10F1E73D-3402-40BE-BE16-76E02DC5EFE1}" type="presOf" srcId="{9C2A2105-19B2-475E-ACEC-D39F93CE789B}" destId="{1416EEF1-D073-424C-8024-3282488D5021}" srcOrd="1" destOrd="0" presId="urn:microsoft.com/office/officeart/2005/8/layout/process4"/>
    <dgm:cxn modelId="{3781D633-52B4-4AB0-BD9D-29522E3A2410}" srcId="{BAB2F305-3D79-4C31-92F8-63B165DF2CD4}" destId="{0B1F188E-E10B-4EFA-A4E9-E7ED990A3383}" srcOrd="1" destOrd="0" parTransId="{4A8D6D82-EBD5-4E66-98BA-AAEA47EDE969}" sibTransId="{3D5FB974-1FB5-43E7-8863-44556FA2CF32}"/>
    <dgm:cxn modelId="{764EB562-895A-4C0F-86C1-448719E88118}" srcId="{9C2A2105-19B2-475E-ACEC-D39F93CE789B}" destId="{696B0912-0103-4C1A-B91C-C695BE586807}" srcOrd="0" destOrd="0" parTransId="{41CE3AEA-FB26-44BF-9086-BAC662F00971}" sibTransId="{4C0D2521-59BF-4A50-96AF-9DD5EA16D154}"/>
    <dgm:cxn modelId="{5073F4E6-9AE8-47DF-9DD2-86F9EF8E96B6}" srcId="{0B1F188E-E10B-4EFA-A4E9-E7ED990A3383}" destId="{BF31422A-F529-4E0F-B9A4-3F15C7589678}" srcOrd="0" destOrd="0" parTransId="{805369FA-C857-45DF-8D00-5398BD636E65}" sibTransId="{7922F345-3AA0-403C-AAEB-20FC81338EB0}"/>
    <dgm:cxn modelId="{0CBDF32A-3DB7-4781-9BE2-262A607C211C}" type="presOf" srcId="{44228464-D840-460F-AE84-0C6250B83975}" destId="{D93F2556-E540-4AA6-B022-A236D2B4D453}" srcOrd="1" destOrd="0" presId="urn:microsoft.com/office/officeart/2005/8/layout/process4"/>
    <dgm:cxn modelId="{61C5F17F-F06A-415D-9D39-0D3A57F458A3}" type="presOf" srcId="{71E1D1B8-6A76-4D20-B73A-7EF8E9B48A80}" destId="{2DBA6406-AF10-40E7-A214-399EE3C1F53C}" srcOrd="0" destOrd="0" presId="urn:microsoft.com/office/officeart/2005/8/layout/process4"/>
    <dgm:cxn modelId="{AB0EC269-A865-4810-8B84-028B0251FB53}" type="presOf" srcId="{696B0912-0103-4C1A-B91C-C695BE586807}" destId="{FF39B794-FBDC-4A61-AA13-4F567CDD74C4}" srcOrd="0" destOrd="0" presId="urn:microsoft.com/office/officeart/2005/8/layout/process4"/>
    <dgm:cxn modelId="{1AAAF9F4-925A-4EAB-8245-EF2290CD420E}" type="presOf" srcId="{44228464-D840-460F-AE84-0C6250B83975}" destId="{0BD164F8-F8BF-480E-B5B7-76FE12E5BC6B}" srcOrd="0" destOrd="0" presId="urn:microsoft.com/office/officeart/2005/8/layout/process4"/>
    <dgm:cxn modelId="{4CF32773-5183-4DA3-8FAA-2D0DC96E9822}" srcId="{32C8E57F-4291-4A82-9F48-41BE4C07F2BE}" destId="{71E1D1B8-6A76-4D20-B73A-7EF8E9B48A80}" srcOrd="0" destOrd="0" parTransId="{E4DD26FE-C564-4D1D-A4CC-5069F83A9CE3}" sibTransId="{9CDB5A4E-D120-4F42-A759-5AAF4D45E66B}"/>
    <dgm:cxn modelId="{8379213F-7DA0-4593-A77C-F24067C771BF}" type="presOf" srcId="{C0E67DF4-A7AE-466B-B2C3-D10887AB87FA}" destId="{CFFA21CB-00E1-4DAC-82A5-B884055674F4}" srcOrd="0" destOrd="0" presId="urn:microsoft.com/office/officeart/2005/8/layout/process4"/>
    <dgm:cxn modelId="{A148869C-7833-4B21-AC93-833DCF9FABEC}" srcId="{BAB2F305-3D79-4C31-92F8-63B165DF2CD4}" destId="{32C8E57F-4291-4A82-9F48-41BE4C07F2BE}" srcOrd="0" destOrd="0" parTransId="{DCB4D2D3-11FA-436A-A5EE-0540FD491074}" sibTransId="{D9B25124-0466-4118-92B8-E5394BFC0EA1}"/>
    <dgm:cxn modelId="{AFF0EC39-66E3-44AB-8B43-24CB8B98BC39}" type="presOf" srcId="{BF31422A-F529-4E0F-B9A4-3F15C7589678}" destId="{20B55F42-77FD-40B4-A8DF-0242F3B2AFA9}" srcOrd="0" destOrd="0" presId="urn:microsoft.com/office/officeart/2005/8/layout/process4"/>
    <dgm:cxn modelId="{AFDE4D20-E00C-49C0-A653-1CDF2CFF49F3}" type="presOf" srcId="{9C2A2105-19B2-475E-ACEC-D39F93CE789B}" destId="{AFEDF0F6-C4E4-4DD2-9BD6-2272B6E513C4}" srcOrd="0" destOrd="0" presId="urn:microsoft.com/office/officeart/2005/8/layout/process4"/>
    <dgm:cxn modelId="{3F7EDB32-05BF-405B-87F5-F18589CB022D}" type="presOf" srcId="{BAB2F305-3D79-4C31-92F8-63B165DF2CD4}" destId="{D763D1CC-90E5-41D3-9455-CC0D1B118B2D}" srcOrd="0" destOrd="0" presId="urn:microsoft.com/office/officeart/2005/8/layout/process4"/>
    <dgm:cxn modelId="{9B746270-967D-47D5-9D01-23F9774DE7F8}" type="presOf" srcId="{32C8E57F-4291-4A82-9F48-41BE4C07F2BE}" destId="{7D05304F-6D32-4D73-BE43-C40B55F95976}" srcOrd="1" destOrd="0" presId="urn:microsoft.com/office/officeart/2005/8/layout/process4"/>
    <dgm:cxn modelId="{37C961BF-A8BD-4F71-87B7-71A332FD7C07}" srcId="{44228464-D840-460F-AE84-0C6250B83975}" destId="{C0E67DF4-A7AE-466B-B2C3-D10887AB87FA}" srcOrd="0" destOrd="0" parTransId="{65598C90-7E93-4140-9FA2-4959BAABAA74}" sibTransId="{26D9343C-7B83-4DEC-AF47-8A1EE186EB29}"/>
    <dgm:cxn modelId="{B0BB92C9-954A-465D-8BF3-4CA7D42AA27D}" type="presOf" srcId="{32C8E57F-4291-4A82-9F48-41BE4C07F2BE}" destId="{8C245335-1496-4DAA-99D8-775FA81BD9E3}" srcOrd="0" destOrd="0" presId="urn:microsoft.com/office/officeart/2005/8/layout/process4"/>
    <dgm:cxn modelId="{3DCA79D0-C6F7-4953-89BB-F6A606BB4F3F}" type="presParOf" srcId="{D763D1CC-90E5-41D3-9455-CC0D1B118B2D}" destId="{6F951247-9BC7-4E21-BDCA-60CA026F4E50}" srcOrd="0" destOrd="0" presId="urn:microsoft.com/office/officeart/2005/8/layout/process4"/>
    <dgm:cxn modelId="{485FB203-F502-4124-993F-9645EFD9EB7C}" type="presParOf" srcId="{6F951247-9BC7-4E21-BDCA-60CA026F4E50}" destId="{0BD164F8-F8BF-480E-B5B7-76FE12E5BC6B}" srcOrd="0" destOrd="0" presId="urn:microsoft.com/office/officeart/2005/8/layout/process4"/>
    <dgm:cxn modelId="{717415BF-03F5-4373-9D8B-767B2E2A75AA}" type="presParOf" srcId="{6F951247-9BC7-4E21-BDCA-60CA026F4E50}" destId="{D93F2556-E540-4AA6-B022-A236D2B4D453}" srcOrd="1" destOrd="0" presId="urn:microsoft.com/office/officeart/2005/8/layout/process4"/>
    <dgm:cxn modelId="{39FCA0E8-8537-4DE2-8BBC-81BECE8C28E1}" type="presParOf" srcId="{6F951247-9BC7-4E21-BDCA-60CA026F4E50}" destId="{BF3710E6-5FF2-415A-A642-A89FC8C1780F}" srcOrd="2" destOrd="0" presId="urn:microsoft.com/office/officeart/2005/8/layout/process4"/>
    <dgm:cxn modelId="{BA3D1BB8-3256-47E3-B791-391964DA61FB}" type="presParOf" srcId="{BF3710E6-5FF2-415A-A642-A89FC8C1780F}" destId="{CFFA21CB-00E1-4DAC-82A5-B884055674F4}" srcOrd="0" destOrd="0" presId="urn:microsoft.com/office/officeart/2005/8/layout/process4"/>
    <dgm:cxn modelId="{BE326618-5C07-4182-A13D-87531C88FFE7}" type="presParOf" srcId="{D763D1CC-90E5-41D3-9455-CC0D1B118B2D}" destId="{4F11883B-00FF-46A3-8D6E-3AA7F554D833}" srcOrd="1" destOrd="0" presId="urn:microsoft.com/office/officeart/2005/8/layout/process4"/>
    <dgm:cxn modelId="{9079C2F9-2411-4738-B8A3-6855672B6282}" type="presParOf" srcId="{D763D1CC-90E5-41D3-9455-CC0D1B118B2D}" destId="{EE54206D-9121-458C-83F3-3D5482556477}" srcOrd="2" destOrd="0" presId="urn:microsoft.com/office/officeart/2005/8/layout/process4"/>
    <dgm:cxn modelId="{C08A7E8B-87D2-4E7A-BDD1-BDD05977D16B}" type="presParOf" srcId="{EE54206D-9121-458C-83F3-3D5482556477}" destId="{AFEDF0F6-C4E4-4DD2-9BD6-2272B6E513C4}" srcOrd="0" destOrd="0" presId="urn:microsoft.com/office/officeart/2005/8/layout/process4"/>
    <dgm:cxn modelId="{5B4FCEAF-A17B-47A1-8284-705BC28AED02}" type="presParOf" srcId="{EE54206D-9121-458C-83F3-3D5482556477}" destId="{1416EEF1-D073-424C-8024-3282488D5021}" srcOrd="1" destOrd="0" presId="urn:microsoft.com/office/officeart/2005/8/layout/process4"/>
    <dgm:cxn modelId="{C6E23DB4-0084-4F89-8A45-0E1FADFE3BE0}" type="presParOf" srcId="{EE54206D-9121-458C-83F3-3D5482556477}" destId="{9702540D-29DA-4720-9BB8-34E68A8D0AF0}" srcOrd="2" destOrd="0" presId="urn:microsoft.com/office/officeart/2005/8/layout/process4"/>
    <dgm:cxn modelId="{E3219886-FB39-463D-9833-3EAA6D0715D7}" type="presParOf" srcId="{9702540D-29DA-4720-9BB8-34E68A8D0AF0}" destId="{FF39B794-FBDC-4A61-AA13-4F567CDD74C4}" srcOrd="0" destOrd="0" presId="urn:microsoft.com/office/officeart/2005/8/layout/process4"/>
    <dgm:cxn modelId="{C85DF03A-2A32-4847-AFB8-FE62373DCBAD}" type="presParOf" srcId="{D763D1CC-90E5-41D3-9455-CC0D1B118B2D}" destId="{A06A6806-9BED-418D-ABBF-E7A9C38E1684}" srcOrd="3" destOrd="0" presId="urn:microsoft.com/office/officeart/2005/8/layout/process4"/>
    <dgm:cxn modelId="{A1F587C4-748C-43D2-83AC-AF29DED216E3}" type="presParOf" srcId="{D763D1CC-90E5-41D3-9455-CC0D1B118B2D}" destId="{A6F47FBA-4B2F-4B74-9F5D-944FC0E0C8D7}" srcOrd="4" destOrd="0" presId="urn:microsoft.com/office/officeart/2005/8/layout/process4"/>
    <dgm:cxn modelId="{CB4FF6E4-C303-4499-800A-81FE1CE47EB1}" type="presParOf" srcId="{A6F47FBA-4B2F-4B74-9F5D-944FC0E0C8D7}" destId="{45E79225-FAA9-4E7F-89A0-205962380A56}" srcOrd="0" destOrd="0" presId="urn:microsoft.com/office/officeart/2005/8/layout/process4"/>
    <dgm:cxn modelId="{B88C2595-0901-479D-AF87-1344EA724EF2}" type="presParOf" srcId="{A6F47FBA-4B2F-4B74-9F5D-944FC0E0C8D7}" destId="{E990B834-BF2C-438F-9527-69B0BEE51951}" srcOrd="1" destOrd="0" presId="urn:microsoft.com/office/officeart/2005/8/layout/process4"/>
    <dgm:cxn modelId="{2710E471-2DE3-4130-AE78-D4BF6DC54217}" type="presParOf" srcId="{A6F47FBA-4B2F-4B74-9F5D-944FC0E0C8D7}" destId="{B5200F0F-C924-41F7-9BA9-F85C93D87A89}" srcOrd="2" destOrd="0" presId="urn:microsoft.com/office/officeart/2005/8/layout/process4"/>
    <dgm:cxn modelId="{9E1394CE-5275-4519-B396-6C97DBE4B8EA}" type="presParOf" srcId="{B5200F0F-C924-41F7-9BA9-F85C93D87A89}" destId="{20B55F42-77FD-40B4-A8DF-0242F3B2AFA9}" srcOrd="0" destOrd="0" presId="urn:microsoft.com/office/officeart/2005/8/layout/process4"/>
    <dgm:cxn modelId="{BE484FD9-3461-44F4-8B68-C0BBA4318256}" type="presParOf" srcId="{D763D1CC-90E5-41D3-9455-CC0D1B118B2D}" destId="{BFD0BA46-5532-416D-961B-B464DA196973}" srcOrd="5" destOrd="0" presId="urn:microsoft.com/office/officeart/2005/8/layout/process4"/>
    <dgm:cxn modelId="{80C8A9CC-FD00-4745-8055-B601AEA4F1CA}" type="presParOf" srcId="{D763D1CC-90E5-41D3-9455-CC0D1B118B2D}" destId="{EC5F5DDF-E307-4754-9252-D8EA8D2FF579}" srcOrd="6" destOrd="0" presId="urn:microsoft.com/office/officeart/2005/8/layout/process4"/>
    <dgm:cxn modelId="{9E98336B-01DD-4BA3-BFD3-90786914A8FE}" type="presParOf" srcId="{EC5F5DDF-E307-4754-9252-D8EA8D2FF579}" destId="{8C245335-1496-4DAA-99D8-775FA81BD9E3}" srcOrd="0" destOrd="0" presId="urn:microsoft.com/office/officeart/2005/8/layout/process4"/>
    <dgm:cxn modelId="{69CCCB83-D598-4F46-BF6A-945166C88577}" type="presParOf" srcId="{EC5F5DDF-E307-4754-9252-D8EA8D2FF579}" destId="{7D05304F-6D32-4D73-BE43-C40B55F95976}" srcOrd="1" destOrd="0" presId="urn:microsoft.com/office/officeart/2005/8/layout/process4"/>
    <dgm:cxn modelId="{17ECC091-E7DA-4D2B-8BF0-9282E74E3FB5}" type="presParOf" srcId="{EC5F5DDF-E307-4754-9252-D8EA8D2FF579}" destId="{A2A6C426-63B4-4DD6-B56E-398895070D56}" srcOrd="2" destOrd="0" presId="urn:microsoft.com/office/officeart/2005/8/layout/process4"/>
    <dgm:cxn modelId="{75413606-93C7-4C49-8673-9C5D62317795}" type="presParOf" srcId="{A2A6C426-63B4-4DD6-B56E-398895070D56}" destId="{2DBA6406-AF10-40E7-A214-399EE3C1F53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558BE8B-A0F8-42A9-B737-62468E582584}" type="doc">
      <dgm:prSet loTypeId="urn:microsoft.com/office/officeart/2005/8/layout/bProcess4" loCatId="process" qsTypeId="urn:microsoft.com/office/officeart/2005/8/quickstyle/simple3" qsCatId="simple" csTypeId="urn:microsoft.com/office/officeart/2005/8/colors/colorful1" csCatId="colorful" phldr="1"/>
      <dgm:spPr/>
      <dgm:t>
        <a:bodyPr/>
        <a:lstStyle/>
        <a:p>
          <a:endParaRPr lang="es-SV"/>
        </a:p>
      </dgm:t>
    </dgm:pt>
    <dgm:pt modelId="{1531B42C-F839-44E8-92E0-35B26326078B}">
      <dgm:prSet/>
      <dgm:spPr/>
      <dgm:t>
        <a:bodyPr/>
        <a:lstStyle/>
        <a:p>
          <a:pPr algn="ctr" rtl="0"/>
          <a:r>
            <a:rPr lang="es-SV" b="1" dirty="0" smtClean="0"/>
            <a:t>553</a:t>
          </a:r>
          <a:endParaRPr lang="es-SV" b="1" dirty="0"/>
        </a:p>
      </dgm:t>
    </dgm:pt>
    <dgm:pt modelId="{1CCA8ED8-FD02-4C8C-A64D-C83B78531496}" type="parTrans" cxnId="{BD885A54-6EC4-45F4-9DEE-78FEAB9D106E}">
      <dgm:prSet/>
      <dgm:spPr/>
      <dgm:t>
        <a:bodyPr/>
        <a:lstStyle/>
        <a:p>
          <a:pPr algn="ctr"/>
          <a:endParaRPr lang="es-SV"/>
        </a:p>
      </dgm:t>
    </dgm:pt>
    <dgm:pt modelId="{8F61C5B3-F195-4F86-AFCA-F7E83A311324}" type="sibTrans" cxnId="{BD885A54-6EC4-45F4-9DEE-78FEAB9D106E}">
      <dgm:prSet/>
      <dgm:spPr/>
      <dgm:t>
        <a:bodyPr/>
        <a:lstStyle/>
        <a:p>
          <a:pPr algn="ctr"/>
          <a:endParaRPr lang="es-SV"/>
        </a:p>
      </dgm:t>
    </dgm:pt>
    <dgm:pt modelId="{BE29596E-98B4-4B0C-A89E-1CF35A6119AD}">
      <dgm:prSet/>
      <dgm:spPr/>
      <dgm:t>
        <a:bodyPr/>
        <a:lstStyle/>
        <a:p>
          <a:pPr algn="ctr" rtl="0"/>
          <a:r>
            <a:rPr lang="es-SV" b="1" dirty="0" smtClean="0"/>
            <a:t>3,000</a:t>
          </a:r>
          <a:endParaRPr lang="es-SV" b="1" dirty="0"/>
        </a:p>
      </dgm:t>
    </dgm:pt>
    <dgm:pt modelId="{1EB02DB2-9557-4597-B28C-D6348289AB32}" type="parTrans" cxnId="{AA04ED06-E316-4239-97D0-ED3479A61D31}">
      <dgm:prSet/>
      <dgm:spPr/>
      <dgm:t>
        <a:bodyPr/>
        <a:lstStyle/>
        <a:p>
          <a:pPr algn="ctr"/>
          <a:endParaRPr lang="es-SV"/>
        </a:p>
      </dgm:t>
    </dgm:pt>
    <dgm:pt modelId="{C363C0EA-79E9-4F50-8E62-23A80B197FC5}" type="sibTrans" cxnId="{AA04ED06-E316-4239-97D0-ED3479A61D31}">
      <dgm:prSet/>
      <dgm:spPr/>
      <dgm:t>
        <a:bodyPr/>
        <a:lstStyle/>
        <a:p>
          <a:pPr algn="ctr"/>
          <a:endParaRPr lang="es-SV"/>
        </a:p>
      </dgm:t>
    </dgm:pt>
    <dgm:pt modelId="{A9728482-142F-4882-83BC-3C3F958EFE4F}">
      <dgm:prSet/>
      <dgm:spPr/>
      <dgm:t>
        <a:bodyPr/>
        <a:lstStyle/>
        <a:p>
          <a:pPr algn="ctr" rtl="0"/>
          <a:r>
            <a:rPr lang="es-SV" b="1" dirty="0" smtClean="0"/>
            <a:t>600</a:t>
          </a:r>
          <a:endParaRPr lang="es-SV" b="1" dirty="0"/>
        </a:p>
      </dgm:t>
    </dgm:pt>
    <dgm:pt modelId="{B1ACF06D-E950-4535-8E72-4FAE2B5834DF}" type="parTrans" cxnId="{0DF5BABF-4C3F-43A0-9780-390BFF3690CD}">
      <dgm:prSet/>
      <dgm:spPr/>
      <dgm:t>
        <a:bodyPr/>
        <a:lstStyle/>
        <a:p>
          <a:pPr algn="ctr"/>
          <a:endParaRPr lang="es-SV"/>
        </a:p>
      </dgm:t>
    </dgm:pt>
    <dgm:pt modelId="{AE096F7E-5F9F-41C5-8991-1C6823939358}" type="sibTrans" cxnId="{0DF5BABF-4C3F-43A0-9780-390BFF3690CD}">
      <dgm:prSet/>
      <dgm:spPr/>
      <dgm:t>
        <a:bodyPr/>
        <a:lstStyle/>
        <a:p>
          <a:pPr algn="ctr"/>
          <a:endParaRPr lang="es-SV"/>
        </a:p>
      </dgm:t>
    </dgm:pt>
    <dgm:pt modelId="{D79B9DD3-A182-4B29-87FC-56CF4D440D2A}">
      <dgm:prSet custT="1"/>
      <dgm:spPr/>
      <dgm:t>
        <a:bodyPr/>
        <a:lstStyle/>
        <a:p>
          <a:pPr algn="ctr" rtl="0"/>
          <a:r>
            <a:rPr lang="es-SV" sz="1800" b="1" dirty="0" smtClean="0"/>
            <a:t>1,600</a:t>
          </a:r>
          <a:endParaRPr lang="es-SV" sz="1800" b="1" dirty="0"/>
        </a:p>
      </dgm:t>
    </dgm:pt>
    <dgm:pt modelId="{4B94F682-ED3B-4CC6-B123-A611CA13E6F8}" type="parTrans" cxnId="{609A9E2F-14F9-447D-BFF8-A0F48918FC07}">
      <dgm:prSet/>
      <dgm:spPr/>
      <dgm:t>
        <a:bodyPr/>
        <a:lstStyle/>
        <a:p>
          <a:pPr algn="ctr"/>
          <a:endParaRPr lang="es-SV"/>
        </a:p>
      </dgm:t>
    </dgm:pt>
    <dgm:pt modelId="{38EA8083-B3F7-448B-89AA-3C9698FCAAAE}" type="sibTrans" cxnId="{609A9E2F-14F9-447D-BFF8-A0F48918FC07}">
      <dgm:prSet/>
      <dgm:spPr/>
      <dgm:t>
        <a:bodyPr/>
        <a:lstStyle/>
        <a:p>
          <a:pPr algn="ctr"/>
          <a:endParaRPr lang="es-SV"/>
        </a:p>
      </dgm:t>
    </dgm:pt>
    <dgm:pt modelId="{24EB1E7A-D942-4DAE-9419-6365AE670B74}">
      <dgm:prSet/>
      <dgm:spPr/>
      <dgm:t>
        <a:bodyPr/>
        <a:lstStyle/>
        <a:p>
          <a:pPr algn="ctr" rtl="0"/>
          <a:r>
            <a:rPr lang="es-SV" dirty="0" smtClean="0"/>
            <a:t>Círculos de alfabetización.</a:t>
          </a:r>
          <a:endParaRPr lang="es-SV" dirty="0"/>
        </a:p>
      </dgm:t>
    </dgm:pt>
    <dgm:pt modelId="{8833B6A5-9BA0-41E9-ABD7-CB452FFCC9C7}" type="parTrans" cxnId="{1E906EEE-6DD0-4DD7-9129-D7F62E0759AC}">
      <dgm:prSet/>
      <dgm:spPr/>
      <dgm:t>
        <a:bodyPr/>
        <a:lstStyle/>
        <a:p>
          <a:pPr algn="ctr"/>
          <a:endParaRPr lang="es-SV"/>
        </a:p>
      </dgm:t>
    </dgm:pt>
    <dgm:pt modelId="{0A7071E2-CC8C-47FC-900F-70E0A147F3C7}" type="sibTrans" cxnId="{1E906EEE-6DD0-4DD7-9129-D7F62E0759AC}">
      <dgm:prSet/>
      <dgm:spPr/>
      <dgm:t>
        <a:bodyPr/>
        <a:lstStyle/>
        <a:p>
          <a:pPr algn="ctr"/>
          <a:endParaRPr lang="es-SV"/>
        </a:p>
      </dgm:t>
    </dgm:pt>
    <dgm:pt modelId="{14011DB2-0D9F-461F-B746-6BB8F243D4D5}">
      <dgm:prSet/>
      <dgm:spPr/>
      <dgm:t>
        <a:bodyPr/>
        <a:lstStyle/>
        <a:p>
          <a:pPr algn="ctr" rtl="0"/>
          <a:r>
            <a:rPr lang="es-SV" dirty="0" smtClean="0"/>
            <a:t>Alfabetizadores</a:t>
          </a:r>
          <a:endParaRPr lang="es-SV" dirty="0"/>
        </a:p>
      </dgm:t>
    </dgm:pt>
    <dgm:pt modelId="{E5EE6AE8-5BB9-4872-BD33-06E6ACDC86D0}" type="parTrans" cxnId="{DEDAD161-E5C1-40E4-A456-B3EB4F38D4A2}">
      <dgm:prSet/>
      <dgm:spPr/>
      <dgm:t>
        <a:bodyPr/>
        <a:lstStyle/>
        <a:p>
          <a:pPr algn="ctr"/>
          <a:endParaRPr lang="es-SV"/>
        </a:p>
      </dgm:t>
    </dgm:pt>
    <dgm:pt modelId="{A950BEE8-E112-4CF6-97BF-C20907A842E4}" type="sibTrans" cxnId="{DEDAD161-E5C1-40E4-A456-B3EB4F38D4A2}">
      <dgm:prSet/>
      <dgm:spPr/>
      <dgm:t>
        <a:bodyPr/>
        <a:lstStyle/>
        <a:p>
          <a:pPr algn="ctr"/>
          <a:endParaRPr lang="es-SV"/>
        </a:p>
      </dgm:t>
    </dgm:pt>
    <dgm:pt modelId="{981230FD-38F8-4EA2-9E85-37A4AC69A549}">
      <dgm:prSet/>
      <dgm:spPr/>
      <dgm:t>
        <a:bodyPr/>
        <a:lstStyle/>
        <a:p>
          <a:pPr algn="ctr" rtl="0"/>
          <a:r>
            <a:rPr lang="es-SV" sz="1200" dirty="0" smtClean="0"/>
            <a:t>Meta de asociados para la Departamental de educación</a:t>
          </a:r>
          <a:endParaRPr lang="es-SV" sz="1200" dirty="0"/>
        </a:p>
      </dgm:t>
    </dgm:pt>
    <dgm:pt modelId="{1C090DE9-3423-47F5-8A68-99B5EB80EB1C}" type="parTrans" cxnId="{C52C7CE2-88D6-4246-9D98-41E503A4AE3E}">
      <dgm:prSet/>
      <dgm:spPr/>
      <dgm:t>
        <a:bodyPr/>
        <a:lstStyle/>
        <a:p>
          <a:pPr algn="ctr"/>
          <a:endParaRPr lang="es-SV"/>
        </a:p>
      </dgm:t>
    </dgm:pt>
    <dgm:pt modelId="{EC4F315A-FB8F-4EEC-BCAA-ADFC852CB8DD}" type="sibTrans" cxnId="{C52C7CE2-88D6-4246-9D98-41E503A4AE3E}">
      <dgm:prSet/>
      <dgm:spPr/>
      <dgm:t>
        <a:bodyPr/>
        <a:lstStyle/>
        <a:p>
          <a:pPr algn="ctr"/>
          <a:endParaRPr lang="es-SV"/>
        </a:p>
      </dgm:t>
    </dgm:pt>
    <dgm:pt modelId="{D3DD7B6C-1725-4187-B45A-45DBD5778C6A}">
      <dgm:prSet/>
      <dgm:spPr/>
      <dgm:t>
        <a:bodyPr/>
        <a:lstStyle/>
        <a:p>
          <a:pPr algn="ctr" rtl="0"/>
          <a:r>
            <a:rPr lang="es-SV" dirty="0" smtClean="0"/>
            <a:t>Asociados inscritos (personas a alfabetizar).</a:t>
          </a:r>
          <a:endParaRPr lang="es-SV" dirty="0"/>
        </a:p>
      </dgm:t>
    </dgm:pt>
    <dgm:pt modelId="{080B13D9-1FEF-4D65-BD6D-6E5036F09566}" type="parTrans" cxnId="{1FF94D5A-16D2-4845-B068-B5C789101466}">
      <dgm:prSet/>
      <dgm:spPr/>
      <dgm:t>
        <a:bodyPr/>
        <a:lstStyle/>
        <a:p>
          <a:pPr algn="ctr"/>
          <a:endParaRPr lang="es-SV"/>
        </a:p>
      </dgm:t>
    </dgm:pt>
    <dgm:pt modelId="{866C21C6-A022-4028-A9BD-ABF891AF1341}" type="sibTrans" cxnId="{1FF94D5A-16D2-4845-B068-B5C789101466}">
      <dgm:prSet/>
      <dgm:spPr/>
      <dgm:t>
        <a:bodyPr/>
        <a:lstStyle/>
        <a:p>
          <a:pPr algn="ctr"/>
          <a:endParaRPr lang="es-SV"/>
        </a:p>
      </dgm:t>
    </dgm:pt>
    <dgm:pt modelId="{3CE6AC81-6FED-4BF1-B35C-0175DFE467C7}">
      <dgm:prSet/>
      <dgm:spPr/>
      <dgm:t>
        <a:bodyPr/>
        <a:lstStyle/>
        <a:p>
          <a:pPr algn="ctr" rtl="0"/>
          <a:r>
            <a:rPr lang="es-SV" b="1" dirty="0" smtClean="0"/>
            <a:t>10</a:t>
          </a:r>
          <a:endParaRPr lang="es-SV" b="1" dirty="0"/>
        </a:p>
      </dgm:t>
    </dgm:pt>
    <dgm:pt modelId="{542C108F-5E34-4463-8C61-C7DD554A8F11}" type="sibTrans" cxnId="{E244C0F5-43B8-412B-B853-8B6343A8FE05}">
      <dgm:prSet/>
      <dgm:spPr/>
      <dgm:t>
        <a:bodyPr/>
        <a:lstStyle/>
        <a:p>
          <a:pPr algn="ctr"/>
          <a:endParaRPr lang="es-SV"/>
        </a:p>
      </dgm:t>
    </dgm:pt>
    <dgm:pt modelId="{74EB19D4-7777-401C-9C63-AE2CBB48300B}" type="parTrans" cxnId="{E244C0F5-43B8-412B-B853-8B6343A8FE05}">
      <dgm:prSet/>
      <dgm:spPr/>
      <dgm:t>
        <a:bodyPr/>
        <a:lstStyle/>
        <a:p>
          <a:pPr algn="ctr"/>
          <a:endParaRPr lang="es-SV"/>
        </a:p>
      </dgm:t>
    </dgm:pt>
    <dgm:pt modelId="{45670972-4E7C-463E-BC0D-5880730D1243}">
      <dgm:prSet/>
      <dgm:spPr/>
      <dgm:t>
        <a:bodyPr/>
        <a:lstStyle/>
        <a:p>
          <a:pPr algn="ctr" rtl="0"/>
          <a:r>
            <a:rPr lang="es-SV" dirty="0" smtClean="0"/>
            <a:t>Promotores de alfabetización</a:t>
          </a:r>
          <a:endParaRPr lang="es-SV" dirty="0"/>
        </a:p>
      </dgm:t>
    </dgm:pt>
    <dgm:pt modelId="{6232B98E-A212-454F-A7C8-F2EE64B39C5C}" type="sibTrans" cxnId="{DA92F0D8-FD63-40BE-8277-F3A96D41F8AA}">
      <dgm:prSet/>
      <dgm:spPr/>
      <dgm:t>
        <a:bodyPr/>
        <a:lstStyle/>
        <a:p>
          <a:pPr algn="ctr"/>
          <a:endParaRPr lang="es-SV"/>
        </a:p>
      </dgm:t>
    </dgm:pt>
    <dgm:pt modelId="{7B431CC0-27BD-430D-86F3-16C28C6D7433}" type="parTrans" cxnId="{DA92F0D8-FD63-40BE-8277-F3A96D41F8AA}">
      <dgm:prSet/>
      <dgm:spPr/>
      <dgm:t>
        <a:bodyPr/>
        <a:lstStyle/>
        <a:p>
          <a:pPr algn="ctr"/>
          <a:endParaRPr lang="es-SV"/>
        </a:p>
      </dgm:t>
    </dgm:pt>
    <dgm:pt modelId="{58FF6A0E-17F6-4835-ADD0-1F3CC1E8444E}" type="pres">
      <dgm:prSet presAssocID="{7558BE8B-A0F8-42A9-B737-62468E582584}" presName="Name0" presStyleCnt="0">
        <dgm:presLayoutVars>
          <dgm:dir/>
          <dgm:resizeHandles/>
        </dgm:presLayoutVars>
      </dgm:prSet>
      <dgm:spPr/>
      <dgm:t>
        <a:bodyPr/>
        <a:lstStyle/>
        <a:p>
          <a:endParaRPr lang="es-SV"/>
        </a:p>
      </dgm:t>
    </dgm:pt>
    <dgm:pt modelId="{0C92B0A7-D192-4F89-A40C-F7B2840116E9}" type="pres">
      <dgm:prSet presAssocID="{1531B42C-F839-44E8-92E0-35B26326078B}" presName="compNode" presStyleCnt="0"/>
      <dgm:spPr/>
    </dgm:pt>
    <dgm:pt modelId="{BD419C4B-31FD-4F16-AC54-FE8218796E36}" type="pres">
      <dgm:prSet presAssocID="{1531B42C-F839-44E8-92E0-35B26326078B}" presName="dummyConnPt" presStyleCnt="0"/>
      <dgm:spPr/>
    </dgm:pt>
    <dgm:pt modelId="{AC68722F-3980-4B2B-865D-FC7955BB3D4D}" type="pres">
      <dgm:prSet presAssocID="{1531B42C-F839-44E8-92E0-35B26326078B}" presName="node" presStyleLbl="node1" presStyleIdx="0" presStyleCnt="5">
        <dgm:presLayoutVars>
          <dgm:bulletEnabled val="1"/>
        </dgm:presLayoutVars>
      </dgm:prSet>
      <dgm:spPr/>
      <dgm:t>
        <a:bodyPr/>
        <a:lstStyle/>
        <a:p>
          <a:endParaRPr lang="es-SV"/>
        </a:p>
      </dgm:t>
    </dgm:pt>
    <dgm:pt modelId="{E24841CF-91EB-4FAC-A31D-D50AE68AC294}" type="pres">
      <dgm:prSet presAssocID="{8F61C5B3-F195-4F86-AFCA-F7E83A311324}" presName="sibTrans" presStyleLbl="bgSibTrans2D1" presStyleIdx="0" presStyleCnt="4"/>
      <dgm:spPr/>
      <dgm:t>
        <a:bodyPr/>
        <a:lstStyle/>
        <a:p>
          <a:endParaRPr lang="es-SV"/>
        </a:p>
      </dgm:t>
    </dgm:pt>
    <dgm:pt modelId="{1425DEE7-2092-44BC-B2D3-D17AA079D82E}" type="pres">
      <dgm:prSet presAssocID="{BE29596E-98B4-4B0C-A89E-1CF35A6119AD}" presName="compNode" presStyleCnt="0"/>
      <dgm:spPr/>
    </dgm:pt>
    <dgm:pt modelId="{9FC721D5-5BC0-4C7E-8BC1-6E88319668FF}" type="pres">
      <dgm:prSet presAssocID="{BE29596E-98B4-4B0C-A89E-1CF35A6119AD}" presName="dummyConnPt" presStyleCnt="0"/>
      <dgm:spPr/>
    </dgm:pt>
    <dgm:pt modelId="{293BAB36-DB7C-4A2F-95DA-FCB38DDB6FC3}" type="pres">
      <dgm:prSet presAssocID="{BE29596E-98B4-4B0C-A89E-1CF35A6119AD}" presName="node" presStyleLbl="node1" presStyleIdx="1" presStyleCnt="5">
        <dgm:presLayoutVars>
          <dgm:bulletEnabled val="1"/>
        </dgm:presLayoutVars>
      </dgm:prSet>
      <dgm:spPr/>
      <dgm:t>
        <a:bodyPr/>
        <a:lstStyle/>
        <a:p>
          <a:endParaRPr lang="es-SV"/>
        </a:p>
      </dgm:t>
    </dgm:pt>
    <dgm:pt modelId="{702CC18F-7021-4503-8BFD-1512FBD98D03}" type="pres">
      <dgm:prSet presAssocID="{C363C0EA-79E9-4F50-8E62-23A80B197FC5}" presName="sibTrans" presStyleLbl="bgSibTrans2D1" presStyleIdx="1" presStyleCnt="4"/>
      <dgm:spPr/>
      <dgm:t>
        <a:bodyPr/>
        <a:lstStyle/>
        <a:p>
          <a:endParaRPr lang="es-SV"/>
        </a:p>
      </dgm:t>
    </dgm:pt>
    <dgm:pt modelId="{A6328A5F-0117-4F6B-8529-DB77CC1F02BF}" type="pres">
      <dgm:prSet presAssocID="{3CE6AC81-6FED-4BF1-B35C-0175DFE467C7}" presName="compNode" presStyleCnt="0"/>
      <dgm:spPr/>
    </dgm:pt>
    <dgm:pt modelId="{EC2A2368-E87A-4A1A-8146-D8CEBAA77805}" type="pres">
      <dgm:prSet presAssocID="{3CE6AC81-6FED-4BF1-B35C-0175DFE467C7}" presName="dummyConnPt" presStyleCnt="0"/>
      <dgm:spPr/>
    </dgm:pt>
    <dgm:pt modelId="{717E6984-3329-4D18-A94F-2EC2BE108C72}" type="pres">
      <dgm:prSet presAssocID="{3CE6AC81-6FED-4BF1-B35C-0175DFE467C7}" presName="node" presStyleLbl="node1" presStyleIdx="2" presStyleCnt="5">
        <dgm:presLayoutVars>
          <dgm:bulletEnabled val="1"/>
        </dgm:presLayoutVars>
      </dgm:prSet>
      <dgm:spPr/>
      <dgm:t>
        <a:bodyPr/>
        <a:lstStyle/>
        <a:p>
          <a:endParaRPr lang="es-SV"/>
        </a:p>
      </dgm:t>
    </dgm:pt>
    <dgm:pt modelId="{32537EA6-8E6E-4905-95D0-50D641381B71}" type="pres">
      <dgm:prSet presAssocID="{542C108F-5E34-4463-8C61-C7DD554A8F11}" presName="sibTrans" presStyleLbl="bgSibTrans2D1" presStyleIdx="2" presStyleCnt="4"/>
      <dgm:spPr/>
      <dgm:t>
        <a:bodyPr/>
        <a:lstStyle/>
        <a:p>
          <a:endParaRPr lang="es-SV"/>
        </a:p>
      </dgm:t>
    </dgm:pt>
    <dgm:pt modelId="{78177597-9F4F-40A3-959D-8544A742263F}" type="pres">
      <dgm:prSet presAssocID="{A9728482-142F-4882-83BC-3C3F958EFE4F}" presName="compNode" presStyleCnt="0"/>
      <dgm:spPr/>
    </dgm:pt>
    <dgm:pt modelId="{FBE2D9ED-F321-46FD-A3AF-1EBA4736120D}" type="pres">
      <dgm:prSet presAssocID="{A9728482-142F-4882-83BC-3C3F958EFE4F}" presName="dummyConnPt" presStyleCnt="0"/>
      <dgm:spPr/>
    </dgm:pt>
    <dgm:pt modelId="{1AB74CBF-072C-4B54-9153-F8CE0E441AE9}" type="pres">
      <dgm:prSet presAssocID="{A9728482-142F-4882-83BC-3C3F958EFE4F}" presName="node" presStyleLbl="node1" presStyleIdx="3" presStyleCnt="5">
        <dgm:presLayoutVars>
          <dgm:bulletEnabled val="1"/>
        </dgm:presLayoutVars>
      </dgm:prSet>
      <dgm:spPr/>
      <dgm:t>
        <a:bodyPr/>
        <a:lstStyle/>
        <a:p>
          <a:endParaRPr lang="es-SV"/>
        </a:p>
      </dgm:t>
    </dgm:pt>
    <dgm:pt modelId="{0F7A217C-2B40-4A4A-858D-00C0D8E6F4FA}" type="pres">
      <dgm:prSet presAssocID="{AE096F7E-5F9F-41C5-8991-1C6823939358}" presName="sibTrans" presStyleLbl="bgSibTrans2D1" presStyleIdx="3" presStyleCnt="4"/>
      <dgm:spPr/>
      <dgm:t>
        <a:bodyPr/>
        <a:lstStyle/>
        <a:p>
          <a:endParaRPr lang="es-SV"/>
        </a:p>
      </dgm:t>
    </dgm:pt>
    <dgm:pt modelId="{7F7A8062-AC41-4623-890D-7ED6758460C9}" type="pres">
      <dgm:prSet presAssocID="{D79B9DD3-A182-4B29-87FC-56CF4D440D2A}" presName="compNode" presStyleCnt="0"/>
      <dgm:spPr/>
    </dgm:pt>
    <dgm:pt modelId="{23B08B85-F4B5-4191-ACF6-86082890B5C5}" type="pres">
      <dgm:prSet presAssocID="{D79B9DD3-A182-4B29-87FC-56CF4D440D2A}" presName="dummyConnPt" presStyleCnt="0"/>
      <dgm:spPr/>
    </dgm:pt>
    <dgm:pt modelId="{35E8457D-3A69-4FB3-9746-2B11A0197B60}" type="pres">
      <dgm:prSet presAssocID="{D79B9DD3-A182-4B29-87FC-56CF4D440D2A}" presName="node" presStyleLbl="node1" presStyleIdx="4" presStyleCnt="5">
        <dgm:presLayoutVars>
          <dgm:bulletEnabled val="1"/>
        </dgm:presLayoutVars>
      </dgm:prSet>
      <dgm:spPr/>
      <dgm:t>
        <a:bodyPr/>
        <a:lstStyle/>
        <a:p>
          <a:endParaRPr lang="es-SV"/>
        </a:p>
      </dgm:t>
    </dgm:pt>
  </dgm:ptLst>
  <dgm:cxnLst>
    <dgm:cxn modelId="{0822F412-3C80-4615-9845-6909CCCDFAF9}" type="presOf" srcId="{24EB1E7A-D942-4DAE-9419-6365AE670B74}" destId="{AC68722F-3980-4B2B-865D-FC7955BB3D4D}" srcOrd="0" destOrd="1" presId="urn:microsoft.com/office/officeart/2005/8/layout/bProcess4"/>
    <dgm:cxn modelId="{D3CF5378-2F23-47D1-9A2A-FFBFE5D466D3}" type="presOf" srcId="{1531B42C-F839-44E8-92E0-35B26326078B}" destId="{AC68722F-3980-4B2B-865D-FC7955BB3D4D}" srcOrd="0" destOrd="0" presId="urn:microsoft.com/office/officeart/2005/8/layout/bProcess4"/>
    <dgm:cxn modelId="{C52C7CE2-88D6-4246-9D98-41E503A4AE3E}" srcId="{D79B9DD3-A182-4B29-87FC-56CF4D440D2A}" destId="{981230FD-38F8-4EA2-9E85-37A4AC69A549}" srcOrd="0" destOrd="0" parTransId="{1C090DE9-3423-47F5-8A68-99B5EB80EB1C}" sibTransId="{EC4F315A-FB8F-4EEC-BCAA-ADFC852CB8DD}"/>
    <dgm:cxn modelId="{E19A423D-B369-48BA-B16B-04F2B1E4FF12}" type="presOf" srcId="{8F61C5B3-F195-4F86-AFCA-F7E83A311324}" destId="{E24841CF-91EB-4FAC-A31D-D50AE68AC294}" srcOrd="0" destOrd="0" presId="urn:microsoft.com/office/officeart/2005/8/layout/bProcess4"/>
    <dgm:cxn modelId="{B2928008-C018-40AA-83CE-EC6BE2691D28}" type="presOf" srcId="{D79B9DD3-A182-4B29-87FC-56CF4D440D2A}" destId="{35E8457D-3A69-4FB3-9746-2B11A0197B60}" srcOrd="0" destOrd="0" presId="urn:microsoft.com/office/officeart/2005/8/layout/bProcess4"/>
    <dgm:cxn modelId="{E244C0F5-43B8-412B-B853-8B6343A8FE05}" srcId="{7558BE8B-A0F8-42A9-B737-62468E582584}" destId="{3CE6AC81-6FED-4BF1-B35C-0175DFE467C7}" srcOrd="2" destOrd="0" parTransId="{74EB19D4-7777-401C-9C63-AE2CBB48300B}" sibTransId="{542C108F-5E34-4463-8C61-C7DD554A8F11}"/>
    <dgm:cxn modelId="{609A9E2F-14F9-447D-BFF8-A0F48918FC07}" srcId="{7558BE8B-A0F8-42A9-B737-62468E582584}" destId="{D79B9DD3-A182-4B29-87FC-56CF4D440D2A}" srcOrd="4" destOrd="0" parTransId="{4B94F682-ED3B-4CC6-B123-A611CA13E6F8}" sibTransId="{38EA8083-B3F7-448B-89AA-3C9698FCAAAE}"/>
    <dgm:cxn modelId="{0DF5BABF-4C3F-43A0-9780-390BFF3690CD}" srcId="{7558BE8B-A0F8-42A9-B737-62468E582584}" destId="{A9728482-142F-4882-83BC-3C3F958EFE4F}" srcOrd="3" destOrd="0" parTransId="{B1ACF06D-E950-4535-8E72-4FAE2B5834DF}" sibTransId="{AE096F7E-5F9F-41C5-8991-1C6823939358}"/>
    <dgm:cxn modelId="{E0BA72AE-EA1C-4E89-94BD-43A783DB4B76}" type="presOf" srcId="{7558BE8B-A0F8-42A9-B737-62468E582584}" destId="{58FF6A0E-17F6-4835-ADD0-1F3CC1E8444E}" srcOrd="0" destOrd="0" presId="urn:microsoft.com/office/officeart/2005/8/layout/bProcess4"/>
    <dgm:cxn modelId="{B39B1A3D-C3E8-4FD9-92DF-4FB94EB8C23E}" type="presOf" srcId="{45670972-4E7C-463E-BC0D-5880730D1243}" destId="{717E6984-3329-4D18-A94F-2EC2BE108C72}" srcOrd="0" destOrd="1" presId="urn:microsoft.com/office/officeart/2005/8/layout/bProcess4"/>
    <dgm:cxn modelId="{82CD877E-FA90-47F9-B1D1-DDF916B8037E}" type="presOf" srcId="{D3DD7B6C-1725-4187-B45A-45DBD5778C6A}" destId="{293BAB36-DB7C-4A2F-95DA-FCB38DDB6FC3}" srcOrd="0" destOrd="1" presId="urn:microsoft.com/office/officeart/2005/8/layout/bProcess4"/>
    <dgm:cxn modelId="{CCAAFE83-996B-46EF-A66A-A2FF5F342689}" type="presOf" srcId="{542C108F-5E34-4463-8C61-C7DD554A8F11}" destId="{32537EA6-8E6E-4905-95D0-50D641381B71}" srcOrd="0" destOrd="0" presId="urn:microsoft.com/office/officeart/2005/8/layout/bProcess4"/>
    <dgm:cxn modelId="{DEDAD161-E5C1-40E4-A456-B3EB4F38D4A2}" srcId="{A9728482-142F-4882-83BC-3C3F958EFE4F}" destId="{14011DB2-0D9F-461F-B746-6BB8F243D4D5}" srcOrd="0" destOrd="0" parTransId="{E5EE6AE8-5BB9-4872-BD33-06E6ACDC86D0}" sibTransId="{A950BEE8-E112-4CF6-97BF-C20907A842E4}"/>
    <dgm:cxn modelId="{1E906EEE-6DD0-4DD7-9129-D7F62E0759AC}" srcId="{1531B42C-F839-44E8-92E0-35B26326078B}" destId="{24EB1E7A-D942-4DAE-9419-6365AE670B74}" srcOrd="0" destOrd="0" parTransId="{8833B6A5-9BA0-41E9-ABD7-CB452FFCC9C7}" sibTransId="{0A7071E2-CC8C-47FC-900F-70E0A147F3C7}"/>
    <dgm:cxn modelId="{DA92F0D8-FD63-40BE-8277-F3A96D41F8AA}" srcId="{3CE6AC81-6FED-4BF1-B35C-0175DFE467C7}" destId="{45670972-4E7C-463E-BC0D-5880730D1243}" srcOrd="0" destOrd="0" parTransId="{7B431CC0-27BD-430D-86F3-16C28C6D7433}" sibTransId="{6232B98E-A212-454F-A7C8-F2EE64B39C5C}"/>
    <dgm:cxn modelId="{5D68D208-62EC-4E88-A751-A818C0241F62}" type="presOf" srcId="{A9728482-142F-4882-83BC-3C3F958EFE4F}" destId="{1AB74CBF-072C-4B54-9153-F8CE0E441AE9}" srcOrd="0" destOrd="0" presId="urn:microsoft.com/office/officeart/2005/8/layout/bProcess4"/>
    <dgm:cxn modelId="{AA04ED06-E316-4239-97D0-ED3479A61D31}" srcId="{7558BE8B-A0F8-42A9-B737-62468E582584}" destId="{BE29596E-98B4-4B0C-A89E-1CF35A6119AD}" srcOrd="1" destOrd="0" parTransId="{1EB02DB2-9557-4597-B28C-D6348289AB32}" sibTransId="{C363C0EA-79E9-4F50-8E62-23A80B197FC5}"/>
    <dgm:cxn modelId="{7545B1D4-7A44-4425-9896-D81C347F56B2}" type="presOf" srcId="{BE29596E-98B4-4B0C-A89E-1CF35A6119AD}" destId="{293BAB36-DB7C-4A2F-95DA-FCB38DDB6FC3}" srcOrd="0" destOrd="0" presId="urn:microsoft.com/office/officeart/2005/8/layout/bProcess4"/>
    <dgm:cxn modelId="{62911110-BF17-4EDC-B900-ABD85F4CFB1C}" type="presOf" srcId="{981230FD-38F8-4EA2-9E85-37A4AC69A549}" destId="{35E8457D-3A69-4FB3-9746-2B11A0197B60}" srcOrd="0" destOrd="1" presId="urn:microsoft.com/office/officeart/2005/8/layout/bProcess4"/>
    <dgm:cxn modelId="{EA19C011-E092-4D56-9157-130B453B633D}" type="presOf" srcId="{AE096F7E-5F9F-41C5-8991-1C6823939358}" destId="{0F7A217C-2B40-4A4A-858D-00C0D8E6F4FA}" srcOrd="0" destOrd="0" presId="urn:microsoft.com/office/officeart/2005/8/layout/bProcess4"/>
    <dgm:cxn modelId="{1FF94D5A-16D2-4845-B068-B5C789101466}" srcId="{BE29596E-98B4-4B0C-A89E-1CF35A6119AD}" destId="{D3DD7B6C-1725-4187-B45A-45DBD5778C6A}" srcOrd="0" destOrd="0" parTransId="{080B13D9-1FEF-4D65-BD6D-6E5036F09566}" sibTransId="{866C21C6-A022-4028-A9BD-ABF891AF1341}"/>
    <dgm:cxn modelId="{E05231BB-2752-4285-BD40-784B708447AB}" type="presOf" srcId="{C363C0EA-79E9-4F50-8E62-23A80B197FC5}" destId="{702CC18F-7021-4503-8BFD-1512FBD98D03}" srcOrd="0" destOrd="0" presId="urn:microsoft.com/office/officeart/2005/8/layout/bProcess4"/>
    <dgm:cxn modelId="{98BDBC7D-A1D0-4723-BBC3-2BE495D7ECA3}" type="presOf" srcId="{3CE6AC81-6FED-4BF1-B35C-0175DFE467C7}" destId="{717E6984-3329-4D18-A94F-2EC2BE108C72}" srcOrd="0" destOrd="0" presId="urn:microsoft.com/office/officeart/2005/8/layout/bProcess4"/>
    <dgm:cxn modelId="{BD885A54-6EC4-45F4-9DEE-78FEAB9D106E}" srcId="{7558BE8B-A0F8-42A9-B737-62468E582584}" destId="{1531B42C-F839-44E8-92E0-35B26326078B}" srcOrd="0" destOrd="0" parTransId="{1CCA8ED8-FD02-4C8C-A64D-C83B78531496}" sibTransId="{8F61C5B3-F195-4F86-AFCA-F7E83A311324}"/>
    <dgm:cxn modelId="{22FE152B-D470-40E9-88DD-DC2F793AA378}" type="presOf" srcId="{14011DB2-0D9F-461F-B746-6BB8F243D4D5}" destId="{1AB74CBF-072C-4B54-9153-F8CE0E441AE9}" srcOrd="0" destOrd="1" presId="urn:microsoft.com/office/officeart/2005/8/layout/bProcess4"/>
    <dgm:cxn modelId="{BF9106C2-D133-4B7A-BA0B-3AD6A531FD38}" type="presParOf" srcId="{58FF6A0E-17F6-4835-ADD0-1F3CC1E8444E}" destId="{0C92B0A7-D192-4F89-A40C-F7B2840116E9}" srcOrd="0" destOrd="0" presId="urn:microsoft.com/office/officeart/2005/8/layout/bProcess4"/>
    <dgm:cxn modelId="{979235A5-ED0F-4461-9EC3-99ABFAE63A14}" type="presParOf" srcId="{0C92B0A7-D192-4F89-A40C-F7B2840116E9}" destId="{BD419C4B-31FD-4F16-AC54-FE8218796E36}" srcOrd="0" destOrd="0" presId="urn:microsoft.com/office/officeart/2005/8/layout/bProcess4"/>
    <dgm:cxn modelId="{AD7471CB-47CF-4694-A504-45A5A77032D8}" type="presParOf" srcId="{0C92B0A7-D192-4F89-A40C-F7B2840116E9}" destId="{AC68722F-3980-4B2B-865D-FC7955BB3D4D}" srcOrd="1" destOrd="0" presId="urn:microsoft.com/office/officeart/2005/8/layout/bProcess4"/>
    <dgm:cxn modelId="{46BB9883-4D08-428D-9631-C8471A193F77}" type="presParOf" srcId="{58FF6A0E-17F6-4835-ADD0-1F3CC1E8444E}" destId="{E24841CF-91EB-4FAC-A31D-D50AE68AC294}" srcOrd="1" destOrd="0" presId="urn:microsoft.com/office/officeart/2005/8/layout/bProcess4"/>
    <dgm:cxn modelId="{CD840EB4-C7EC-465A-8EB8-9BB1DA52148C}" type="presParOf" srcId="{58FF6A0E-17F6-4835-ADD0-1F3CC1E8444E}" destId="{1425DEE7-2092-44BC-B2D3-D17AA079D82E}" srcOrd="2" destOrd="0" presId="urn:microsoft.com/office/officeart/2005/8/layout/bProcess4"/>
    <dgm:cxn modelId="{DD24C7CB-910F-4225-9E67-6741A3F629C2}" type="presParOf" srcId="{1425DEE7-2092-44BC-B2D3-D17AA079D82E}" destId="{9FC721D5-5BC0-4C7E-8BC1-6E88319668FF}" srcOrd="0" destOrd="0" presId="urn:microsoft.com/office/officeart/2005/8/layout/bProcess4"/>
    <dgm:cxn modelId="{7AABDDC0-B835-409E-B302-38E3EB80EDF5}" type="presParOf" srcId="{1425DEE7-2092-44BC-B2D3-D17AA079D82E}" destId="{293BAB36-DB7C-4A2F-95DA-FCB38DDB6FC3}" srcOrd="1" destOrd="0" presId="urn:microsoft.com/office/officeart/2005/8/layout/bProcess4"/>
    <dgm:cxn modelId="{5F1258AB-21A4-44A3-9F55-3E6F3F38F454}" type="presParOf" srcId="{58FF6A0E-17F6-4835-ADD0-1F3CC1E8444E}" destId="{702CC18F-7021-4503-8BFD-1512FBD98D03}" srcOrd="3" destOrd="0" presId="urn:microsoft.com/office/officeart/2005/8/layout/bProcess4"/>
    <dgm:cxn modelId="{2D5DD1D6-9B2F-4F0C-A9ED-796170FBAD56}" type="presParOf" srcId="{58FF6A0E-17F6-4835-ADD0-1F3CC1E8444E}" destId="{A6328A5F-0117-4F6B-8529-DB77CC1F02BF}" srcOrd="4" destOrd="0" presId="urn:microsoft.com/office/officeart/2005/8/layout/bProcess4"/>
    <dgm:cxn modelId="{E48D4005-FEB0-4A64-8A80-D0B2A8A85435}" type="presParOf" srcId="{A6328A5F-0117-4F6B-8529-DB77CC1F02BF}" destId="{EC2A2368-E87A-4A1A-8146-D8CEBAA77805}" srcOrd="0" destOrd="0" presId="urn:microsoft.com/office/officeart/2005/8/layout/bProcess4"/>
    <dgm:cxn modelId="{5B471CED-4748-479E-9D8B-1BE70959E442}" type="presParOf" srcId="{A6328A5F-0117-4F6B-8529-DB77CC1F02BF}" destId="{717E6984-3329-4D18-A94F-2EC2BE108C72}" srcOrd="1" destOrd="0" presId="urn:microsoft.com/office/officeart/2005/8/layout/bProcess4"/>
    <dgm:cxn modelId="{BB0A02A7-3609-47AC-BD05-F1EEDAE438DB}" type="presParOf" srcId="{58FF6A0E-17F6-4835-ADD0-1F3CC1E8444E}" destId="{32537EA6-8E6E-4905-95D0-50D641381B71}" srcOrd="5" destOrd="0" presId="urn:microsoft.com/office/officeart/2005/8/layout/bProcess4"/>
    <dgm:cxn modelId="{0327B28D-26E2-4FAD-B215-61025AF62ACC}" type="presParOf" srcId="{58FF6A0E-17F6-4835-ADD0-1F3CC1E8444E}" destId="{78177597-9F4F-40A3-959D-8544A742263F}" srcOrd="6" destOrd="0" presId="urn:microsoft.com/office/officeart/2005/8/layout/bProcess4"/>
    <dgm:cxn modelId="{74DD0D1C-46AF-44C8-8EFB-2259D3F58498}" type="presParOf" srcId="{78177597-9F4F-40A3-959D-8544A742263F}" destId="{FBE2D9ED-F321-46FD-A3AF-1EBA4736120D}" srcOrd="0" destOrd="0" presId="urn:microsoft.com/office/officeart/2005/8/layout/bProcess4"/>
    <dgm:cxn modelId="{7191EA4F-2196-480E-A220-E5020DE70597}" type="presParOf" srcId="{78177597-9F4F-40A3-959D-8544A742263F}" destId="{1AB74CBF-072C-4B54-9153-F8CE0E441AE9}" srcOrd="1" destOrd="0" presId="urn:microsoft.com/office/officeart/2005/8/layout/bProcess4"/>
    <dgm:cxn modelId="{0F8DFF1D-84ED-4C64-B92C-779776B8EC86}" type="presParOf" srcId="{58FF6A0E-17F6-4835-ADD0-1F3CC1E8444E}" destId="{0F7A217C-2B40-4A4A-858D-00C0D8E6F4FA}" srcOrd="7" destOrd="0" presId="urn:microsoft.com/office/officeart/2005/8/layout/bProcess4"/>
    <dgm:cxn modelId="{5B8698A8-BADA-4795-815A-D42A9620D9AB}" type="presParOf" srcId="{58FF6A0E-17F6-4835-ADD0-1F3CC1E8444E}" destId="{7F7A8062-AC41-4623-890D-7ED6758460C9}" srcOrd="8" destOrd="0" presId="urn:microsoft.com/office/officeart/2005/8/layout/bProcess4"/>
    <dgm:cxn modelId="{4F047891-D832-479A-BA76-294B1B83DD20}" type="presParOf" srcId="{7F7A8062-AC41-4623-890D-7ED6758460C9}" destId="{23B08B85-F4B5-4191-ACF6-86082890B5C5}" srcOrd="0" destOrd="0" presId="urn:microsoft.com/office/officeart/2005/8/layout/bProcess4"/>
    <dgm:cxn modelId="{8DDF29A2-0585-40D3-82AA-DBAB24AA5CE8}" type="presParOf" srcId="{7F7A8062-AC41-4623-890D-7ED6758460C9}" destId="{35E8457D-3A69-4FB3-9746-2B11A0197B60}" srcOrd="1" destOrd="0" presId="urn:microsoft.com/office/officeart/2005/8/layout/b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96FDE0A-2395-43C4-8DCF-422CB4F2E9FE}" type="doc">
      <dgm:prSet loTypeId="urn:microsoft.com/office/officeart/2008/layout/LinedList" loCatId="list" qsTypeId="urn:microsoft.com/office/officeart/2005/8/quickstyle/simple1" qsCatId="simple" csTypeId="urn:microsoft.com/office/officeart/2005/8/colors/colorful3" csCatId="colorful" phldr="1"/>
      <dgm:spPr/>
      <dgm:t>
        <a:bodyPr/>
        <a:lstStyle/>
        <a:p>
          <a:endParaRPr lang="es-SV"/>
        </a:p>
      </dgm:t>
    </dgm:pt>
    <dgm:pt modelId="{9B28BC3A-3AC5-43FA-93DE-56A868ACC3A6}">
      <dgm:prSet/>
      <dgm:spPr/>
      <dgm:t>
        <a:bodyPr anchor="ctr"/>
        <a:lstStyle/>
        <a:p>
          <a:pPr algn="just" rtl="0"/>
          <a:r>
            <a:rPr lang="es-ES" dirty="0" smtClean="0"/>
            <a:t>Los dos tipos de violencia contra la mujer que más se reportaron durante el período detallado en este informe son: en primer lugar la violencia física (19 casos), en segundo la psicológica (17 casos)</a:t>
          </a:r>
          <a:endParaRPr lang="es-SV" dirty="0"/>
        </a:p>
      </dgm:t>
    </dgm:pt>
    <dgm:pt modelId="{5991F554-6200-4399-A5B0-84CEAA2E5083}" type="parTrans" cxnId="{1A08FCF0-A0EB-408A-918F-A5A84A826BAB}">
      <dgm:prSet/>
      <dgm:spPr/>
      <dgm:t>
        <a:bodyPr/>
        <a:lstStyle/>
        <a:p>
          <a:pPr algn="just"/>
          <a:endParaRPr lang="es-SV"/>
        </a:p>
      </dgm:t>
    </dgm:pt>
    <dgm:pt modelId="{65B76735-E5B9-4A8A-BD4D-20B378DA1591}" type="sibTrans" cxnId="{1A08FCF0-A0EB-408A-918F-A5A84A826BAB}">
      <dgm:prSet/>
      <dgm:spPr/>
      <dgm:t>
        <a:bodyPr/>
        <a:lstStyle/>
        <a:p>
          <a:pPr algn="just"/>
          <a:endParaRPr lang="es-SV"/>
        </a:p>
      </dgm:t>
    </dgm:pt>
    <dgm:pt modelId="{37FBB188-1BBE-4A65-A81B-A14059CB99B0}">
      <dgm:prSet/>
      <dgm:spPr/>
      <dgm:t>
        <a:bodyPr/>
        <a:lstStyle/>
        <a:p>
          <a:pPr algn="just" rtl="0"/>
          <a:r>
            <a:rPr lang="es-ES" dirty="0" smtClean="0"/>
            <a:t>Los municipios en los que se reporta más atenciones de violencia contra las mujeres y orientaciones son: Santa Tecla (11 casos), Colón (9 casos) y Chiltiupán (7 casos). Según datos del Instituto de Medicina Legal el segundo departamento que reporta más casos de violencia intrafamiliar en el año 2011 después de San Salvador, es el de La Libertad con 353</a:t>
          </a:r>
          <a:endParaRPr lang="es-SV" dirty="0"/>
        </a:p>
      </dgm:t>
    </dgm:pt>
    <dgm:pt modelId="{98277CC9-78FD-4286-8EBE-53D9E4C56571}" type="parTrans" cxnId="{6E1C0614-FD77-4B96-84EE-5FF5D9EF375C}">
      <dgm:prSet/>
      <dgm:spPr/>
      <dgm:t>
        <a:bodyPr/>
        <a:lstStyle/>
        <a:p>
          <a:pPr algn="just"/>
          <a:endParaRPr lang="es-SV"/>
        </a:p>
      </dgm:t>
    </dgm:pt>
    <dgm:pt modelId="{79D53FDE-3771-4057-BB84-DC2DC865CB56}" type="sibTrans" cxnId="{6E1C0614-FD77-4B96-84EE-5FF5D9EF375C}">
      <dgm:prSet/>
      <dgm:spPr/>
      <dgm:t>
        <a:bodyPr/>
        <a:lstStyle/>
        <a:p>
          <a:pPr algn="just"/>
          <a:endParaRPr lang="es-SV"/>
        </a:p>
      </dgm:t>
    </dgm:pt>
    <dgm:pt modelId="{897E0F05-4C9E-430A-B818-0C368B1674DA}" type="pres">
      <dgm:prSet presAssocID="{D96FDE0A-2395-43C4-8DCF-422CB4F2E9FE}" presName="vert0" presStyleCnt="0">
        <dgm:presLayoutVars>
          <dgm:dir/>
          <dgm:animOne val="branch"/>
          <dgm:animLvl val="lvl"/>
        </dgm:presLayoutVars>
      </dgm:prSet>
      <dgm:spPr/>
      <dgm:t>
        <a:bodyPr/>
        <a:lstStyle/>
        <a:p>
          <a:endParaRPr lang="es-SV"/>
        </a:p>
      </dgm:t>
    </dgm:pt>
    <dgm:pt modelId="{9B557A44-2CC4-42F0-8031-BDB1E1630E75}" type="pres">
      <dgm:prSet presAssocID="{9B28BC3A-3AC5-43FA-93DE-56A868ACC3A6}" presName="thickLine" presStyleLbl="alignNode1" presStyleIdx="0" presStyleCnt="2"/>
      <dgm:spPr/>
    </dgm:pt>
    <dgm:pt modelId="{C38F8EEE-DB58-498C-8042-3223E578B577}" type="pres">
      <dgm:prSet presAssocID="{9B28BC3A-3AC5-43FA-93DE-56A868ACC3A6}" presName="horz1" presStyleCnt="0"/>
      <dgm:spPr/>
    </dgm:pt>
    <dgm:pt modelId="{DE48F116-39EA-4F4E-8EFC-F41E61AF08E5}" type="pres">
      <dgm:prSet presAssocID="{9B28BC3A-3AC5-43FA-93DE-56A868ACC3A6}" presName="tx1" presStyleLbl="revTx" presStyleIdx="0" presStyleCnt="2"/>
      <dgm:spPr/>
      <dgm:t>
        <a:bodyPr/>
        <a:lstStyle/>
        <a:p>
          <a:endParaRPr lang="es-SV"/>
        </a:p>
      </dgm:t>
    </dgm:pt>
    <dgm:pt modelId="{9641312D-D33B-47FD-8437-19C3CE725B40}" type="pres">
      <dgm:prSet presAssocID="{9B28BC3A-3AC5-43FA-93DE-56A868ACC3A6}" presName="vert1" presStyleCnt="0"/>
      <dgm:spPr/>
    </dgm:pt>
    <dgm:pt modelId="{F625AB4B-E3E7-4C1C-9536-4E7B5C0BB744}" type="pres">
      <dgm:prSet presAssocID="{37FBB188-1BBE-4A65-A81B-A14059CB99B0}" presName="thickLine" presStyleLbl="alignNode1" presStyleIdx="1" presStyleCnt="2"/>
      <dgm:spPr/>
    </dgm:pt>
    <dgm:pt modelId="{F2076106-E962-4759-9538-281BE11D786A}" type="pres">
      <dgm:prSet presAssocID="{37FBB188-1BBE-4A65-A81B-A14059CB99B0}" presName="horz1" presStyleCnt="0"/>
      <dgm:spPr/>
    </dgm:pt>
    <dgm:pt modelId="{D5EEA0AE-84F2-4DAA-96EC-32A1158FCDFC}" type="pres">
      <dgm:prSet presAssocID="{37FBB188-1BBE-4A65-A81B-A14059CB99B0}" presName="tx1" presStyleLbl="revTx" presStyleIdx="1" presStyleCnt="2"/>
      <dgm:spPr/>
      <dgm:t>
        <a:bodyPr/>
        <a:lstStyle/>
        <a:p>
          <a:endParaRPr lang="es-SV"/>
        </a:p>
      </dgm:t>
    </dgm:pt>
    <dgm:pt modelId="{4337A575-CCEA-495C-BAD4-F0119CDCBB8B}" type="pres">
      <dgm:prSet presAssocID="{37FBB188-1BBE-4A65-A81B-A14059CB99B0}" presName="vert1" presStyleCnt="0"/>
      <dgm:spPr/>
    </dgm:pt>
  </dgm:ptLst>
  <dgm:cxnLst>
    <dgm:cxn modelId="{1411BD4D-870C-4611-A751-F7030162212D}" type="presOf" srcId="{37FBB188-1BBE-4A65-A81B-A14059CB99B0}" destId="{D5EEA0AE-84F2-4DAA-96EC-32A1158FCDFC}" srcOrd="0" destOrd="0" presId="urn:microsoft.com/office/officeart/2008/layout/LinedList"/>
    <dgm:cxn modelId="{6E1C0614-FD77-4B96-84EE-5FF5D9EF375C}" srcId="{D96FDE0A-2395-43C4-8DCF-422CB4F2E9FE}" destId="{37FBB188-1BBE-4A65-A81B-A14059CB99B0}" srcOrd="1" destOrd="0" parTransId="{98277CC9-78FD-4286-8EBE-53D9E4C56571}" sibTransId="{79D53FDE-3771-4057-BB84-DC2DC865CB56}"/>
    <dgm:cxn modelId="{1A08FCF0-A0EB-408A-918F-A5A84A826BAB}" srcId="{D96FDE0A-2395-43C4-8DCF-422CB4F2E9FE}" destId="{9B28BC3A-3AC5-43FA-93DE-56A868ACC3A6}" srcOrd="0" destOrd="0" parTransId="{5991F554-6200-4399-A5B0-84CEAA2E5083}" sibTransId="{65B76735-E5B9-4A8A-BD4D-20B378DA1591}"/>
    <dgm:cxn modelId="{A2907523-B036-4A93-B3C4-1FC12CC7511C}" type="presOf" srcId="{9B28BC3A-3AC5-43FA-93DE-56A868ACC3A6}" destId="{DE48F116-39EA-4F4E-8EFC-F41E61AF08E5}" srcOrd="0" destOrd="0" presId="urn:microsoft.com/office/officeart/2008/layout/LinedList"/>
    <dgm:cxn modelId="{13863547-3DC0-4A30-81D5-6A5E95C5E137}" type="presOf" srcId="{D96FDE0A-2395-43C4-8DCF-422CB4F2E9FE}" destId="{897E0F05-4C9E-430A-B818-0C368B1674DA}" srcOrd="0" destOrd="0" presId="urn:microsoft.com/office/officeart/2008/layout/LinedList"/>
    <dgm:cxn modelId="{50021225-D2EF-4C7C-8125-C551303270DA}" type="presParOf" srcId="{897E0F05-4C9E-430A-B818-0C368B1674DA}" destId="{9B557A44-2CC4-42F0-8031-BDB1E1630E75}" srcOrd="0" destOrd="0" presId="urn:microsoft.com/office/officeart/2008/layout/LinedList"/>
    <dgm:cxn modelId="{3BCEBD07-1358-4370-91A1-E8F46ACC9A11}" type="presParOf" srcId="{897E0F05-4C9E-430A-B818-0C368B1674DA}" destId="{C38F8EEE-DB58-498C-8042-3223E578B577}" srcOrd="1" destOrd="0" presId="urn:microsoft.com/office/officeart/2008/layout/LinedList"/>
    <dgm:cxn modelId="{80761425-9986-4237-BBAF-D0F1E5D2A2D3}" type="presParOf" srcId="{C38F8EEE-DB58-498C-8042-3223E578B577}" destId="{DE48F116-39EA-4F4E-8EFC-F41E61AF08E5}" srcOrd="0" destOrd="0" presId="urn:microsoft.com/office/officeart/2008/layout/LinedList"/>
    <dgm:cxn modelId="{D102C42C-5FBB-49AA-8184-73BDB70F3376}" type="presParOf" srcId="{C38F8EEE-DB58-498C-8042-3223E578B577}" destId="{9641312D-D33B-47FD-8437-19C3CE725B40}" srcOrd="1" destOrd="0" presId="urn:microsoft.com/office/officeart/2008/layout/LinedList"/>
    <dgm:cxn modelId="{BFBD08C7-24EF-4D0D-BCA2-0BD4F1F054D2}" type="presParOf" srcId="{897E0F05-4C9E-430A-B818-0C368B1674DA}" destId="{F625AB4B-E3E7-4C1C-9536-4E7B5C0BB744}" srcOrd="2" destOrd="0" presId="urn:microsoft.com/office/officeart/2008/layout/LinedList"/>
    <dgm:cxn modelId="{FD7D5BB7-BA13-4070-9D51-37A2D0F035BB}" type="presParOf" srcId="{897E0F05-4C9E-430A-B818-0C368B1674DA}" destId="{F2076106-E962-4759-9538-281BE11D786A}" srcOrd="3" destOrd="0" presId="urn:microsoft.com/office/officeart/2008/layout/LinedList"/>
    <dgm:cxn modelId="{A0BC936B-6B7C-4F6D-8614-02DB192B629E}" type="presParOf" srcId="{F2076106-E962-4759-9538-281BE11D786A}" destId="{D5EEA0AE-84F2-4DAA-96EC-32A1158FCDFC}" srcOrd="0" destOrd="0" presId="urn:microsoft.com/office/officeart/2008/layout/LinedList"/>
    <dgm:cxn modelId="{AA24DC37-E6D1-4D33-842C-C6708824C872}" type="presParOf" srcId="{F2076106-E962-4759-9538-281BE11D786A}" destId="{4337A575-CCEA-495C-BAD4-F0119CDCBB8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FFA6B00-0465-4CEC-87AB-BE4D69955B95}" type="doc">
      <dgm:prSet loTypeId="urn:microsoft.com/office/officeart/2005/8/layout/hList6" loCatId="list" qsTypeId="urn:microsoft.com/office/officeart/2005/8/quickstyle/simple1" qsCatId="simple" csTypeId="urn:microsoft.com/office/officeart/2005/8/colors/colorful5" csCatId="colorful"/>
      <dgm:spPr/>
      <dgm:t>
        <a:bodyPr/>
        <a:lstStyle/>
        <a:p>
          <a:endParaRPr lang="es-SV"/>
        </a:p>
      </dgm:t>
    </dgm:pt>
    <dgm:pt modelId="{A8270443-C478-4868-9F6E-7DDA88C9AF1F}">
      <dgm:prSet/>
      <dgm:spPr/>
      <dgm:t>
        <a:bodyPr/>
        <a:lstStyle/>
        <a:p>
          <a:pPr rtl="0"/>
          <a:r>
            <a:rPr lang="es-ES" b="1" dirty="0" smtClean="0"/>
            <a:t>Fortalecer los conocimientos  técnicos  de 90 educadoras  de la Primera Infancia</a:t>
          </a:r>
          <a:endParaRPr lang="es-SV" dirty="0"/>
        </a:p>
      </dgm:t>
    </dgm:pt>
    <dgm:pt modelId="{1A998CC4-CA83-4A2C-96FD-BFD45CBA1FCB}" type="parTrans" cxnId="{DB6112CC-DEFE-45DF-BEC8-43D4DEC392A7}">
      <dgm:prSet/>
      <dgm:spPr/>
      <dgm:t>
        <a:bodyPr/>
        <a:lstStyle/>
        <a:p>
          <a:endParaRPr lang="es-SV"/>
        </a:p>
      </dgm:t>
    </dgm:pt>
    <dgm:pt modelId="{7FF939F4-0E9B-4D2A-B3B8-9338A49AC7BF}" type="sibTrans" cxnId="{DB6112CC-DEFE-45DF-BEC8-43D4DEC392A7}">
      <dgm:prSet/>
      <dgm:spPr/>
      <dgm:t>
        <a:bodyPr/>
        <a:lstStyle/>
        <a:p>
          <a:endParaRPr lang="es-SV"/>
        </a:p>
      </dgm:t>
    </dgm:pt>
    <dgm:pt modelId="{0860204F-D16B-480E-B2B8-32190EB00966}">
      <dgm:prSet/>
      <dgm:spPr/>
      <dgm:t>
        <a:bodyPr/>
        <a:lstStyle/>
        <a:p>
          <a:pPr rtl="0"/>
          <a:r>
            <a:rPr lang="es-ES" b="1" dirty="0" smtClean="0"/>
            <a:t>Fortalecer las capacidades habilidades y destrezas de 800 niños y niñas de la Primera Infancia</a:t>
          </a:r>
          <a:endParaRPr lang="es-SV" dirty="0"/>
        </a:p>
      </dgm:t>
    </dgm:pt>
    <dgm:pt modelId="{71595446-B1B3-4C48-816C-D7D0A45E2D4C}" type="parTrans" cxnId="{489F1BD9-EBCE-4E8D-847F-CB927CD0241D}">
      <dgm:prSet/>
      <dgm:spPr/>
      <dgm:t>
        <a:bodyPr/>
        <a:lstStyle/>
        <a:p>
          <a:endParaRPr lang="es-SV"/>
        </a:p>
      </dgm:t>
    </dgm:pt>
    <dgm:pt modelId="{4FA05BDA-1995-466E-B0D8-46BF65F5F444}" type="sibTrans" cxnId="{489F1BD9-EBCE-4E8D-847F-CB927CD0241D}">
      <dgm:prSet/>
      <dgm:spPr/>
      <dgm:t>
        <a:bodyPr/>
        <a:lstStyle/>
        <a:p>
          <a:endParaRPr lang="es-SV"/>
        </a:p>
      </dgm:t>
    </dgm:pt>
    <dgm:pt modelId="{E809AD71-5F29-4F66-B943-33EA9C8C460D}" type="pres">
      <dgm:prSet presAssocID="{FFFA6B00-0465-4CEC-87AB-BE4D69955B95}" presName="Name0" presStyleCnt="0">
        <dgm:presLayoutVars>
          <dgm:dir/>
          <dgm:resizeHandles val="exact"/>
        </dgm:presLayoutVars>
      </dgm:prSet>
      <dgm:spPr/>
      <dgm:t>
        <a:bodyPr/>
        <a:lstStyle/>
        <a:p>
          <a:endParaRPr lang="es-SV"/>
        </a:p>
      </dgm:t>
    </dgm:pt>
    <dgm:pt modelId="{70DC35AD-CB8C-49E1-A7F3-DFDE99C11F1E}" type="pres">
      <dgm:prSet presAssocID="{A8270443-C478-4868-9F6E-7DDA88C9AF1F}" presName="node" presStyleLbl="node1" presStyleIdx="0" presStyleCnt="2">
        <dgm:presLayoutVars>
          <dgm:bulletEnabled val="1"/>
        </dgm:presLayoutVars>
      </dgm:prSet>
      <dgm:spPr/>
      <dgm:t>
        <a:bodyPr/>
        <a:lstStyle/>
        <a:p>
          <a:endParaRPr lang="es-SV"/>
        </a:p>
      </dgm:t>
    </dgm:pt>
    <dgm:pt modelId="{929FCC5D-2CFB-43D0-8FD1-8D3C67A2DD59}" type="pres">
      <dgm:prSet presAssocID="{7FF939F4-0E9B-4D2A-B3B8-9338A49AC7BF}" presName="sibTrans" presStyleCnt="0"/>
      <dgm:spPr/>
    </dgm:pt>
    <dgm:pt modelId="{E4AEBAF5-ECDE-48AD-B307-7582C3904B69}" type="pres">
      <dgm:prSet presAssocID="{0860204F-D16B-480E-B2B8-32190EB00966}" presName="node" presStyleLbl="node1" presStyleIdx="1" presStyleCnt="2">
        <dgm:presLayoutVars>
          <dgm:bulletEnabled val="1"/>
        </dgm:presLayoutVars>
      </dgm:prSet>
      <dgm:spPr/>
      <dgm:t>
        <a:bodyPr/>
        <a:lstStyle/>
        <a:p>
          <a:endParaRPr lang="es-SV"/>
        </a:p>
      </dgm:t>
    </dgm:pt>
  </dgm:ptLst>
  <dgm:cxnLst>
    <dgm:cxn modelId="{489F1BD9-EBCE-4E8D-847F-CB927CD0241D}" srcId="{FFFA6B00-0465-4CEC-87AB-BE4D69955B95}" destId="{0860204F-D16B-480E-B2B8-32190EB00966}" srcOrd="1" destOrd="0" parTransId="{71595446-B1B3-4C48-816C-D7D0A45E2D4C}" sibTransId="{4FA05BDA-1995-466E-B0D8-46BF65F5F444}"/>
    <dgm:cxn modelId="{8700BC3C-6102-492C-A741-13341058D499}" type="presOf" srcId="{A8270443-C478-4868-9F6E-7DDA88C9AF1F}" destId="{70DC35AD-CB8C-49E1-A7F3-DFDE99C11F1E}" srcOrd="0" destOrd="0" presId="urn:microsoft.com/office/officeart/2005/8/layout/hList6"/>
    <dgm:cxn modelId="{DB6112CC-DEFE-45DF-BEC8-43D4DEC392A7}" srcId="{FFFA6B00-0465-4CEC-87AB-BE4D69955B95}" destId="{A8270443-C478-4868-9F6E-7DDA88C9AF1F}" srcOrd="0" destOrd="0" parTransId="{1A998CC4-CA83-4A2C-96FD-BFD45CBA1FCB}" sibTransId="{7FF939F4-0E9B-4D2A-B3B8-9338A49AC7BF}"/>
    <dgm:cxn modelId="{DD224D03-B226-4F36-BC2F-E57926F00D4C}" type="presOf" srcId="{FFFA6B00-0465-4CEC-87AB-BE4D69955B95}" destId="{E809AD71-5F29-4F66-B943-33EA9C8C460D}" srcOrd="0" destOrd="0" presId="urn:microsoft.com/office/officeart/2005/8/layout/hList6"/>
    <dgm:cxn modelId="{8F43D3BB-D866-400C-A7F4-D83DD2380C00}" type="presOf" srcId="{0860204F-D16B-480E-B2B8-32190EB00966}" destId="{E4AEBAF5-ECDE-48AD-B307-7582C3904B69}" srcOrd="0" destOrd="0" presId="urn:microsoft.com/office/officeart/2005/8/layout/hList6"/>
    <dgm:cxn modelId="{4AE30A2B-B7A8-4383-8650-7303DBAC3159}" type="presParOf" srcId="{E809AD71-5F29-4F66-B943-33EA9C8C460D}" destId="{70DC35AD-CB8C-49E1-A7F3-DFDE99C11F1E}" srcOrd="0" destOrd="0" presId="urn:microsoft.com/office/officeart/2005/8/layout/hList6"/>
    <dgm:cxn modelId="{64F3F0E6-E02F-45AF-8788-FBFA68DB19C9}" type="presParOf" srcId="{E809AD71-5F29-4F66-B943-33EA9C8C460D}" destId="{929FCC5D-2CFB-43D0-8FD1-8D3C67A2DD59}" srcOrd="1" destOrd="0" presId="urn:microsoft.com/office/officeart/2005/8/layout/hList6"/>
    <dgm:cxn modelId="{2A41A589-41A1-48EB-8052-9466376D823C}" type="presParOf" srcId="{E809AD71-5F29-4F66-B943-33EA9C8C460D}" destId="{E4AEBAF5-ECDE-48AD-B307-7582C3904B69}"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4BED480-769E-4814-93B7-163E4B1EFB45}"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es-SV"/>
        </a:p>
      </dgm:t>
    </dgm:pt>
    <dgm:pt modelId="{652776E3-D3AC-41E9-AAAB-4C67E42EB47A}">
      <dgm:prSet/>
      <dgm:spPr/>
      <dgm:t>
        <a:bodyPr/>
        <a:lstStyle/>
        <a:p>
          <a:pPr rtl="0"/>
          <a:r>
            <a:rPr lang="es-ES" b="1" dirty="0" smtClean="0"/>
            <a:t>855</a:t>
          </a:r>
          <a:endParaRPr lang="es-SV" dirty="0"/>
        </a:p>
      </dgm:t>
    </dgm:pt>
    <dgm:pt modelId="{C7C8F2EA-926C-4C53-9D8C-C4607853A9B3}" type="parTrans" cxnId="{C0E50A49-A00E-441F-86F4-8889E03D433B}">
      <dgm:prSet/>
      <dgm:spPr/>
      <dgm:t>
        <a:bodyPr/>
        <a:lstStyle/>
        <a:p>
          <a:endParaRPr lang="es-SV"/>
        </a:p>
      </dgm:t>
    </dgm:pt>
    <dgm:pt modelId="{8D36A076-5342-401F-AC81-C98D6C1C9B4B}" type="sibTrans" cxnId="{C0E50A49-A00E-441F-86F4-8889E03D433B}">
      <dgm:prSet/>
      <dgm:spPr/>
      <dgm:t>
        <a:bodyPr/>
        <a:lstStyle/>
        <a:p>
          <a:endParaRPr lang="es-SV"/>
        </a:p>
      </dgm:t>
    </dgm:pt>
    <dgm:pt modelId="{51A33A75-A642-4B98-953E-0A8F1EFCF1C9}">
      <dgm:prSet/>
      <dgm:spPr/>
      <dgm:t>
        <a:bodyPr/>
        <a:lstStyle/>
        <a:p>
          <a:pPr rtl="0"/>
          <a:r>
            <a:rPr lang="es-ES" b="1" dirty="0" smtClean="0"/>
            <a:t>98</a:t>
          </a:r>
          <a:endParaRPr lang="es-SV" dirty="0"/>
        </a:p>
      </dgm:t>
    </dgm:pt>
    <dgm:pt modelId="{86529CA1-B5B5-4EF8-B0AA-65B7FD73CF73}" type="parTrans" cxnId="{1FD2B0C8-BFA1-4B54-9B12-B6F5BCA8CA92}">
      <dgm:prSet/>
      <dgm:spPr/>
      <dgm:t>
        <a:bodyPr/>
        <a:lstStyle/>
        <a:p>
          <a:endParaRPr lang="es-SV"/>
        </a:p>
      </dgm:t>
    </dgm:pt>
    <dgm:pt modelId="{8C5DD212-6B4F-4BB9-A173-0616227E5038}" type="sibTrans" cxnId="{1FD2B0C8-BFA1-4B54-9B12-B6F5BCA8CA92}">
      <dgm:prSet/>
      <dgm:spPr/>
      <dgm:t>
        <a:bodyPr/>
        <a:lstStyle/>
        <a:p>
          <a:endParaRPr lang="es-SV"/>
        </a:p>
      </dgm:t>
    </dgm:pt>
    <dgm:pt modelId="{E9ED38B9-AB9C-44F0-80DB-179FC0C890F3}">
      <dgm:prSet/>
      <dgm:spPr/>
      <dgm:t>
        <a:bodyPr/>
        <a:lstStyle/>
        <a:p>
          <a:pPr rtl="0"/>
          <a:r>
            <a:rPr lang="es-ES" b="1" dirty="0" smtClean="0"/>
            <a:t>educadoras  de la Primera Infancia Capacitados</a:t>
          </a:r>
          <a:endParaRPr lang="es-SV" dirty="0"/>
        </a:p>
      </dgm:t>
    </dgm:pt>
    <dgm:pt modelId="{9F4166F3-85FE-40BF-A0D4-E2399C54E573}" type="parTrans" cxnId="{B5D15F16-58BC-4E1F-9BB0-E8CAABD7D201}">
      <dgm:prSet/>
      <dgm:spPr/>
      <dgm:t>
        <a:bodyPr/>
        <a:lstStyle/>
        <a:p>
          <a:endParaRPr lang="es-SV"/>
        </a:p>
      </dgm:t>
    </dgm:pt>
    <dgm:pt modelId="{79B91726-F275-4994-88DD-6FC806E46D6E}" type="sibTrans" cxnId="{B5D15F16-58BC-4E1F-9BB0-E8CAABD7D201}">
      <dgm:prSet/>
      <dgm:spPr/>
      <dgm:t>
        <a:bodyPr/>
        <a:lstStyle/>
        <a:p>
          <a:endParaRPr lang="es-SV"/>
        </a:p>
      </dgm:t>
    </dgm:pt>
    <dgm:pt modelId="{2C7F8EF4-464C-488F-8C0E-1DF53344B0E8}">
      <dgm:prSet/>
      <dgm:spPr/>
      <dgm:t>
        <a:bodyPr/>
        <a:lstStyle/>
        <a:p>
          <a:pPr rtl="0"/>
          <a:r>
            <a:rPr lang="es-ES" b="1" dirty="0" smtClean="0"/>
            <a:t>Capacidades, habilidades y destrezas de niños y niñas fortalecidos</a:t>
          </a:r>
          <a:endParaRPr lang="es-SV" dirty="0"/>
        </a:p>
      </dgm:t>
    </dgm:pt>
    <dgm:pt modelId="{480D6477-2777-4573-ADBD-34B5FEF92F7D}" type="parTrans" cxnId="{CB2ABB0A-FC89-4667-AB4F-3E36F47B7B63}">
      <dgm:prSet/>
      <dgm:spPr/>
      <dgm:t>
        <a:bodyPr/>
        <a:lstStyle/>
        <a:p>
          <a:endParaRPr lang="es-SV"/>
        </a:p>
      </dgm:t>
    </dgm:pt>
    <dgm:pt modelId="{1621C274-111B-4759-8144-3EC3AFE62A8C}" type="sibTrans" cxnId="{CB2ABB0A-FC89-4667-AB4F-3E36F47B7B63}">
      <dgm:prSet/>
      <dgm:spPr/>
      <dgm:t>
        <a:bodyPr/>
        <a:lstStyle/>
        <a:p>
          <a:endParaRPr lang="es-SV"/>
        </a:p>
      </dgm:t>
    </dgm:pt>
    <dgm:pt modelId="{3AE8BC60-E86C-4C99-96A8-72A8D3B66080}" type="pres">
      <dgm:prSet presAssocID="{74BED480-769E-4814-93B7-163E4B1EFB45}" presName="Name0" presStyleCnt="0">
        <dgm:presLayoutVars>
          <dgm:dir/>
          <dgm:animLvl val="lvl"/>
          <dgm:resizeHandles val="exact"/>
        </dgm:presLayoutVars>
      </dgm:prSet>
      <dgm:spPr/>
      <dgm:t>
        <a:bodyPr/>
        <a:lstStyle/>
        <a:p>
          <a:endParaRPr lang="es-SV"/>
        </a:p>
      </dgm:t>
    </dgm:pt>
    <dgm:pt modelId="{CB4DAB19-3236-46C3-B439-E13FBD2CDE3D}" type="pres">
      <dgm:prSet presAssocID="{51A33A75-A642-4B98-953E-0A8F1EFCF1C9}" presName="boxAndChildren" presStyleCnt="0"/>
      <dgm:spPr/>
    </dgm:pt>
    <dgm:pt modelId="{1919EF8A-8935-4B9E-BB86-E1731C0D231C}" type="pres">
      <dgm:prSet presAssocID="{51A33A75-A642-4B98-953E-0A8F1EFCF1C9}" presName="parentTextBox" presStyleLbl="node1" presStyleIdx="0" presStyleCnt="2"/>
      <dgm:spPr/>
      <dgm:t>
        <a:bodyPr/>
        <a:lstStyle/>
        <a:p>
          <a:endParaRPr lang="es-SV"/>
        </a:p>
      </dgm:t>
    </dgm:pt>
    <dgm:pt modelId="{59F9245B-3F06-4548-823A-425CF437D0AF}" type="pres">
      <dgm:prSet presAssocID="{51A33A75-A642-4B98-953E-0A8F1EFCF1C9}" presName="entireBox" presStyleLbl="node1" presStyleIdx="0" presStyleCnt="2"/>
      <dgm:spPr/>
      <dgm:t>
        <a:bodyPr/>
        <a:lstStyle/>
        <a:p>
          <a:endParaRPr lang="es-SV"/>
        </a:p>
      </dgm:t>
    </dgm:pt>
    <dgm:pt modelId="{0FF29FCF-BAC9-4BF1-8321-4F58CC9C1A86}" type="pres">
      <dgm:prSet presAssocID="{51A33A75-A642-4B98-953E-0A8F1EFCF1C9}" presName="descendantBox" presStyleCnt="0"/>
      <dgm:spPr/>
    </dgm:pt>
    <dgm:pt modelId="{B3A456C3-B7DF-43ED-9783-FF7240CF8CB3}" type="pres">
      <dgm:prSet presAssocID="{E9ED38B9-AB9C-44F0-80DB-179FC0C890F3}" presName="childTextBox" presStyleLbl="fgAccFollowNode1" presStyleIdx="0" presStyleCnt="2">
        <dgm:presLayoutVars>
          <dgm:bulletEnabled val="1"/>
        </dgm:presLayoutVars>
      </dgm:prSet>
      <dgm:spPr/>
      <dgm:t>
        <a:bodyPr/>
        <a:lstStyle/>
        <a:p>
          <a:endParaRPr lang="es-SV"/>
        </a:p>
      </dgm:t>
    </dgm:pt>
    <dgm:pt modelId="{0FD5B3D5-34F4-4F71-9F38-DEF39F2BEA88}" type="pres">
      <dgm:prSet presAssocID="{8D36A076-5342-401F-AC81-C98D6C1C9B4B}" presName="sp" presStyleCnt="0"/>
      <dgm:spPr/>
    </dgm:pt>
    <dgm:pt modelId="{610CFBC4-95F7-4863-8A8C-9352F1B1C18E}" type="pres">
      <dgm:prSet presAssocID="{652776E3-D3AC-41E9-AAAB-4C67E42EB47A}" presName="arrowAndChildren" presStyleCnt="0"/>
      <dgm:spPr/>
    </dgm:pt>
    <dgm:pt modelId="{EA60D87E-F4FE-4C89-B104-E430CCBE2552}" type="pres">
      <dgm:prSet presAssocID="{652776E3-D3AC-41E9-AAAB-4C67E42EB47A}" presName="parentTextArrow" presStyleLbl="node1" presStyleIdx="0" presStyleCnt="2"/>
      <dgm:spPr/>
      <dgm:t>
        <a:bodyPr/>
        <a:lstStyle/>
        <a:p>
          <a:endParaRPr lang="es-SV"/>
        </a:p>
      </dgm:t>
    </dgm:pt>
    <dgm:pt modelId="{B52FCC30-C0BB-43BE-909D-F023151A6309}" type="pres">
      <dgm:prSet presAssocID="{652776E3-D3AC-41E9-AAAB-4C67E42EB47A}" presName="arrow" presStyleLbl="node1" presStyleIdx="1" presStyleCnt="2"/>
      <dgm:spPr/>
      <dgm:t>
        <a:bodyPr/>
        <a:lstStyle/>
        <a:p>
          <a:endParaRPr lang="es-SV"/>
        </a:p>
      </dgm:t>
    </dgm:pt>
    <dgm:pt modelId="{47C37C15-C790-4ED6-8120-15CE93BFADB2}" type="pres">
      <dgm:prSet presAssocID="{652776E3-D3AC-41E9-AAAB-4C67E42EB47A}" presName="descendantArrow" presStyleCnt="0"/>
      <dgm:spPr/>
    </dgm:pt>
    <dgm:pt modelId="{213F8014-9FE1-4125-91D1-4762B0618F48}" type="pres">
      <dgm:prSet presAssocID="{2C7F8EF4-464C-488F-8C0E-1DF53344B0E8}" presName="childTextArrow" presStyleLbl="fgAccFollowNode1" presStyleIdx="1" presStyleCnt="2">
        <dgm:presLayoutVars>
          <dgm:bulletEnabled val="1"/>
        </dgm:presLayoutVars>
      </dgm:prSet>
      <dgm:spPr/>
      <dgm:t>
        <a:bodyPr/>
        <a:lstStyle/>
        <a:p>
          <a:endParaRPr lang="es-SV"/>
        </a:p>
      </dgm:t>
    </dgm:pt>
  </dgm:ptLst>
  <dgm:cxnLst>
    <dgm:cxn modelId="{E6D8557B-BFBC-4CD7-85A7-A70D07496FC2}" type="presOf" srcId="{E9ED38B9-AB9C-44F0-80DB-179FC0C890F3}" destId="{B3A456C3-B7DF-43ED-9783-FF7240CF8CB3}" srcOrd="0" destOrd="0" presId="urn:microsoft.com/office/officeart/2005/8/layout/process4"/>
    <dgm:cxn modelId="{1FD2B0C8-BFA1-4B54-9B12-B6F5BCA8CA92}" srcId="{74BED480-769E-4814-93B7-163E4B1EFB45}" destId="{51A33A75-A642-4B98-953E-0A8F1EFCF1C9}" srcOrd="1" destOrd="0" parTransId="{86529CA1-B5B5-4EF8-B0AA-65B7FD73CF73}" sibTransId="{8C5DD212-6B4F-4BB9-A173-0616227E5038}"/>
    <dgm:cxn modelId="{45CFE977-8287-4CA5-AE2D-002BAA40E04E}" type="presOf" srcId="{51A33A75-A642-4B98-953E-0A8F1EFCF1C9}" destId="{1919EF8A-8935-4B9E-BB86-E1731C0D231C}" srcOrd="0" destOrd="0" presId="urn:microsoft.com/office/officeart/2005/8/layout/process4"/>
    <dgm:cxn modelId="{7AF2B1D1-DC29-4350-A824-4F7581301AF8}" type="presOf" srcId="{51A33A75-A642-4B98-953E-0A8F1EFCF1C9}" destId="{59F9245B-3F06-4548-823A-425CF437D0AF}" srcOrd="1" destOrd="0" presId="urn:microsoft.com/office/officeart/2005/8/layout/process4"/>
    <dgm:cxn modelId="{48866606-D635-462A-9BB6-1552278E43A4}" type="presOf" srcId="{652776E3-D3AC-41E9-AAAB-4C67E42EB47A}" destId="{EA60D87E-F4FE-4C89-B104-E430CCBE2552}" srcOrd="0" destOrd="0" presId="urn:microsoft.com/office/officeart/2005/8/layout/process4"/>
    <dgm:cxn modelId="{3459A36E-5344-4BD5-A5E5-6D72BD2305FE}" type="presOf" srcId="{2C7F8EF4-464C-488F-8C0E-1DF53344B0E8}" destId="{213F8014-9FE1-4125-91D1-4762B0618F48}" srcOrd="0" destOrd="0" presId="urn:microsoft.com/office/officeart/2005/8/layout/process4"/>
    <dgm:cxn modelId="{1CFFE577-3958-4F91-92C0-DE2DF7FBB698}" type="presOf" srcId="{652776E3-D3AC-41E9-AAAB-4C67E42EB47A}" destId="{B52FCC30-C0BB-43BE-909D-F023151A6309}" srcOrd="1" destOrd="0" presId="urn:microsoft.com/office/officeart/2005/8/layout/process4"/>
    <dgm:cxn modelId="{CB2ABB0A-FC89-4667-AB4F-3E36F47B7B63}" srcId="{652776E3-D3AC-41E9-AAAB-4C67E42EB47A}" destId="{2C7F8EF4-464C-488F-8C0E-1DF53344B0E8}" srcOrd="0" destOrd="0" parTransId="{480D6477-2777-4573-ADBD-34B5FEF92F7D}" sibTransId="{1621C274-111B-4759-8144-3EC3AFE62A8C}"/>
    <dgm:cxn modelId="{C0E50A49-A00E-441F-86F4-8889E03D433B}" srcId="{74BED480-769E-4814-93B7-163E4B1EFB45}" destId="{652776E3-D3AC-41E9-AAAB-4C67E42EB47A}" srcOrd="0" destOrd="0" parTransId="{C7C8F2EA-926C-4C53-9D8C-C4607853A9B3}" sibTransId="{8D36A076-5342-401F-AC81-C98D6C1C9B4B}"/>
    <dgm:cxn modelId="{B5D15F16-58BC-4E1F-9BB0-E8CAABD7D201}" srcId="{51A33A75-A642-4B98-953E-0A8F1EFCF1C9}" destId="{E9ED38B9-AB9C-44F0-80DB-179FC0C890F3}" srcOrd="0" destOrd="0" parTransId="{9F4166F3-85FE-40BF-A0D4-E2399C54E573}" sibTransId="{79B91726-F275-4994-88DD-6FC806E46D6E}"/>
    <dgm:cxn modelId="{284B81E5-0AF5-454F-B30D-F6F0E1D333A2}" type="presOf" srcId="{74BED480-769E-4814-93B7-163E4B1EFB45}" destId="{3AE8BC60-E86C-4C99-96A8-72A8D3B66080}" srcOrd="0" destOrd="0" presId="urn:microsoft.com/office/officeart/2005/8/layout/process4"/>
    <dgm:cxn modelId="{366376E0-7F65-4B4F-B4D9-B9187E36996B}" type="presParOf" srcId="{3AE8BC60-E86C-4C99-96A8-72A8D3B66080}" destId="{CB4DAB19-3236-46C3-B439-E13FBD2CDE3D}" srcOrd="0" destOrd="0" presId="urn:microsoft.com/office/officeart/2005/8/layout/process4"/>
    <dgm:cxn modelId="{B8427BF5-647C-4EE9-BC28-351818A6337E}" type="presParOf" srcId="{CB4DAB19-3236-46C3-B439-E13FBD2CDE3D}" destId="{1919EF8A-8935-4B9E-BB86-E1731C0D231C}" srcOrd="0" destOrd="0" presId="urn:microsoft.com/office/officeart/2005/8/layout/process4"/>
    <dgm:cxn modelId="{B22552C1-77E3-48D4-ADBB-095387250F25}" type="presParOf" srcId="{CB4DAB19-3236-46C3-B439-E13FBD2CDE3D}" destId="{59F9245B-3F06-4548-823A-425CF437D0AF}" srcOrd="1" destOrd="0" presId="urn:microsoft.com/office/officeart/2005/8/layout/process4"/>
    <dgm:cxn modelId="{252F3D06-CDF9-445E-B034-783B2AAAED1C}" type="presParOf" srcId="{CB4DAB19-3236-46C3-B439-E13FBD2CDE3D}" destId="{0FF29FCF-BAC9-4BF1-8321-4F58CC9C1A86}" srcOrd="2" destOrd="0" presId="urn:microsoft.com/office/officeart/2005/8/layout/process4"/>
    <dgm:cxn modelId="{6A234904-6D46-4474-ADE3-A96EFDA03390}" type="presParOf" srcId="{0FF29FCF-BAC9-4BF1-8321-4F58CC9C1A86}" destId="{B3A456C3-B7DF-43ED-9783-FF7240CF8CB3}" srcOrd="0" destOrd="0" presId="urn:microsoft.com/office/officeart/2005/8/layout/process4"/>
    <dgm:cxn modelId="{E65BF45D-48F5-46C1-95F6-DED066CD80D2}" type="presParOf" srcId="{3AE8BC60-E86C-4C99-96A8-72A8D3B66080}" destId="{0FD5B3D5-34F4-4F71-9F38-DEF39F2BEA88}" srcOrd="1" destOrd="0" presId="urn:microsoft.com/office/officeart/2005/8/layout/process4"/>
    <dgm:cxn modelId="{C3BA88C0-1A2B-4A38-9E03-BB62C9B41F6F}" type="presParOf" srcId="{3AE8BC60-E86C-4C99-96A8-72A8D3B66080}" destId="{610CFBC4-95F7-4863-8A8C-9352F1B1C18E}" srcOrd="2" destOrd="0" presId="urn:microsoft.com/office/officeart/2005/8/layout/process4"/>
    <dgm:cxn modelId="{20F53CF7-B593-496B-926F-78FABFB01E86}" type="presParOf" srcId="{610CFBC4-95F7-4863-8A8C-9352F1B1C18E}" destId="{EA60D87E-F4FE-4C89-B104-E430CCBE2552}" srcOrd="0" destOrd="0" presId="urn:microsoft.com/office/officeart/2005/8/layout/process4"/>
    <dgm:cxn modelId="{70A8B9C3-68B0-43F2-8D11-4FFFEF6803D9}" type="presParOf" srcId="{610CFBC4-95F7-4863-8A8C-9352F1B1C18E}" destId="{B52FCC30-C0BB-43BE-909D-F023151A6309}" srcOrd="1" destOrd="0" presId="urn:microsoft.com/office/officeart/2005/8/layout/process4"/>
    <dgm:cxn modelId="{E08E2EE7-87E3-489E-B828-F3D55689B8D7}" type="presParOf" srcId="{610CFBC4-95F7-4863-8A8C-9352F1B1C18E}" destId="{47C37C15-C790-4ED6-8120-15CE93BFADB2}" srcOrd="2" destOrd="0" presId="urn:microsoft.com/office/officeart/2005/8/layout/process4"/>
    <dgm:cxn modelId="{D04BF0FC-8CF4-4E2C-BF3D-0D4AA905980B}" type="presParOf" srcId="{47C37C15-C790-4ED6-8120-15CE93BFADB2}" destId="{213F8014-9FE1-4125-91D1-4762B0618F48}"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82A38DF-7FF9-4A68-BB6C-FB9F33BFA9AC}" type="doc">
      <dgm:prSet loTypeId="urn:microsoft.com/office/officeart/2005/8/layout/process1" loCatId="process" qsTypeId="urn:microsoft.com/office/officeart/2005/8/quickstyle/simple1" qsCatId="simple" csTypeId="urn:microsoft.com/office/officeart/2005/8/colors/accent1_1" csCatId="accent1"/>
      <dgm:spPr/>
      <dgm:t>
        <a:bodyPr/>
        <a:lstStyle/>
        <a:p>
          <a:endParaRPr lang="es-SV"/>
        </a:p>
      </dgm:t>
    </dgm:pt>
    <dgm:pt modelId="{BFF336D3-DDCB-4F4F-B139-C84FE9F7A4DD}">
      <dgm:prSet/>
      <dgm:spPr/>
      <dgm:t>
        <a:bodyPr/>
        <a:lstStyle/>
        <a:p>
          <a:pPr rtl="0"/>
          <a:r>
            <a:rPr lang="es-SV" smtClean="0"/>
            <a:t>Coordinación de acciones interinsticionales en los municipios de:</a:t>
          </a:r>
          <a:endParaRPr lang="es-SV"/>
        </a:p>
      </dgm:t>
    </dgm:pt>
    <dgm:pt modelId="{BADEA0E8-DA63-4D27-A396-0068FE29C52E}" type="parTrans" cxnId="{AB4D7954-292B-4EC9-94F9-300EB34CC393}">
      <dgm:prSet/>
      <dgm:spPr/>
      <dgm:t>
        <a:bodyPr/>
        <a:lstStyle/>
        <a:p>
          <a:endParaRPr lang="es-SV"/>
        </a:p>
      </dgm:t>
    </dgm:pt>
    <dgm:pt modelId="{76839D3E-ED5C-4961-85EC-377CC3373C52}" type="sibTrans" cxnId="{AB4D7954-292B-4EC9-94F9-300EB34CC393}">
      <dgm:prSet/>
      <dgm:spPr/>
      <dgm:t>
        <a:bodyPr/>
        <a:lstStyle/>
        <a:p>
          <a:endParaRPr lang="es-SV"/>
        </a:p>
      </dgm:t>
    </dgm:pt>
    <dgm:pt modelId="{EB50198C-DDA4-495E-B9CC-A631A0A2931D}">
      <dgm:prSet/>
      <dgm:spPr/>
      <dgm:t>
        <a:bodyPr/>
        <a:lstStyle/>
        <a:p>
          <a:pPr rtl="0"/>
          <a:r>
            <a:rPr lang="es-SV" smtClean="0"/>
            <a:t>Santa Tecla</a:t>
          </a:r>
          <a:endParaRPr lang="es-SV"/>
        </a:p>
      </dgm:t>
    </dgm:pt>
    <dgm:pt modelId="{3F73B372-A30E-47BF-811A-DF6958CE9FF1}" type="parTrans" cxnId="{884F6752-E7A3-4359-A647-1D92A5DFBB8A}">
      <dgm:prSet/>
      <dgm:spPr/>
      <dgm:t>
        <a:bodyPr/>
        <a:lstStyle/>
        <a:p>
          <a:endParaRPr lang="es-SV"/>
        </a:p>
      </dgm:t>
    </dgm:pt>
    <dgm:pt modelId="{60B77ABD-DAB1-467B-AD13-A6434666A60D}" type="sibTrans" cxnId="{884F6752-E7A3-4359-A647-1D92A5DFBB8A}">
      <dgm:prSet/>
      <dgm:spPr/>
      <dgm:t>
        <a:bodyPr/>
        <a:lstStyle/>
        <a:p>
          <a:endParaRPr lang="es-SV"/>
        </a:p>
      </dgm:t>
    </dgm:pt>
    <dgm:pt modelId="{7F4096FE-30B3-4A9D-B891-9B56A08B82D9}">
      <dgm:prSet/>
      <dgm:spPr/>
      <dgm:t>
        <a:bodyPr/>
        <a:lstStyle/>
        <a:p>
          <a:pPr rtl="0"/>
          <a:r>
            <a:rPr lang="es-SV" smtClean="0"/>
            <a:t>Comasagua</a:t>
          </a:r>
          <a:endParaRPr lang="es-SV"/>
        </a:p>
      </dgm:t>
    </dgm:pt>
    <dgm:pt modelId="{E6D1C762-DF19-4BB9-94DC-31686E648D99}" type="parTrans" cxnId="{98B24D13-7D64-4D52-9A9F-365A0811EAA3}">
      <dgm:prSet/>
      <dgm:spPr/>
      <dgm:t>
        <a:bodyPr/>
        <a:lstStyle/>
        <a:p>
          <a:endParaRPr lang="es-SV"/>
        </a:p>
      </dgm:t>
    </dgm:pt>
    <dgm:pt modelId="{C99C433F-C83C-4144-9BA6-B40B4CB120EC}" type="sibTrans" cxnId="{98B24D13-7D64-4D52-9A9F-365A0811EAA3}">
      <dgm:prSet/>
      <dgm:spPr/>
      <dgm:t>
        <a:bodyPr/>
        <a:lstStyle/>
        <a:p>
          <a:endParaRPr lang="es-SV"/>
        </a:p>
      </dgm:t>
    </dgm:pt>
    <dgm:pt modelId="{BE103135-7EBB-4B8B-B4B2-31392B9B95EB}">
      <dgm:prSet/>
      <dgm:spPr/>
      <dgm:t>
        <a:bodyPr/>
        <a:lstStyle/>
        <a:p>
          <a:pPr rtl="0"/>
          <a:r>
            <a:rPr lang="es-SV" smtClean="0"/>
            <a:t>San Pablo Tacachico</a:t>
          </a:r>
          <a:endParaRPr lang="es-SV"/>
        </a:p>
      </dgm:t>
    </dgm:pt>
    <dgm:pt modelId="{0E2E07C5-B5C2-4E72-847C-D75DE93D2D9D}" type="parTrans" cxnId="{78C2E205-37B7-42B3-914A-8F6E26627696}">
      <dgm:prSet/>
      <dgm:spPr/>
      <dgm:t>
        <a:bodyPr/>
        <a:lstStyle/>
        <a:p>
          <a:endParaRPr lang="es-SV"/>
        </a:p>
      </dgm:t>
    </dgm:pt>
    <dgm:pt modelId="{91D53E24-3749-4064-81FA-B72944D09E3C}" type="sibTrans" cxnId="{78C2E205-37B7-42B3-914A-8F6E26627696}">
      <dgm:prSet/>
      <dgm:spPr/>
      <dgm:t>
        <a:bodyPr/>
        <a:lstStyle/>
        <a:p>
          <a:endParaRPr lang="es-SV"/>
        </a:p>
      </dgm:t>
    </dgm:pt>
    <dgm:pt modelId="{5167BFF2-1FCC-4692-B59E-BC063B1A8BF3}">
      <dgm:prSet/>
      <dgm:spPr/>
      <dgm:t>
        <a:bodyPr/>
        <a:lstStyle/>
        <a:p>
          <a:pPr rtl="0"/>
          <a:r>
            <a:rPr lang="es-SV" smtClean="0"/>
            <a:t>San José Villanueva</a:t>
          </a:r>
          <a:endParaRPr lang="es-SV"/>
        </a:p>
      </dgm:t>
    </dgm:pt>
    <dgm:pt modelId="{F0B64885-9BC0-43B8-9955-66226AA96EAD}" type="parTrans" cxnId="{3CD15E26-AA63-4F89-A72B-5E13FAC7F1B1}">
      <dgm:prSet/>
      <dgm:spPr/>
      <dgm:t>
        <a:bodyPr/>
        <a:lstStyle/>
        <a:p>
          <a:endParaRPr lang="es-SV"/>
        </a:p>
      </dgm:t>
    </dgm:pt>
    <dgm:pt modelId="{325E330F-B258-4909-9192-CB2C81599E0F}" type="sibTrans" cxnId="{3CD15E26-AA63-4F89-A72B-5E13FAC7F1B1}">
      <dgm:prSet/>
      <dgm:spPr/>
      <dgm:t>
        <a:bodyPr/>
        <a:lstStyle/>
        <a:p>
          <a:endParaRPr lang="es-SV"/>
        </a:p>
      </dgm:t>
    </dgm:pt>
    <dgm:pt modelId="{1C6675D7-591F-41FF-97FC-6AFBFBB23D2B}">
      <dgm:prSet/>
      <dgm:spPr/>
      <dgm:t>
        <a:bodyPr/>
        <a:lstStyle/>
        <a:p>
          <a:pPr rtl="0"/>
          <a:r>
            <a:rPr lang="es-SV" smtClean="0"/>
            <a:t>Ciudad Arce</a:t>
          </a:r>
          <a:endParaRPr lang="es-SV"/>
        </a:p>
      </dgm:t>
    </dgm:pt>
    <dgm:pt modelId="{036C8999-7A77-49A4-B627-C1649A57F25E}" type="parTrans" cxnId="{3FFFC257-F43A-4E5F-9A7A-CEFE3C57D2D9}">
      <dgm:prSet/>
      <dgm:spPr/>
      <dgm:t>
        <a:bodyPr/>
        <a:lstStyle/>
        <a:p>
          <a:endParaRPr lang="es-SV"/>
        </a:p>
      </dgm:t>
    </dgm:pt>
    <dgm:pt modelId="{418B6F6B-BBC6-4E82-A287-23CB80276874}" type="sibTrans" cxnId="{3FFFC257-F43A-4E5F-9A7A-CEFE3C57D2D9}">
      <dgm:prSet/>
      <dgm:spPr/>
      <dgm:t>
        <a:bodyPr/>
        <a:lstStyle/>
        <a:p>
          <a:endParaRPr lang="es-SV"/>
        </a:p>
      </dgm:t>
    </dgm:pt>
    <dgm:pt modelId="{E9CCCC69-5327-44EE-866C-652CC3E8F618}">
      <dgm:prSet/>
      <dgm:spPr/>
      <dgm:t>
        <a:bodyPr/>
        <a:lstStyle/>
        <a:p>
          <a:pPr rtl="0"/>
          <a:r>
            <a:rPr lang="es-SV" smtClean="0"/>
            <a:t>Con </a:t>
          </a:r>
          <a:r>
            <a:rPr lang="es-SV" b="1" i="1" smtClean="0"/>
            <a:t>3500 beneficiarios</a:t>
          </a:r>
          <a:r>
            <a:rPr lang="es-SV" smtClean="0"/>
            <a:t> de los programas institucionales.</a:t>
          </a:r>
          <a:endParaRPr lang="es-SV"/>
        </a:p>
      </dgm:t>
    </dgm:pt>
    <dgm:pt modelId="{31FD8321-C940-49FF-B140-C061005F6ECB}" type="parTrans" cxnId="{8DF51FFA-FE87-473D-89AD-94498DBA4FEF}">
      <dgm:prSet/>
      <dgm:spPr/>
      <dgm:t>
        <a:bodyPr/>
        <a:lstStyle/>
        <a:p>
          <a:endParaRPr lang="es-SV"/>
        </a:p>
      </dgm:t>
    </dgm:pt>
    <dgm:pt modelId="{6FCF4BB9-C607-4BB6-B5BE-F6544ED92B51}" type="sibTrans" cxnId="{8DF51FFA-FE87-473D-89AD-94498DBA4FEF}">
      <dgm:prSet/>
      <dgm:spPr/>
      <dgm:t>
        <a:bodyPr/>
        <a:lstStyle/>
        <a:p>
          <a:endParaRPr lang="es-SV"/>
        </a:p>
      </dgm:t>
    </dgm:pt>
    <dgm:pt modelId="{2CBCCF6F-D158-4416-AAF0-F63D09316ADA}" type="pres">
      <dgm:prSet presAssocID="{C82A38DF-7FF9-4A68-BB6C-FB9F33BFA9AC}" presName="Name0" presStyleCnt="0">
        <dgm:presLayoutVars>
          <dgm:dir/>
          <dgm:resizeHandles val="exact"/>
        </dgm:presLayoutVars>
      </dgm:prSet>
      <dgm:spPr/>
      <dgm:t>
        <a:bodyPr/>
        <a:lstStyle/>
        <a:p>
          <a:endParaRPr lang="es-SV"/>
        </a:p>
      </dgm:t>
    </dgm:pt>
    <dgm:pt modelId="{95174901-3C76-40CD-B442-A60A1D460E69}" type="pres">
      <dgm:prSet presAssocID="{BFF336D3-DDCB-4F4F-B139-C84FE9F7A4DD}" presName="node" presStyleLbl="node1" presStyleIdx="0" presStyleCnt="2">
        <dgm:presLayoutVars>
          <dgm:bulletEnabled val="1"/>
        </dgm:presLayoutVars>
      </dgm:prSet>
      <dgm:spPr/>
      <dgm:t>
        <a:bodyPr/>
        <a:lstStyle/>
        <a:p>
          <a:endParaRPr lang="es-SV"/>
        </a:p>
      </dgm:t>
    </dgm:pt>
    <dgm:pt modelId="{B397981D-AD2A-49CE-973A-E456D1EA48EB}" type="pres">
      <dgm:prSet presAssocID="{76839D3E-ED5C-4961-85EC-377CC3373C52}" presName="sibTrans" presStyleLbl="sibTrans2D1" presStyleIdx="0" presStyleCnt="1"/>
      <dgm:spPr/>
      <dgm:t>
        <a:bodyPr/>
        <a:lstStyle/>
        <a:p>
          <a:endParaRPr lang="es-SV"/>
        </a:p>
      </dgm:t>
    </dgm:pt>
    <dgm:pt modelId="{76FF6FA4-8063-478D-B38C-997B8C083B2E}" type="pres">
      <dgm:prSet presAssocID="{76839D3E-ED5C-4961-85EC-377CC3373C52}" presName="connectorText" presStyleLbl="sibTrans2D1" presStyleIdx="0" presStyleCnt="1"/>
      <dgm:spPr/>
      <dgm:t>
        <a:bodyPr/>
        <a:lstStyle/>
        <a:p>
          <a:endParaRPr lang="es-SV"/>
        </a:p>
      </dgm:t>
    </dgm:pt>
    <dgm:pt modelId="{31544515-8990-4E8A-A5A3-E4B1435D46EB}" type="pres">
      <dgm:prSet presAssocID="{E9CCCC69-5327-44EE-866C-652CC3E8F618}" presName="node" presStyleLbl="node1" presStyleIdx="1" presStyleCnt="2">
        <dgm:presLayoutVars>
          <dgm:bulletEnabled val="1"/>
        </dgm:presLayoutVars>
      </dgm:prSet>
      <dgm:spPr/>
      <dgm:t>
        <a:bodyPr/>
        <a:lstStyle/>
        <a:p>
          <a:endParaRPr lang="es-SV"/>
        </a:p>
      </dgm:t>
    </dgm:pt>
  </dgm:ptLst>
  <dgm:cxnLst>
    <dgm:cxn modelId="{3FFFC257-F43A-4E5F-9A7A-CEFE3C57D2D9}" srcId="{BFF336D3-DDCB-4F4F-B139-C84FE9F7A4DD}" destId="{1C6675D7-591F-41FF-97FC-6AFBFBB23D2B}" srcOrd="4" destOrd="0" parTransId="{036C8999-7A77-49A4-B627-C1649A57F25E}" sibTransId="{418B6F6B-BBC6-4E82-A287-23CB80276874}"/>
    <dgm:cxn modelId="{24BA4D04-116C-46A4-A2AD-6D132D02BE1D}" type="presOf" srcId="{BE103135-7EBB-4B8B-B4B2-31392B9B95EB}" destId="{95174901-3C76-40CD-B442-A60A1D460E69}" srcOrd="0" destOrd="3" presId="urn:microsoft.com/office/officeart/2005/8/layout/process1"/>
    <dgm:cxn modelId="{98B24D13-7D64-4D52-9A9F-365A0811EAA3}" srcId="{BFF336D3-DDCB-4F4F-B139-C84FE9F7A4DD}" destId="{7F4096FE-30B3-4A9D-B891-9B56A08B82D9}" srcOrd="1" destOrd="0" parTransId="{E6D1C762-DF19-4BB9-94DC-31686E648D99}" sibTransId="{C99C433F-C83C-4144-9BA6-B40B4CB120EC}"/>
    <dgm:cxn modelId="{FA6F1E4B-662C-4BDA-AD99-E0D6EE9D652B}" type="presOf" srcId="{EB50198C-DDA4-495E-B9CC-A631A0A2931D}" destId="{95174901-3C76-40CD-B442-A60A1D460E69}" srcOrd="0" destOrd="1" presId="urn:microsoft.com/office/officeart/2005/8/layout/process1"/>
    <dgm:cxn modelId="{884F6752-E7A3-4359-A647-1D92A5DFBB8A}" srcId="{BFF336D3-DDCB-4F4F-B139-C84FE9F7A4DD}" destId="{EB50198C-DDA4-495E-B9CC-A631A0A2931D}" srcOrd="0" destOrd="0" parTransId="{3F73B372-A30E-47BF-811A-DF6958CE9FF1}" sibTransId="{60B77ABD-DAB1-467B-AD13-A6434666A60D}"/>
    <dgm:cxn modelId="{C7513AEA-8D82-47D2-A6F4-741769A8F5DF}" type="presOf" srcId="{E9CCCC69-5327-44EE-866C-652CC3E8F618}" destId="{31544515-8990-4E8A-A5A3-E4B1435D46EB}" srcOrd="0" destOrd="0" presId="urn:microsoft.com/office/officeart/2005/8/layout/process1"/>
    <dgm:cxn modelId="{78C2E205-37B7-42B3-914A-8F6E26627696}" srcId="{BFF336D3-DDCB-4F4F-B139-C84FE9F7A4DD}" destId="{BE103135-7EBB-4B8B-B4B2-31392B9B95EB}" srcOrd="2" destOrd="0" parTransId="{0E2E07C5-B5C2-4E72-847C-D75DE93D2D9D}" sibTransId="{91D53E24-3749-4064-81FA-B72944D09E3C}"/>
    <dgm:cxn modelId="{E1577D2D-2B84-4EE8-AB44-662192EA4FAE}" type="presOf" srcId="{76839D3E-ED5C-4961-85EC-377CC3373C52}" destId="{B397981D-AD2A-49CE-973A-E456D1EA48EB}" srcOrd="0" destOrd="0" presId="urn:microsoft.com/office/officeart/2005/8/layout/process1"/>
    <dgm:cxn modelId="{242598CE-296F-4F9B-8B44-10DB2336079D}" type="presOf" srcId="{7F4096FE-30B3-4A9D-B891-9B56A08B82D9}" destId="{95174901-3C76-40CD-B442-A60A1D460E69}" srcOrd="0" destOrd="2" presId="urn:microsoft.com/office/officeart/2005/8/layout/process1"/>
    <dgm:cxn modelId="{625ECE6E-E81E-410C-B4DA-3DD8B03A9976}" type="presOf" srcId="{1C6675D7-591F-41FF-97FC-6AFBFBB23D2B}" destId="{95174901-3C76-40CD-B442-A60A1D460E69}" srcOrd="0" destOrd="5" presId="urn:microsoft.com/office/officeart/2005/8/layout/process1"/>
    <dgm:cxn modelId="{05656755-1DF0-4808-9628-211E597C11E1}" type="presOf" srcId="{BFF336D3-DDCB-4F4F-B139-C84FE9F7A4DD}" destId="{95174901-3C76-40CD-B442-A60A1D460E69}" srcOrd="0" destOrd="0" presId="urn:microsoft.com/office/officeart/2005/8/layout/process1"/>
    <dgm:cxn modelId="{AB4D7954-292B-4EC9-94F9-300EB34CC393}" srcId="{C82A38DF-7FF9-4A68-BB6C-FB9F33BFA9AC}" destId="{BFF336D3-DDCB-4F4F-B139-C84FE9F7A4DD}" srcOrd="0" destOrd="0" parTransId="{BADEA0E8-DA63-4D27-A396-0068FE29C52E}" sibTransId="{76839D3E-ED5C-4961-85EC-377CC3373C52}"/>
    <dgm:cxn modelId="{69C60861-3884-4DEA-A3F7-A4FBFC487806}" type="presOf" srcId="{C82A38DF-7FF9-4A68-BB6C-FB9F33BFA9AC}" destId="{2CBCCF6F-D158-4416-AAF0-F63D09316ADA}" srcOrd="0" destOrd="0" presId="urn:microsoft.com/office/officeart/2005/8/layout/process1"/>
    <dgm:cxn modelId="{3CD15E26-AA63-4F89-A72B-5E13FAC7F1B1}" srcId="{BFF336D3-DDCB-4F4F-B139-C84FE9F7A4DD}" destId="{5167BFF2-1FCC-4692-B59E-BC063B1A8BF3}" srcOrd="3" destOrd="0" parTransId="{F0B64885-9BC0-43B8-9955-66226AA96EAD}" sibTransId="{325E330F-B258-4909-9192-CB2C81599E0F}"/>
    <dgm:cxn modelId="{B84A98B5-1DD9-43EA-ABF5-9A4850D60801}" type="presOf" srcId="{5167BFF2-1FCC-4692-B59E-BC063B1A8BF3}" destId="{95174901-3C76-40CD-B442-A60A1D460E69}" srcOrd="0" destOrd="4" presId="urn:microsoft.com/office/officeart/2005/8/layout/process1"/>
    <dgm:cxn modelId="{8DF51FFA-FE87-473D-89AD-94498DBA4FEF}" srcId="{C82A38DF-7FF9-4A68-BB6C-FB9F33BFA9AC}" destId="{E9CCCC69-5327-44EE-866C-652CC3E8F618}" srcOrd="1" destOrd="0" parTransId="{31FD8321-C940-49FF-B140-C061005F6ECB}" sibTransId="{6FCF4BB9-C607-4BB6-B5BE-F6544ED92B51}"/>
    <dgm:cxn modelId="{5350832E-1269-4A40-9ACA-69111F799283}" type="presOf" srcId="{76839D3E-ED5C-4961-85EC-377CC3373C52}" destId="{76FF6FA4-8063-478D-B38C-997B8C083B2E}" srcOrd="1" destOrd="0" presId="urn:microsoft.com/office/officeart/2005/8/layout/process1"/>
    <dgm:cxn modelId="{F7D8BDA2-A50A-43B4-B15A-06C6D042D832}" type="presParOf" srcId="{2CBCCF6F-D158-4416-AAF0-F63D09316ADA}" destId="{95174901-3C76-40CD-B442-A60A1D460E69}" srcOrd="0" destOrd="0" presId="urn:microsoft.com/office/officeart/2005/8/layout/process1"/>
    <dgm:cxn modelId="{3436867E-EB7D-49C5-8DA6-AA3E063FC924}" type="presParOf" srcId="{2CBCCF6F-D158-4416-AAF0-F63D09316ADA}" destId="{B397981D-AD2A-49CE-973A-E456D1EA48EB}" srcOrd="1" destOrd="0" presId="urn:microsoft.com/office/officeart/2005/8/layout/process1"/>
    <dgm:cxn modelId="{C571F26C-14BF-43BF-8B84-3F5B726911EF}" type="presParOf" srcId="{B397981D-AD2A-49CE-973A-E456D1EA48EB}" destId="{76FF6FA4-8063-478D-B38C-997B8C083B2E}" srcOrd="0" destOrd="0" presId="urn:microsoft.com/office/officeart/2005/8/layout/process1"/>
    <dgm:cxn modelId="{941FB073-576F-4288-98FF-30A3F01EDD88}" type="presParOf" srcId="{2CBCCF6F-D158-4416-AAF0-F63D09316ADA}" destId="{31544515-8990-4E8A-A5A3-E4B1435D46E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86035E9-8278-4DAE-8429-04EC711E47ED}" type="doc">
      <dgm:prSet loTypeId="urn:microsoft.com/office/officeart/2008/layout/LinedList" loCatId="list" qsTypeId="urn:microsoft.com/office/officeart/2005/8/quickstyle/3d5" qsCatId="3D" csTypeId="urn:microsoft.com/office/officeart/2005/8/colors/colorful3" csCatId="colorful"/>
      <dgm:spPr/>
      <dgm:t>
        <a:bodyPr/>
        <a:lstStyle/>
        <a:p>
          <a:endParaRPr lang="es-SV"/>
        </a:p>
      </dgm:t>
    </dgm:pt>
    <dgm:pt modelId="{5A61DE6F-2AB6-4765-94ED-660E4AEAD7DA}">
      <dgm:prSet/>
      <dgm:spPr/>
      <dgm:t>
        <a:bodyPr/>
        <a:lstStyle/>
        <a:p>
          <a:pPr rtl="0"/>
          <a:r>
            <a:rPr lang="es-SV" dirty="0" smtClean="0"/>
            <a:t>Coordinar acciones que beneficien a los sectores excluidos del departamento con énfasis en los municipios que tiene los mayores índices de pobreza</a:t>
          </a:r>
          <a:endParaRPr lang="es-SV" dirty="0"/>
        </a:p>
      </dgm:t>
    </dgm:pt>
    <dgm:pt modelId="{C2597B5D-CE4D-4372-97AA-1C0E08DAF64E}" type="parTrans" cxnId="{88F0AFEC-0104-458D-B299-0275F8DB965D}">
      <dgm:prSet/>
      <dgm:spPr/>
      <dgm:t>
        <a:bodyPr/>
        <a:lstStyle/>
        <a:p>
          <a:endParaRPr lang="es-SV"/>
        </a:p>
      </dgm:t>
    </dgm:pt>
    <dgm:pt modelId="{6508A341-2AAB-4FDE-A16E-28D4D3A094B7}" type="sibTrans" cxnId="{88F0AFEC-0104-458D-B299-0275F8DB965D}">
      <dgm:prSet/>
      <dgm:spPr/>
      <dgm:t>
        <a:bodyPr/>
        <a:lstStyle/>
        <a:p>
          <a:endParaRPr lang="es-SV"/>
        </a:p>
      </dgm:t>
    </dgm:pt>
    <dgm:pt modelId="{161E63E2-8D5F-4EA2-AE15-5B25CDDE07AC}">
      <dgm:prSet/>
      <dgm:spPr/>
      <dgm:t>
        <a:bodyPr/>
        <a:lstStyle/>
        <a:p>
          <a:pPr rtl="0"/>
          <a:r>
            <a:rPr lang="es-SV" smtClean="0"/>
            <a:t>Articular acciones con la Secretaria de Cultura, que se incluyo al trabajo durante el segundo trimestre de 2012</a:t>
          </a:r>
          <a:endParaRPr lang="es-SV"/>
        </a:p>
      </dgm:t>
    </dgm:pt>
    <dgm:pt modelId="{B2FE688E-EA69-458B-A3D6-DBDEAA4BA0F2}" type="parTrans" cxnId="{DD1BBF1B-E0C9-42E2-803E-866077BF432A}">
      <dgm:prSet/>
      <dgm:spPr/>
      <dgm:t>
        <a:bodyPr/>
        <a:lstStyle/>
        <a:p>
          <a:endParaRPr lang="es-SV"/>
        </a:p>
      </dgm:t>
    </dgm:pt>
    <dgm:pt modelId="{81F52E75-4A9E-4774-9D5E-CE5B2BCEDEC5}" type="sibTrans" cxnId="{DD1BBF1B-E0C9-42E2-803E-866077BF432A}">
      <dgm:prSet/>
      <dgm:spPr/>
      <dgm:t>
        <a:bodyPr/>
        <a:lstStyle/>
        <a:p>
          <a:endParaRPr lang="es-SV"/>
        </a:p>
      </dgm:t>
    </dgm:pt>
    <dgm:pt modelId="{9DE03B8D-8BEA-41F0-A7CD-B9C4F81E4279}" type="pres">
      <dgm:prSet presAssocID="{D86035E9-8278-4DAE-8429-04EC711E47ED}" presName="vert0" presStyleCnt="0">
        <dgm:presLayoutVars>
          <dgm:dir/>
          <dgm:animOne val="branch"/>
          <dgm:animLvl val="lvl"/>
        </dgm:presLayoutVars>
      </dgm:prSet>
      <dgm:spPr/>
      <dgm:t>
        <a:bodyPr/>
        <a:lstStyle/>
        <a:p>
          <a:endParaRPr lang="es-SV"/>
        </a:p>
      </dgm:t>
    </dgm:pt>
    <dgm:pt modelId="{22003AFC-8152-4C20-91C1-37C088199231}" type="pres">
      <dgm:prSet presAssocID="{5A61DE6F-2AB6-4765-94ED-660E4AEAD7DA}" presName="thickLine" presStyleLbl="alignNode1" presStyleIdx="0" presStyleCnt="2"/>
      <dgm:spPr/>
    </dgm:pt>
    <dgm:pt modelId="{78A61890-3172-4F59-B3AF-ED63F8442094}" type="pres">
      <dgm:prSet presAssocID="{5A61DE6F-2AB6-4765-94ED-660E4AEAD7DA}" presName="horz1" presStyleCnt="0"/>
      <dgm:spPr/>
    </dgm:pt>
    <dgm:pt modelId="{66BDDE9F-C5DB-41D9-8E7C-391C1BF8FA32}" type="pres">
      <dgm:prSet presAssocID="{5A61DE6F-2AB6-4765-94ED-660E4AEAD7DA}" presName="tx1" presStyleLbl="revTx" presStyleIdx="0" presStyleCnt="2"/>
      <dgm:spPr/>
      <dgm:t>
        <a:bodyPr/>
        <a:lstStyle/>
        <a:p>
          <a:endParaRPr lang="es-SV"/>
        </a:p>
      </dgm:t>
    </dgm:pt>
    <dgm:pt modelId="{85AF2FB4-A3DD-4DCE-AF60-BB733D84A275}" type="pres">
      <dgm:prSet presAssocID="{5A61DE6F-2AB6-4765-94ED-660E4AEAD7DA}" presName="vert1" presStyleCnt="0"/>
      <dgm:spPr/>
    </dgm:pt>
    <dgm:pt modelId="{52C0E60F-67A8-48BF-8DCB-F24D33A7947B}" type="pres">
      <dgm:prSet presAssocID="{161E63E2-8D5F-4EA2-AE15-5B25CDDE07AC}" presName="thickLine" presStyleLbl="alignNode1" presStyleIdx="1" presStyleCnt="2"/>
      <dgm:spPr/>
    </dgm:pt>
    <dgm:pt modelId="{360CA73D-B7A4-4941-BAF6-7E81D787045E}" type="pres">
      <dgm:prSet presAssocID="{161E63E2-8D5F-4EA2-AE15-5B25CDDE07AC}" presName="horz1" presStyleCnt="0"/>
      <dgm:spPr/>
    </dgm:pt>
    <dgm:pt modelId="{958DC8C2-F8B3-4BAA-902D-76FDC81DC80E}" type="pres">
      <dgm:prSet presAssocID="{161E63E2-8D5F-4EA2-AE15-5B25CDDE07AC}" presName="tx1" presStyleLbl="revTx" presStyleIdx="1" presStyleCnt="2"/>
      <dgm:spPr/>
      <dgm:t>
        <a:bodyPr/>
        <a:lstStyle/>
        <a:p>
          <a:endParaRPr lang="es-SV"/>
        </a:p>
      </dgm:t>
    </dgm:pt>
    <dgm:pt modelId="{CF891A6D-DC2B-49E5-B2A3-D4DD95149D9C}" type="pres">
      <dgm:prSet presAssocID="{161E63E2-8D5F-4EA2-AE15-5B25CDDE07AC}" presName="vert1" presStyleCnt="0"/>
      <dgm:spPr/>
    </dgm:pt>
  </dgm:ptLst>
  <dgm:cxnLst>
    <dgm:cxn modelId="{13B56131-3200-4594-83D7-7DF89B412891}" type="presOf" srcId="{D86035E9-8278-4DAE-8429-04EC711E47ED}" destId="{9DE03B8D-8BEA-41F0-A7CD-B9C4F81E4279}" srcOrd="0" destOrd="0" presId="urn:microsoft.com/office/officeart/2008/layout/LinedList"/>
    <dgm:cxn modelId="{9440AA99-6A01-454B-A256-A0FF9F5BE177}" type="presOf" srcId="{5A61DE6F-2AB6-4765-94ED-660E4AEAD7DA}" destId="{66BDDE9F-C5DB-41D9-8E7C-391C1BF8FA32}" srcOrd="0" destOrd="0" presId="urn:microsoft.com/office/officeart/2008/layout/LinedList"/>
    <dgm:cxn modelId="{AFA48BD9-4E7A-4C5C-99E7-9C88E047F0D5}" type="presOf" srcId="{161E63E2-8D5F-4EA2-AE15-5B25CDDE07AC}" destId="{958DC8C2-F8B3-4BAA-902D-76FDC81DC80E}" srcOrd="0" destOrd="0" presId="urn:microsoft.com/office/officeart/2008/layout/LinedList"/>
    <dgm:cxn modelId="{88F0AFEC-0104-458D-B299-0275F8DB965D}" srcId="{D86035E9-8278-4DAE-8429-04EC711E47ED}" destId="{5A61DE6F-2AB6-4765-94ED-660E4AEAD7DA}" srcOrd="0" destOrd="0" parTransId="{C2597B5D-CE4D-4372-97AA-1C0E08DAF64E}" sibTransId="{6508A341-2AAB-4FDE-A16E-28D4D3A094B7}"/>
    <dgm:cxn modelId="{DD1BBF1B-E0C9-42E2-803E-866077BF432A}" srcId="{D86035E9-8278-4DAE-8429-04EC711E47ED}" destId="{161E63E2-8D5F-4EA2-AE15-5B25CDDE07AC}" srcOrd="1" destOrd="0" parTransId="{B2FE688E-EA69-458B-A3D6-DBDEAA4BA0F2}" sibTransId="{81F52E75-4A9E-4774-9D5E-CE5B2BCEDEC5}"/>
    <dgm:cxn modelId="{81088728-AF7B-46CE-8EBC-591AFA241547}" type="presParOf" srcId="{9DE03B8D-8BEA-41F0-A7CD-B9C4F81E4279}" destId="{22003AFC-8152-4C20-91C1-37C088199231}" srcOrd="0" destOrd="0" presId="urn:microsoft.com/office/officeart/2008/layout/LinedList"/>
    <dgm:cxn modelId="{5D8ECFBE-E462-4FA5-9406-BB49281D67CE}" type="presParOf" srcId="{9DE03B8D-8BEA-41F0-A7CD-B9C4F81E4279}" destId="{78A61890-3172-4F59-B3AF-ED63F8442094}" srcOrd="1" destOrd="0" presId="urn:microsoft.com/office/officeart/2008/layout/LinedList"/>
    <dgm:cxn modelId="{7F059A0F-168F-4D36-A338-6ECFED734F46}" type="presParOf" srcId="{78A61890-3172-4F59-B3AF-ED63F8442094}" destId="{66BDDE9F-C5DB-41D9-8E7C-391C1BF8FA32}" srcOrd="0" destOrd="0" presId="urn:microsoft.com/office/officeart/2008/layout/LinedList"/>
    <dgm:cxn modelId="{8B06A158-E40B-4281-8DD4-68E40EACAA4E}" type="presParOf" srcId="{78A61890-3172-4F59-B3AF-ED63F8442094}" destId="{85AF2FB4-A3DD-4DCE-AF60-BB733D84A275}" srcOrd="1" destOrd="0" presId="urn:microsoft.com/office/officeart/2008/layout/LinedList"/>
    <dgm:cxn modelId="{D0D78BC0-D003-4F2C-8E21-E361A1AF466F}" type="presParOf" srcId="{9DE03B8D-8BEA-41F0-A7CD-B9C4F81E4279}" destId="{52C0E60F-67A8-48BF-8DCB-F24D33A7947B}" srcOrd="2" destOrd="0" presId="urn:microsoft.com/office/officeart/2008/layout/LinedList"/>
    <dgm:cxn modelId="{810624B0-556D-4E68-AD74-4C373A6FDD11}" type="presParOf" srcId="{9DE03B8D-8BEA-41F0-A7CD-B9C4F81E4279}" destId="{360CA73D-B7A4-4941-BAF6-7E81D787045E}" srcOrd="3" destOrd="0" presId="urn:microsoft.com/office/officeart/2008/layout/LinedList"/>
    <dgm:cxn modelId="{5709C3A9-D316-4572-8D15-2425A0F12D0B}" type="presParOf" srcId="{360CA73D-B7A4-4941-BAF6-7E81D787045E}" destId="{958DC8C2-F8B3-4BAA-902D-76FDC81DC80E}" srcOrd="0" destOrd="0" presId="urn:microsoft.com/office/officeart/2008/layout/LinedList"/>
    <dgm:cxn modelId="{3C5696A9-8A37-40B3-A07B-5154E79FE574}" type="presParOf" srcId="{360CA73D-B7A4-4941-BAF6-7E81D787045E}" destId="{CF891A6D-DC2B-49E5-B2A3-D4DD95149D9C}"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EEC387-0DE2-4879-8FFE-B7E78A45335A}" type="doc">
      <dgm:prSet loTypeId="urn:microsoft.com/office/officeart/2005/8/layout/vList2" loCatId="list" qsTypeId="urn:microsoft.com/office/officeart/2005/8/quickstyle/simple3" qsCatId="simple" csTypeId="urn:microsoft.com/office/officeart/2005/8/colors/colorful3" csCatId="colorful"/>
      <dgm:spPr/>
      <dgm:t>
        <a:bodyPr/>
        <a:lstStyle/>
        <a:p>
          <a:endParaRPr lang="es-SV"/>
        </a:p>
      </dgm:t>
    </dgm:pt>
    <dgm:pt modelId="{31D1F39C-F2A0-46D0-986E-55E4B48B4A0C}">
      <dgm:prSet/>
      <dgm:spPr/>
      <dgm:t>
        <a:bodyPr/>
        <a:lstStyle/>
        <a:p>
          <a:pPr rtl="0"/>
          <a:r>
            <a:rPr lang="es-SV" i="1" dirty="0" smtClean="0"/>
            <a:t>Articular y coordinar las diferentes políticas publicas, desde el Gabinete de Gestión Departamental de La Libertad; con la participación de sectores no-gubernamentales</a:t>
          </a:r>
          <a:endParaRPr lang="es-SV" dirty="0"/>
        </a:p>
      </dgm:t>
    </dgm:pt>
    <dgm:pt modelId="{6F4988DF-D7C4-448B-A876-683620F48773}" type="parTrans" cxnId="{EA58EA85-005A-4907-8213-47458AA151B7}">
      <dgm:prSet/>
      <dgm:spPr/>
      <dgm:t>
        <a:bodyPr/>
        <a:lstStyle/>
        <a:p>
          <a:endParaRPr lang="es-SV"/>
        </a:p>
      </dgm:t>
    </dgm:pt>
    <dgm:pt modelId="{A0E651EE-6440-44CB-9EA6-940AF6910EE3}" type="sibTrans" cxnId="{EA58EA85-005A-4907-8213-47458AA151B7}">
      <dgm:prSet/>
      <dgm:spPr/>
      <dgm:t>
        <a:bodyPr/>
        <a:lstStyle/>
        <a:p>
          <a:endParaRPr lang="es-SV"/>
        </a:p>
      </dgm:t>
    </dgm:pt>
    <dgm:pt modelId="{8671A07C-2310-4F5C-AAD1-24DFC9875923}" type="pres">
      <dgm:prSet presAssocID="{B6EEC387-0DE2-4879-8FFE-B7E78A45335A}" presName="linear" presStyleCnt="0">
        <dgm:presLayoutVars>
          <dgm:animLvl val="lvl"/>
          <dgm:resizeHandles val="exact"/>
        </dgm:presLayoutVars>
      </dgm:prSet>
      <dgm:spPr/>
      <dgm:t>
        <a:bodyPr/>
        <a:lstStyle/>
        <a:p>
          <a:endParaRPr lang="es-SV"/>
        </a:p>
      </dgm:t>
    </dgm:pt>
    <dgm:pt modelId="{0BFB76E0-FBB3-4290-A0B0-8110E8BB3FF1}" type="pres">
      <dgm:prSet presAssocID="{31D1F39C-F2A0-46D0-986E-55E4B48B4A0C}" presName="parentText" presStyleLbl="node1" presStyleIdx="0" presStyleCnt="1">
        <dgm:presLayoutVars>
          <dgm:chMax val="0"/>
          <dgm:bulletEnabled val="1"/>
        </dgm:presLayoutVars>
      </dgm:prSet>
      <dgm:spPr/>
      <dgm:t>
        <a:bodyPr/>
        <a:lstStyle/>
        <a:p>
          <a:endParaRPr lang="es-SV"/>
        </a:p>
      </dgm:t>
    </dgm:pt>
  </dgm:ptLst>
  <dgm:cxnLst>
    <dgm:cxn modelId="{EA58EA85-005A-4907-8213-47458AA151B7}" srcId="{B6EEC387-0DE2-4879-8FFE-B7E78A45335A}" destId="{31D1F39C-F2A0-46D0-986E-55E4B48B4A0C}" srcOrd="0" destOrd="0" parTransId="{6F4988DF-D7C4-448B-A876-683620F48773}" sibTransId="{A0E651EE-6440-44CB-9EA6-940AF6910EE3}"/>
    <dgm:cxn modelId="{E4EF2932-D51F-44D2-B55F-52CEEDD1595E}" type="presOf" srcId="{31D1F39C-F2A0-46D0-986E-55E4B48B4A0C}" destId="{0BFB76E0-FBB3-4290-A0B0-8110E8BB3FF1}" srcOrd="0" destOrd="0" presId="urn:microsoft.com/office/officeart/2005/8/layout/vList2"/>
    <dgm:cxn modelId="{EC98CBEB-FF0E-4DE6-AAFF-D7B6B63882AC}" type="presOf" srcId="{B6EEC387-0DE2-4879-8FFE-B7E78A45335A}" destId="{8671A07C-2310-4F5C-AAD1-24DFC9875923}" srcOrd="0" destOrd="0" presId="urn:microsoft.com/office/officeart/2005/8/layout/vList2"/>
    <dgm:cxn modelId="{C7DD7EDB-AFFD-4A6F-BBAC-E7B6787EE06C}" type="presParOf" srcId="{8671A07C-2310-4F5C-AAD1-24DFC9875923}" destId="{0BFB76E0-FBB3-4290-A0B0-8110E8BB3FF1}"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317A530-EA24-4317-981E-64AAD1377B90}"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s-SV"/>
        </a:p>
      </dgm:t>
    </dgm:pt>
    <dgm:pt modelId="{AF49172A-0700-4A4C-A0D7-E37AF34521CC}">
      <dgm:prSet/>
      <dgm:spPr/>
      <dgm:t>
        <a:bodyPr/>
        <a:lstStyle/>
        <a:p>
          <a:pPr rtl="0"/>
          <a:r>
            <a:rPr kumimoji="0" lang="es-SV" b="0" i="0" u="none" strike="noStrike" cap="none" normalizeH="0" baseline="0" smtClean="0">
              <a:ln/>
              <a:effectLst/>
              <a:latin typeface="Calibri" pitchFamily="34" charset="0"/>
              <a:ea typeface="Calibri" pitchFamily="34" charset="0"/>
              <a:cs typeface="Times New Roman" pitchFamily="18" charset="0"/>
            </a:rPr>
            <a:t>MOPTVDU</a:t>
          </a:r>
          <a:endParaRPr lang="es-SV" dirty="0"/>
        </a:p>
      </dgm:t>
    </dgm:pt>
    <dgm:pt modelId="{5E2E05C5-8E27-4797-9967-B404D33C77C0}" type="parTrans" cxnId="{00BED542-E14A-468D-9AE5-B3CFC27957D4}">
      <dgm:prSet/>
      <dgm:spPr/>
      <dgm:t>
        <a:bodyPr/>
        <a:lstStyle/>
        <a:p>
          <a:endParaRPr lang="es-SV"/>
        </a:p>
      </dgm:t>
    </dgm:pt>
    <dgm:pt modelId="{E6206007-C847-4397-B89E-4F465B019DBD}" type="sibTrans" cxnId="{00BED542-E14A-468D-9AE5-B3CFC27957D4}">
      <dgm:prSet/>
      <dgm:spPr/>
      <dgm:t>
        <a:bodyPr/>
        <a:lstStyle/>
        <a:p>
          <a:endParaRPr lang="es-SV"/>
        </a:p>
      </dgm:t>
    </dgm:pt>
    <dgm:pt modelId="{A7BF9B5D-20F9-4081-97A4-6FADAAB44F39}">
      <dgm:prSet/>
      <dgm:spPr/>
      <dgm:t>
        <a:bodyPr/>
        <a:lstStyle/>
        <a:p>
          <a:pPr rtl="0"/>
          <a:r>
            <a:rPr kumimoji="0" lang="es-SV" b="0" i="0" u="none" strike="noStrike" cap="none" normalizeH="0" baseline="0" smtClean="0">
              <a:ln/>
              <a:effectLst/>
              <a:latin typeface="Calibri" pitchFamily="34" charset="0"/>
              <a:ea typeface="Calibri" pitchFamily="34" charset="0"/>
              <a:cs typeface="Times New Roman" pitchFamily="18" charset="0"/>
            </a:rPr>
            <a:t>FISDL</a:t>
          </a:r>
          <a:endParaRPr kumimoji="0" lang="es-SV" b="0" i="0" u="none" strike="noStrike" cap="none" normalizeH="0" baseline="0" dirty="0" smtClean="0">
            <a:ln/>
            <a:effectLst/>
            <a:latin typeface="Calibri" pitchFamily="34" charset="0"/>
            <a:ea typeface="Calibri" pitchFamily="34" charset="0"/>
            <a:cs typeface="Times New Roman" pitchFamily="18" charset="0"/>
          </a:endParaRPr>
        </a:p>
      </dgm:t>
    </dgm:pt>
    <dgm:pt modelId="{5D25D15B-7087-4E76-9114-7C06C56529C4}" type="parTrans" cxnId="{1A271D59-FA1E-4FBE-9F1A-ED6752FEDDA3}">
      <dgm:prSet/>
      <dgm:spPr/>
      <dgm:t>
        <a:bodyPr/>
        <a:lstStyle/>
        <a:p>
          <a:endParaRPr lang="es-SV"/>
        </a:p>
      </dgm:t>
    </dgm:pt>
    <dgm:pt modelId="{A8489704-ED84-43C4-8A9B-7CFEA5201AD9}" type="sibTrans" cxnId="{1A271D59-FA1E-4FBE-9F1A-ED6752FEDDA3}">
      <dgm:prSet/>
      <dgm:spPr/>
      <dgm:t>
        <a:bodyPr/>
        <a:lstStyle/>
        <a:p>
          <a:endParaRPr lang="es-SV"/>
        </a:p>
      </dgm:t>
    </dgm:pt>
    <dgm:pt modelId="{E002180F-43F8-4F6C-92FE-BC789FB6400F}">
      <dgm:prSet/>
      <dgm:spPr/>
      <dgm:t>
        <a:bodyPr/>
        <a:lstStyle/>
        <a:p>
          <a:pPr rtl="0"/>
          <a:r>
            <a:rPr kumimoji="0" lang="es-SV" b="0" i="0" u="none" strike="noStrike" cap="none" normalizeH="0" baseline="0" dirty="0" smtClean="0">
              <a:ln/>
              <a:effectLst/>
              <a:latin typeface="Calibri" pitchFamily="34" charset="0"/>
              <a:ea typeface="Calibri" pitchFamily="34" charset="0"/>
              <a:cs typeface="Times New Roman" pitchFamily="18" charset="0"/>
            </a:rPr>
            <a:t>VMVDU</a:t>
          </a:r>
        </a:p>
      </dgm:t>
    </dgm:pt>
    <dgm:pt modelId="{2D37FD32-024D-49C8-8562-AD5340D721E7}" type="parTrans" cxnId="{86E2F4BE-08E3-4670-801E-430E7A9232BC}">
      <dgm:prSet/>
      <dgm:spPr/>
      <dgm:t>
        <a:bodyPr/>
        <a:lstStyle/>
        <a:p>
          <a:endParaRPr lang="es-SV"/>
        </a:p>
      </dgm:t>
    </dgm:pt>
    <dgm:pt modelId="{6A8A3767-4549-4DE3-919F-C339C3007053}" type="sibTrans" cxnId="{86E2F4BE-08E3-4670-801E-430E7A9232BC}">
      <dgm:prSet/>
      <dgm:spPr/>
      <dgm:t>
        <a:bodyPr/>
        <a:lstStyle/>
        <a:p>
          <a:endParaRPr lang="es-SV"/>
        </a:p>
      </dgm:t>
    </dgm:pt>
    <dgm:pt modelId="{4BAEACDE-965B-4352-907F-8E06C61CFF42}">
      <dgm:prSet/>
      <dgm:spPr/>
      <dgm:t>
        <a:bodyPr/>
        <a:lstStyle/>
        <a:p>
          <a:pPr rtl="0"/>
          <a:r>
            <a:rPr kumimoji="0" lang="es-SV" b="0" i="0" u="none" strike="noStrike" cap="none" normalizeH="0" baseline="0" smtClean="0">
              <a:ln/>
              <a:effectLst/>
              <a:latin typeface="Calibri" pitchFamily="34" charset="0"/>
              <a:ea typeface="Calibri" pitchFamily="34" charset="0"/>
              <a:cs typeface="Times New Roman" pitchFamily="18" charset="0"/>
            </a:rPr>
            <a:t>SECRETARIA DE VULNERABILIDAD</a:t>
          </a:r>
          <a:endParaRPr kumimoji="0" lang="es-SV" b="0" i="0" u="none" strike="noStrike" cap="none" normalizeH="0" baseline="0" dirty="0" smtClean="0">
            <a:ln/>
            <a:effectLst/>
            <a:latin typeface="Calibri" pitchFamily="34" charset="0"/>
            <a:ea typeface="Calibri" pitchFamily="34" charset="0"/>
            <a:cs typeface="Times New Roman" pitchFamily="18" charset="0"/>
          </a:endParaRPr>
        </a:p>
      </dgm:t>
    </dgm:pt>
    <dgm:pt modelId="{5677A61A-E1CD-49A8-82CA-2F06930C24FA}" type="parTrans" cxnId="{C05814B4-6F28-4D3C-808C-4524E2C58E39}">
      <dgm:prSet/>
      <dgm:spPr/>
      <dgm:t>
        <a:bodyPr/>
        <a:lstStyle/>
        <a:p>
          <a:endParaRPr lang="es-SV"/>
        </a:p>
      </dgm:t>
    </dgm:pt>
    <dgm:pt modelId="{8AAD92E0-03FC-47B5-907D-788747A6E719}" type="sibTrans" cxnId="{C05814B4-6F28-4D3C-808C-4524E2C58E39}">
      <dgm:prSet/>
      <dgm:spPr/>
      <dgm:t>
        <a:bodyPr/>
        <a:lstStyle/>
        <a:p>
          <a:endParaRPr lang="es-SV"/>
        </a:p>
      </dgm:t>
    </dgm:pt>
    <dgm:pt modelId="{BDF2B029-433B-4B7D-B70A-5DF4BEDB17FF}">
      <dgm:prSet/>
      <dgm:spPr/>
      <dgm:t>
        <a:bodyPr/>
        <a:lstStyle/>
        <a:p>
          <a:pPr rtl="0"/>
          <a:r>
            <a:rPr kumimoji="0" lang="es-SV" b="0" i="0" u="none" strike="noStrike" cap="none" normalizeH="0" baseline="0" dirty="0" smtClean="0">
              <a:ln/>
              <a:effectLst/>
              <a:latin typeface="Calibri" pitchFamily="34" charset="0"/>
              <a:ea typeface="Calibri" pitchFamily="34" charset="0"/>
              <a:cs typeface="Times New Roman" pitchFamily="18" charset="0"/>
            </a:rPr>
            <a:t>MARN</a:t>
          </a:r>
        </a:p>
      </dgm:t>
    </dgm:pt>
    <dgm:pt modelId="{A688647C-2B48-4E00-80F0-E092CF12CE40}" type="parTrans" cxnId="{99DC41A5-7FD5-41F3-B5F9-58EE44194D12}">
      <dgm:prSet/>
      <dgm:spPr/>
      <dgm:t>
        <a:bodyPr/>
        <a:lstStyle/>
        <a:p>
          <a:endParaRPr lang="es-SV"/>
        </a:p>
      </dgm:t>
    </dgm:pt>
    <dgm:pt modelId="{169639D2-7169-44C2-AA7E-B36C531FE926}" type="sibTrans" cxnId="{99DC41A5-7FD5-41F3-B5F9-58EE44194D12}">
      <dgm:prSet/>
      <dgm:spPr/>
      <dgm:t>
        <a:bodyPr/>
        <a:lstStyle/>
        <a:p>
          <a:endParaRPr lang="es-SV"/>
        </a:p>
      </dgm:t>
    </dgm:pt>
    <dgm:pt modelId="{A765CF15-387B-47FC-BACD-B3113152626D}">
      <dgm:prSet/>
      <dgm:spPr/>
      <dgm:t>
        <a:bodyPr/>
        <a:lstStyle/>
        <a:p>
          <a:pPr rtl="0"/>
          <a:r>
            <a:rPr kumimoji="0" lang="es-SV" b="0" i="0" u="none" strike="noStrike" cap="none" normalizeH="0" baseline="0" dirty="0" smtClean="0">
              <a:ln/>
              <a:effectLst/>
              <a:latin typeface="Calibri" pitchFamily="34" charset="0"/>
              <a:ea typeface="Calibri" pitchFamily="34" charset="0"/>
              <a:cs typeface="Times New Roman" pitchFamily="18" charset="0"/>
            </a:rPr>
            <a:t>ANDA</a:t>
          </a:r>
        </a:p>
      </dgm:t>
    </dgm:pt>
    <dgm:pt modelId="{CEC84145-B284-43B9-93FA-93699231A4C6}" type="parTrans" cxnId="{2F47555D-CA8F-43AB-9B02-D62747182A59}">
      <dgm:prSet/>
      <dgm:spPr/>
      <dgm:t>
        <a:bodyPr/>
        <a:lstStyle/>
        <a:p>
          <a:endParaRPr lang="es-SV"/>
        </a:p>
      </dgm:t>
    </dgm:pt>
    <dgm:pt modelId="{909338C1-9EDD-4FE4-A019-674C81F15A76}" type="sibTrans" cxnId="{2F47555D-CA8F-43AB-9B02-D62747182A59}">
      <dgm:prSet/>
      <dgm:spPr/>
      <dgm:t>
        <a:bodyPr/>
        <a:lstStyle/>
        <a:p>
          <a:endParaRPr lang="es-SV"/>
        </a:p>
      </dgm:t>
    </dgm:pt>
    <dgm:pt modelId="{F391D841-0F02-4961-8993-19A83B5EE04D}" type="pres">
      <dgm:prSet presAssocID="{2317A530-EA24-4317-981E-64AAD1377B90}" presName="diagram" presStyleCnt="0">
        <dgm:presLayoutVars>
          <dgm:dir/>
          <dgm:resizeHandles val="exact"/>
        </dgm:presLayoutVars>
      </dgm:prSet>
      <dgm:spPr/>
      <dgm:t>
        <a:bodyPr/>
        <a:lstStyle/>
        <a:p>
          <a:endParaRPr lang="es-SV"/>
        </a:p>
      </dgm:t>
    </dgm:pt>
    <dgm:pt modelId="{239A6CAB-BBAB-4573-966C-3AF25B593C06}" type="pres">
      <dgm:prSet presAssocID="{AF49172A-0700-4A4C-A0D7-E37AF34521CC}" presName="node" presStyleLbl="node1" presStyleIdx="0" presStyleCnt="6">
        <dgm:presLayoutVars>
          <dgm:bulletEnabled val="1"/>
        </dgm:presLayoutVars>
      </dgm:prSet>
      <dgm:spPr/>
      <dgm:t>
        <a:bodyPr/>
        <a:lstStyle/>
        <a:p>
          <a:endParaRPr lang="es-SV"/>
        </a:p>
      </dgm:t>
    </dgm:pt>
    <dgm:pt modelId="{D3713B00-852E-46C6-826D-C2709770AE82}" type="pres">
      <dgm:prSet presAssocID="{E6206007-C847-4397-B89E-4F465B019DBD}" presName="sibTrans" presStyleCnt="0"/>
      <dgm:spPr/>
    </dgm:pt>
    <dgm:pt modelId="{81B1FFE9-57E9-497C-9E14-9DA2109E59CD}" type="pres">
      <dgm:prSet presAssocID="{A7BF9B5D-20F9-4081-97A4-6FADAAB44F39}" presName="node" presStyleLbl="node1" presStyleIdx="1" presStyleCnt="6">
        <dgm:presLayoutVars>
          <dgm:bulletEnabled val="1"/>
        </dgm:presLayoutVars>
      </dgm:prSet>
      <dgm:spPr/>
      <dgm:t>
        <a:bodyPr/>
        <a:lstStyle/>
        <a:p>
          <a:endParaRPr lang="es-SV"/>
        </a:p>
      </dgm:t>
    </dgm:pt>
    <dgm:pt modelId="{7D70A42A-EE39-49EB-B25C-2634E91E6104}" type="pres">
      <dgm:prSet presAssocID="{A8489704-ED84-43C4-8A9B-7CFEA5201AD9}" presName="sibTrans" presStyleCnt="0"/>
      <dgm:spPr/>
    </dgm:pt>
    <dgm:pt modelId="{0C68ED4B-F6B9-4EEB-9F54-89806CE0A4A5}" type="pres">
      <dgm:prSet presAssocID="{E002180F-43F8-4F6C-92FE-BC789FB6400F}" presName="node" presStyleLbl="node1" presStyleIdx="2" presStyleCnt="6">
        <dgm:presLayoutVars>
          <dgm:bulletEnabled val="1"/>
        </dgm:presLayoutVars>
      </dgm:prSet>
      <dgm:spPr/>
      <dgm:t>
        <a:bodyPr/>
        <a:lstStyle/>
        <a:p>
          <a:endParaRPr lang="es-SV"/>
        </a:p>
      </dgm:t>
    </dgm:pt>
    <dgm:pt modelId="{DCCE4E31-73F7-46B9-AAED-E0C3ECC14C99}" type="pres">
      <dgm:prSet presAssocID="{6A8A3767-4549-4DE3-919F-C339C3007053}" presName="sibTrans" presStyleCnt="0"/>
      <dgm:spPr/>
    </dgm:pt>
    <dgm:pt modelId="{B690869F-0199-45D6-89BF-73B55B79512B}" type="pres">
      <dgm:prSet presAssocID="{4BAEACDE-965B-4352-907F-8E06C61CFF42}" presName="node" presStyleLbl="node1" presStyleIdx="3" presStyleCnt="6">
        <dgm:presLayoutVars>
          <dgm:bulletEnabled val="1"/>
        </dgm:presLayoutVars>
      </dgm:prSet>
      <dgm:spPr/>
      <dgm:t>
        <a:bodyPr/>
        <a:lstStyle/>
        <a:p>
          <a:endParaRPr lang="es-SV"/>
        </a:p>
      </dgm:t>
    </dgm:pt>
    <dgm:pt modelId="{C817B22E-BA09-40A0-B3D2-E04AE672B8C8}" type="pres">
      <dgm:prSet presAssocID="{8AAD92E0-03FC-47B5-907D-788747A6E719}" presName="sibTrans" presStyleCnt="0"/>
      <dgm:spPr/>
    </dgm:pt>
    <dgm:pt modelId="{7F689F31-B694-4CA3-97E9-C0EBA44857BC}" type="pres">
      <dgm:prSet presAssocID="{BDF2B029-433B-4B7D-B70A-5DF4BEDB17FF}" presName="node" presStyleLbl="node1" presStyleIdx="4" presStyleCnt="6">
        <dgm:presLayoutVars>
          <dgm:bulletEnabled val="1"/>
        </dgm:presLayoutVars>
      </dgm:prSet>
      <dgm:spPr/>
      <dgm:t>
        <a:bodyPr/>
        <a:lstStyle/>
        <a:p>
          <a:endParaRPr lang="es-SV"/>
        </a:p>
      </dgm:t>
    </dgm:pt>
    <dgm:pt modelId="{A045F366-4F56-4A8D-B032-2F8FB9F8A996}" type="pres">
      <dgm:prSet presAssocID="{169639D2-7169-44C2-AA7E-B36C531FE926}" presName="sibTrans" presStyleCnt="0"/>
      <dgm:spPr/>
    </dgm:pt>
    <dgm:pt modelId="{3D86C9D3-427E-4A7F-9E64-5BB5C45FA186}" type="pres">
      <dgm:prSet presAssocID="{A765CF15-387B-47FC-BACD-B3113152626D}" presName="node" presStyleLbl="node1" presStyleIdx="5" presStyleCnt="6">
        <dgm:presLayoutVars>
          <dgm:bulletEnabled val="1"/>
        </dgm:presLayoutVars>
      </dgm:prSet>
      <dgm:spPr/>
      <dgm:t>
        <a:bodyPr/>
        <a:lstStyle/>
        <a:p>
          <a:endParaRPr lang="es-SV"/>
        </a:p>
      </dgm:t>
    </dgm:pt>
  </dgm:ptLst>
  <dgm:cxnLst>
    <dgm:cxn modelId="{2F47555D-CA8F-43AB-9B02-D62747182A59}" srcId="{2317A530-EA24-4317-981E-64AAD1377B90}" destId="{A765CF15-387B-47FC-BACD-B3113152626D}" srcOrd="5" destOrd="0" parTransId="{CEC84145-B284-43B9-93FA-93699231A4C6}" sibTransId="{909338C1-9EDD-4FE4-A019-674C81F15A76}"/>
    <dgm:cxn modelId="{86E2F4BE-08E3-4670-801E-430E7A9232BC}" srcId="{2317A530-EA24-4317-981E-64AAD1377B90}" destId="{E002180F-43F8-4F6C-92FE-BC789FB6400F}" srcOrd="2" destOrd="0" parTransId="{2D37FD32-024D-49C8-8562-AD5340D721E7}" sibTransId="{6A8A3767-4549-4DE3-919F-C339C3007053}"/>
    <dgm:cxn modelId="{51BE0CB2-03DB-4E73-BAF9-D71387C477F1}" type="presOf" srcId="{BDF2B029-433B-4B7D-B70A-5DF4BEDB17FF}" destId="{7F689F31-B694-4CA3-97E9-C0EBA44857BC}" srcOrd="0" destOrd="0" presId="urn:microsoft.com/office/officeart/2005/8/layout/default"/>
    <dgm:cxn modelId="{B959079F-1DD9-42A0-B310-9D8052889210}" type="presOf" srcId="{A765CF15-387B-47FC-BACD-B3113152626D}" destId="{3D86C9D3-427E-4A7F-9E64-5BB5C45FA186}" srcOrd="0" destOrd="0" presId="urn:microsoft.com/office/officeart/2005/8/layout/default"/>
    <dgm:cxn modelId="{00BED542-E14A-468D-9AE5-B3CFC27957D4}" srcId="{2317A530-EA24-4317-981E-64AAD1377B90}" destId="{AF49172A-0700-4A4C-A0D7-E37AF34521CC}" srcOrd="0" destOrd="0" parTransId="{5E2E05C5-8E27-4797-9967-B404D33C77C0}" sibTransId="{E6206007-C847-4397-B89E-4F465B019DBD}"/>
    <dgm:cxn modelId="{C2743969-9549-4F61-B94F-A36F9F621DD9}" type="presOf" srcId="{AF49172A-0700-4A4C-A0D7-E37AF34521CC}" destId="{239A6CAB-BBAB-4573-966C-3AF25B593C06}" srcOrd="0" destOrd="0" presId="urn:microsoft.com/office/officeart/2005/8/layout/default"/>
    <dgm:cxn modelId="{1A271D59-FA1E-4FBE-9F1A-ED6752FEDDA3}" srcId="{2317A530-EA24-4317-981E-64AAD1377B90}" destId="{A7BF9B5D-20F9-4081-97A4-6FADAAB44F39}" srcOrd="1" destOrd="0" parTransId="{5D25D15B-7087-4E76-9114-7C06C56529C4}" sibTransId="{A8489704-ED84-43C4-8A9B-7CFEA5201AD9}"/>
    <dgm:cxn modelId="{82F99315-1C05-4C05-8497-A1DD9D5CEBFB}" type="presOf" srcId="{E002180F-43F8-4F6C-92FE-BC789FB6400F}" destId="{0C68ED4B-F6B9-4EEB-9F54-89806CE0A4A5}" srcOrd="0" destOrd="0" presId="urn:microsoft.com/office/officeart/2005/8/layout/default"/>
    <dgm:cxn modelId="{C05814B4-6F28-4D3C-808C-4524E2C58E39}" srcId="{2317A530-EA24-4317-981E-64AAD1377B90}" destId="{4BAEACDE-965B-4352-907F-8E06C61CFF42}" srcOrd="3" destOrd="0" parTransId="{5677A61A-E1CD-49A8-82CA-2F06930C24FA}" sibTransId="{8AAD92E0-03FC-47B5-907D-788747A6E719}"/>
    <dgm:cxn modelId="{7AD8324A-1F61-46B5-A1B3-2AE2E48A9811}" type="presOf" srcId="{2317A530-EA24-4317-981E-64AAD1377B90}" destId="{F391D841-0F02-4961-8993-19A83B5EE04D}" srcOrd="0" destOrd="0" presId="urn:microsoft.com/office/officeart/2005/8/layout/default"/>
    <dgm:cxn modelId="{99DC41A5-7FD5-41F3-B5F9-58EE44194D12}" srcId="{2317A530-EA24-4317-981E-64AAD1377B90}" destId="{BDF2B029-433B-4B7D-B70A-5DF4BEDB17FF}" srcOrd="4" destOrd="0" parTransId="{A688647C-2B48-4E00-80F0-E092CF12CE40}" sibTransId="{169639D2-7169-44C2-AA7E-B36C531FE926}"/>
    <dgm:cxn modelId="{728F4CBB-73D4-4319-B5C3-7ACFD6F51209}" type="presOf" srcId="{4BAEACDE-965B-4352-907F-8E06C61CFF42}" destId="{B690869F-0199-45D6-89BF-73B55B79512B}" srcOrd="0" destOrd="0" presId="urn:microsoft.com/office/officeart/2005/8/layout/default"/>
    <dgm:cxn modelId="{D09A86EF-84EC-4194-9C9D-2B59A40FFEB1}" type="presOf" srcId="{A7BF9B5D-20F9-4081-97A4-6FADAAB44F39}" destId="{81B1FFE9-57E9-497C-9E14-9DA2109E59CD}" srcOrd="0" destOrd="0" presId="urn:microsoft.com/office/officeart/2005/8/layout/default"/>
    <dgm:cxn modelId="{2441532F-8EFA-48D8-AB46-86E4F38F31B3}" type="presParOf" srcId="{F391D841-0F02-4961-8993-19A83B5EE04D}" destId="{239A6CAB-BBAB-4573-966C-3AF25B593C06}" srcOrd="0" destOrd="0" presId="urn:microsoft.com/office/officeart/2005/8/layout/default"/>
    <dgm:cxn modelId="{9A4E8A8D-80B1-4D71-BCF6-25599A4CD5FF}" type="presParOf" srcId="{F391D841-0F02-4961-8993-19A83B5EE04D}" destId="{D3713B00-852E-46C6-826D-C2709770AE82}" srcOrd="1" destOrd="0" presId="urn:microsoft.com/office/officeart/2005/8/layout/default"/>
    <dgm:cxn modelId="{04A96C5C-433A-4F61-9830-6140F93675D0}" type="presParOf" srcId="{F391D841-0F02-4961-8993-19A83B5EE04D}" destId="{81B1FFE9-57E9-497C-9E14-9DA2109E59CD}" srcOrd="2" destOrd="0" presId="urn:microsoft.com/office/officeart/2005/8/layout/default"/>
    <dgm:cxn modelId="{587F7C8A-6EDC-46C6-8C3A-4C45CF57CA49}" type="presParOf" srcId="{F391D841-0F02-4961-8993-19A83B5EE04D}" destId="{7D70A42A-EE39-49EB-B25C-2634E91E6104}" srcOrd="3" destOrd="0" presId="urn:microsoft.com/office/officeart/2005/8/layout/default"/>
    <dgm:cxn modelId="{00A0692A-344D-4610-B300-C04091CCF53B}" type="presParOf" srcId="{F391D841-0F02-4961-8993-19A83B5EE04D}" destId="{0C68ED4B-F6B9-4EEB-9F54-89806CE0A4A5}" srcOrd="4" destOrd="0" presId="urn:microsoft.com/office/officeart/2005/8/layout/default"/>
    <dgm:cxn modelId="{6BD2D544-B2C7-4915-BC97-C5408C77FF5C}" type="presParOf" srcId="{F391D841-0F02-4961-8993-19A83B5EE04D}" destId="{DCCE4E31-73F7-46B9-AAED-E0C3ECC14C99}" srcOrd="5" destOrd="0" presId="urn:microsoft.com/office/officeart/2005/8/layout/default"/>
    <dgm:cxn modelId="{DA2BC73C-A386-4400-B030-4EA28EC89F41}" type="presParOf" srcId="{F391D841-0F02-4961-8993-19A83B5EE04D}" destId="{B690869F-0199-45D6-89BF-73B55B79512B}" srcOrd="6" destOrd="0" presId="urn:microsoft.com/office/officeart/2005/8/layout/default"/>
    <dgm:cxn modelId="{15C623D1-7843-499A-B10B-6C1D1B44815D}" type="presParOf" srcId="{F391D841-0F02-4961-8993-19A83B5EE04D}" destId="{C817B22E-BA09-40A0-B3D2-E04AE672B8C8}" srcOrd="7" destOrd="0" presId="urn:microsoft.com/office/officeart/2005/8/layout/default"/>
    <dgm:cxn modelId="{A9631EF1-00B9-4EA7-B7CA-C9ACD17B5CB4}" type="presParOf" srcId="{F391D841-0F02-4961-8993-19A83B5EE04D}" destId="{7F689F31-B694-4CA3-97E9-C0EBA44857BC}" srcOrd="8" destOrd="0" presId="urn:microsoft.com/office/officeart/2005/8/layout/default"/>
    <dgm:cxn modelId="{60B83C26-9D8A-49BA-B367-CB81C1B6924F}" type="presParOf" srcId="{F391D841-0F02-4961-8993-19A83B5EE04D}" destId="{A045F366-4F56-4A8D-B032-2F8FB9F8A996}" srcOrd="9" destOrd="0" presId="urn:microsoft.com/office/officeart/2005/8/layout/default"/>
    <dgm:cxn modelId="{B73C6DA3-D915-43DD-86FB-8184D098A5AB}" type="presParOf" srcId="{F391D841-0F02-4961-8993-19A83B5EE04D}" destId="{3D86C9D3-427E-4A7F-9E64-5BB5C45FA18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921D706-3278-4B5C-BFA2-CA215268C1BE}"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s-SV"/>
        </a:p>
      </dgm:t>
    </dgm:pt>
    <dgm:pt modelId="{F6F0BAE5-7458-4DE8-BE0D-7ABAD5B00DD3}">
      <dgm:prSet custT="1"/>
      <dgm:spPr/>
      <dgm:t>
        <a:bodyPr/>
        <a:lstStyle/>
        <a:p>
          <a:pPr algn="ctr" rtl="0"/>
          <a:r>
            <a:rPr kumimoji="0" lang="es-SV" sz="2400" b="0" i="0" u="none" strike="noStrike" cap="none" normalizeH="0" baseline="0" dirty="0" smtClean="0">
              <a:ln/>
              <a:effectLst/>
              <a:latin typeface="Franklin Gothic Book" pitchFamily="34" charset="0"/>
              <a:cs typeface="Arial" charset="0"/>
            </a:rPr>
            <a:t>Promover el desarrollo productivo, económico y social a través del mejoramiento y Construcción de Infraestructura de servicios básicos, vial, transportes y mitigación de riesgos</a:t>
          </a:r>
        </a:p>
      </dgm:t>
    </dgm:pt>
    <dgm:pt modelId="{CA5FCEE8-FD6C-4735-98AD-BF41FB4C6ABE}" type="parTrans" cxnId="{84948002-0C9F-420B-A25C-AA0239347956}">
      <dgm:prSet/>
      <dgm:spPr/>
      <dgm:t>
        <a:bodyPr/>
        <a:lstStyle/>
        <a:p>
          <a:endParaRPr lang="es-SV"/>
        </a:p>
      </dgm:t>
    </dgm:pt>
    <dgm:pt modelId="{26E27F12-A3A9-44FA-90CB-53C0B98C16AE}" type="sibTrans" cxnId="{84948002-0C9F-420B-A25C-AA0239347956}">
      <dgm:prSet/>
      <dgm:spPr/>
      <dgm:t>
        <a:bodyPr/>
        <a:lstStyle/>
        <a:p>
          <a:endParaRPr lang="es-SV"/>
        </a:p>
      </dgm:t>
    </dgm:pt>
    <dgm:pt modelId="{239100C4-1DDC-4C44-A595-F95FB18EB80A}" type="pres">
      <dgm:prSet presAssocID="{6921D706-3278-4B5C-BFA2-CA215268C1BE}" presName="linear" presStyleCnt="0">
        <dgm:presLayoutVars>
          <dgm:animLvl val="lvl"/>
          <dgm:resizeHandles val="exact"/>
        </dgm:presLayoutVars>
      </dgm:prSet>
      <dgm:spPr/>
      <dgm:t>
        <a:bodyPr/>
        <a:lstStyle/>
        <a:p>
          <a:endParaRPr lang="es-SV"/>
        </a:p>
      </dgm:t>
    </dgm:pt>
    <dgm:pt modelId="{1397FC72-FBC6-4EA4-89B0-F9E826AA7D15}" type="pres">
      <dgm:prSet presAssocID="{F6F0BAE5-7458-4DE8-BE0D-7ABAD5B00DD3}" presName="parentText" presStyleLbl="node1" presStyleIdx="0" presStyleCnt="1">
        <dgm:presLayoutVars>
          <dgm:chMax val="0"/>
          <dgm:bulletEnabled val="1"/>
        </dgm:presLayoutVars>
      </dgm:prSet>
      <dgm:spPr/>
      <dgm:t>
        <a:bodyPr/>
        <a:lstStyle/>
        <a:p>
          <a:endParaRPr lang="es-SV"/>
        </a:p>
      </dgm:t>
    </dgm:pt>
  </dgm:ptLst>
  <dgm:cxnLst>
    <dgm:cxn modelId="{5A63E260-A2F8-4268-A03B-15133BAD85E0}" type="presOf" srcId="{6921D706-3278-4B5C-BFA2-CA215268C1BE}" destId="{239100C4-1DDC-4C44-A595-F95FB18EB80A}" srcOrd="0" destOrd="0" presId="urn:microsoft.com/office/officeart/2005/8/layout/vList2"/>
    <dgm:cxn modelId="{7E4B8980-713F-4161-BDE8-1341CC2A0C0E}" type="presOf" srcId="{F6F0BAE5-7458-4DE8-BE0D-7ABAD5B00DD3}" destId="{1397FC72-FBC6-4EA4-89B0-F9E826AA7D15}" srcOrd="0" destOrd="0" presId="urn:microsoft.com/office/officeart/2005/8/layout/vList2"/>
    <dgm:cxn modelId="{84948002-0C9F-420B-A25C-AA0239347956}" srcId="{6921D706-3278-4B5C-BFA2-CA215268C1BE}" destId="{F6F0BAE5-7458-4DE8-BE0D-7ABAD5B00DD3}" srcOrd="0" destOrd="0" parTransId="{CA5FCEE8-FD6C-4735-98AD-BF41FB4C6ABE}" sibTransId="{26E27F12-A3A9-44FA-90CB-53C0B98C16AE}"/>
    <dgm:cxn modelId="{2D11C831-FDB9-4E11-8723-EA06160A079F}" type="presParOf" srcId="{239100C4-1DDC-4C44-A595-F95FB18EB80A}" destId="{1397FC72-FBC6-4EA4-89B0-F9E826AA7D1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F0E3C6-1580-43EF-8DCF-2642A5FDD9AD}" type="doc">
      <dgm:prSet loTypeId="urn:microsoft.com/office/officeart/2005/8/layout/matrix3" loCatId="matrix" qsTypeId="urn:microsoft.com/office/officeart/2005/8/quickstyle/simple3" qsCatId="simple" csTypeId="urn:microsoft.com/office/officeart/2005/8/colors/colorful5" csCatId="colorful" phldr="1"/>
      <dgm:spPr/>
      <dgm:t>
        <a:bodyPr/>
        <a:lstStyle/>
        <a:p>
          <a:endParaRPr lang="es-SV"/>
        </a:p>
      </dgm:t>
    </dgm:pt>
    <dgm:pt modelId="{8F3B764E-5790-486F-BEA6-1363131569F9}">
      <dgm:prSet/>
      <dgm:spPr/>
      <dgm:t>
        <a:bodyPr/>
        <a:lstStyle/>
        <a:p>
          <a:r>
            <a:rPr kumimoji="0" lang="es-SV" b="0" i="0" u="none" strike="noStrike" cap="none" normalizeH="0" baseline="0" dirty="0" smtClean="0">
              <a:ln/>
              <a:effectLst/>
              <a:latin typeface="Franklin Gothic Book" pitchFamily="34" charset="0"/>
              <a:cs typeface="Arial" charset="0"/>
            </a:rPr>
            <a:t>Generar información técnico científico la gestión del riesgo y del medio ambiente</a:t>
          </a:r>
          <a:endParaRPr lang="es-SV" dirty="0"/>
        </a:p>
      </dgm:t>
    </dgm:pt>
    <dgm:pt modelId="{5483AC6E-6E26-4125-9CE7-44E50B1E5EB2}" type="parTrans" cxnId="{A1A35EA0-A6A3-4747-9D14-19FEC2AEAD9A}">
      <dgm:prSet/>
      <dgm:spPr/>
      <dgm:t>
        <a:bodyPr/>
        <a:lstStyle/>
        <a:p>
          <a:endParaRPr lang="es-SV"/>
        </a:p>
      </dgm:t>
    </dgm:pt>
    <dgm:pt modelId="{EE916652-C81E-4BBB-AC98-2D38DA1EBFB5}" type="sibTrans" cxnId="{A1A35EA0-A6A3-4747-9D14-19FEC2AEAD9A}">
      <dgm:prSet/>
      <dgm:spPr/>
      <dgm:t>
        <a:bodyPr/>
        <a:lstStyle/>
        <a:p>
          <a:endParaRPr lang="es-SV"/>
        </a:p>
      </dgm:t>
    </dgm:pt>
    <dgm:pt modelId="{720988A8-1D28-4BDB-BA38-BC7A4480701B}">
      <dgm:prSet/>
      <dgm:spPr/>
      <dgm:t>
        <a:bodyPr/>
        <a:lstStyle/>
        <a:p>
          <a:pPr rtl="0"/>
          <a:r>
            <a:rPr kumimoji="0" lang="es-SV" b="0" i="0" u="none" strike="noStrike" cap="none" normalizeH="0" baseline="0" dirty="0" smtClean="0">
              <a:ln/>
              <a:effectLst/>
              <a:latin typeface="Franklin Gothic Book" pitchFamily="34" charset="0"/>
              <a:cs typeface="Arial" pitchFamily="34" charset="0"/>
            </a:rPr>
            <a:t>Mejorar las condiciones vida de las familias que se encuentran en condición de pobreza</a:t>
          </a:r>
          <a:endParaRPr lang="es-SV" dirty="0"/>
        </a:p>
      </dgm:t>
    </dgm:pt>
    <dgm:pt modelId="{6426414E-ACA7-435C-9555-FACD053724DC}" type="parTrans" cxnId="{2F5303DF-7E31-470D-BA45-8C652427EAE4}">
      <dgm:prSet/>
      <dgm:spPr/>
      <dgm:t>
        <a:bodyPr/>
        <a:lstStyle/>
        <a:p>
          <a:endParaRPr lang="es-SV"/>
        </a:p>
      </dgm:t>
    </dgm:pt>
    <dgm:pt modelId="{B34FC5F0-7780-4D1B-AD76-B61A968AD3EB}" type="sibTrans" cxnId="{2F5303DF-7E31-470D-BA45-8C652427EAE4}">
      <dgm:prSet/>
      <dgm:spPr/>
      <dgm:t>
        <a:bodyPr/>
        <a:lstStyle/>
        <a:p>
          <a:endParaRPr lang="es-SV"/>
        </a:p>
      </dgm:t>
    </dgm:pt>
    <dgm:pt modelId="{865A4BE4-C913-493A-A268-9911F8C24B2D}">
      <dgm:prSet/>
      <dgm:spPr/>
      <dgm:t>
        <a:bodyPr/>
        <a:lstStyle/>
        <a:p>
          <a:pPr rtl="0"/>
          <a:r>
            <a:rPr kumimoji="0" lang="es-MX" b="0" i="0" u="none" strike="noStrike" cap="none" normalizeH="0" baseline="0" dirty="0" smtClean="0">
              <a:ln/>
              <a:effectLst/>
              <a:latin typeface="Arial" pitchFamily="34" charset="0"/>
              <a:ea typeface="Calibri" pitchFamily="34" charset="0"/>
              <a:cs typeface="Times New Roman" pitchFamily="18" charset="0"/>
            </a:rPr>
            <a:t>Elaboración De Planes De Respuesta , Prevención Y Mitigación De Riesgos</a:t>
          </a:r>
          <a:endParaRPr lang="es-SV" dirty="0"/>
        </a:p>
      </dgm:t>
    </dgm:pt>
    <dgm:pt modelId="{47AD187C-BF7E-4D6D-8584-F09E6606B106}" type="parTrans" cxnId="{25C62331-45B2-496F-92B4-1864534DF69B}">
      <dgm:prSet/>
      <dgm:spPr/>
      <dgm:t>
        <a:bodyPr/>
        <a:lstStyle/>
        <a:p>
          <a:endParaRPr lang="es-SV"/>
        </a:p>
      </dgm:t>
    </dgm:pt>
    <dgm:pt modelId="{A78B1F2C-0439-4243-9450-9B962FFACA03}" type="sibTrans" cxnId="{25C62331-45B2-496F-92B4-1864534DF69B}">
      <dgm:prSet/>
      <dgm:spPr/>
      <dgm:t>
        <a:bodyPr/>
        <a:lstStyle/>
        <a:p>
          <a:endParaRPr lang="es-SV"/>
        </a:p>
      </dgm:t>
    </dgm:pt>
    <dgm:pt modelId="{2F896CDA-B49E-4265-AEE5-D7D283D0E676}">
      <dgm:prSet/>
      <dgm:spPr/>
      <dgm:t>
        <a:bodyPr/>
        <a:lstStyle/>
        <a:p>
          <a:pPr rtl="0"/>
          <a:r>
            <a:rPr lang="es-SV" smtClean="0"/>
            <a:t>Promover el desarrollo a través del mejoramiento y Construcción de Infraestructura de servicios básicos, vial, transportes </a:t>
          </a:r>
          <a:endParaRPr lang="es-SV" dirty="0"/>
        </a:p>
      </dgm:t>
    </dgm:pt>
    <dgm:pt modelId="{C6C2017F-B4E0-4430-A23C-654ADCA2832D}" type="parTrans" cxnId="{B2DDF573-72BC-4D76-8E85-5214D5B87554}">
      <dgm:prSet/>
      <dgm:spPr/>
      <dgm:t>
        <a:bodyPr/>
        <a:lstStyle/>
        <a:p>
          <a:endParaRPr lang="es-SV"/>
        </a:p>
      </dgm:t>
    </dgm:pt>
    <dgm:pt modelId="{32FC24BD-5104-49AD-BDD2-76A52EEED9FB}" type="sibTrans" cxnId="{B2DDF573-72BC-4D76-8E85-5214D5B87554}">
      <dgm:prSet/>
      <dgm:spPr/>
      <dgm:t>
        <a:bodyPr/>
        <a:lstStyle/>
        <a:p>
          <a:endParaRPr lang="es-SV"/>
        </a:p>
      </dgm:t>
    </dgm:pt>
    <dgm:pt modelId="{5F4F439D-2E93-4914-AE43-6E1BC7D01D9F}" type="pres">
      <dgm:prSet presAssocID="{1AF0E3C6-1580-43EF-8DCF-2642A5FDD9AD}" presName="matrix" presStyleCnt="0">
        <dgm:presLayoutVars>
          <dgm:chMax val="1"/>
          <dgm:dir/>
          <dgm:resizeHandles val="exact"/>
        </dgm:presLayoutVars>
      </dgm:prSet>
      <dgm:spPr/>
      <dgm:t>
        <a:bodyPr/>
        <a:lstStyle/>
        <a:p>
          <a:endParaRPr lang="es-SV"/>
        </a:p>
      </dgm:t>
    </dgm:pt>
    <dgm:pt modelId="{DB50D188-803F-4501-8205-1035BA244147}" type="pres">
      <dgm:prSet presAssocID="{1AF0E3C6-1580-43EF-8DCF-2642A5FDD9AD}" presName="diamond" presStyleLbl="bgShp" presStyleIdx="0" presStyleCnt="1"/>
      <dgm:spPr/>
    </dgm:pt>
    <dgm:pt modelId="{ECDBBDE0-79DD-4D1B-B451-298F102EBBCB}" type="pres">
      <dgm:prSet presAssocID="{1AF0E3C6-1580-43EF-8DCF-2642A5FDD9AD}" presName="quad1" presStyleLbl="node1" presStyleIdx="0" presStyleCnt="4">
        <dgm:presLayoutVars>
          <dgm:chMax val="0"/>
          <dgm:chPref val="0"/>
          <dgm:bulletEnabled val="1"/>
        </dgm:presLayoutVars>
      </dgm:prSet>
      <dgm:spPr/>
      <dgm:t>
        <a:bodyPr/>
        <a:lstStyle/>
        <a:p>
          <a:endParaRPr lang="es-SV"/>
        </a:p>
      </dgm:t>
    </dgm:pt>
    <dgm:pt modelId="{44C23CCC-C660-4E78-BDA5-EB7D7D3C3727}" type="pres">
      <dgm:prSet presAssocID="{1AF0E3C6-1580-43EF-8DCF-2642A5FDD9AD}" presName="quad2" presStyleLbl="node1" presStyleIdx="1" presStyleCnt="4">
        <dgm:presLayoutVars>
          <dgm:chMax val="0"/>
          <dgm:chPref val="0"/>
          <dgm:bulletEnabled val="1"/>
        </dgm:presLayoutVars>
      </dgm:prSet>
      <dgm:spPr/>
      <dgm:t>
        <a:bodyPr/>
        <a:lstStyle/>
        <a:p>
          <a:endParaRPr lang="es-SV"/>
        </a:p>
      </dgm:t>
    </dgm:pt>
    <dgm:pt modelId="{EB7B1847-46BB-40C2-8D4B-15CE8FB6CC36}" type="pres">
      <dgm:prSet presAssocID="{1AF0E3C6-1580-43EF-8DCF-2642A5FDD9AD}" presName="quad3" presStyleLbl="node1" presStyleIdx="2" presStyleCnt="4">
        <dgm:presLayoutVars>
          <dgm:chMax val="0"/>
          <dgm:chPref val="0"/>
          <dgm:bulletEnabled val="1"/>
        </dgm:presLayoutVars>
      </dgm:prSet>
      <dgm:spPr/>
      <dgm:t>
        <a:bodyPr/>
        <a:lstStyle/>
        <a:p>
          <a:endParaRPr lang="es-SV"/>
        </a:p>
      </dgm:t>
    </dgm:pt>
    <dgm:pt modelId="{11D67B39-663B-406E-9CE1-C25C66CE8FD5}" type="pres">
      <dgm:prSet presAssocID="{1AF0E3C6-1580-43EF-8DCF-2642A5FDD9AD}" presName="quad4" presStyleLbl="node1" presStyleIdx="3" presStyleCnt="4">
        <dgm:presLayoutVars>
          <dgm:chMax val="0"/>
          <dgm:chPref val="0"/>
          <dgm:bulletEnabled val="1"/>
        </dgm:presLayoutVars>
      </dgm:prSet>
      <dgm:spPr/>
      <dgm:t>
        <a:bodyPr/>
        <a:lstStyle/>
        <a:p>
          <a:endParaRPr lang="es-SV"/>
        </a:p>
      </dgm:t>
    </dgm:pt>
  </dgm:ptLst>
  <dgm:cxnLst>
    <dgm:cxn modelId="{B2DDF573-72BC-4D76-8E85-5214D5B87554}" srcId="{1AF0E3C6-1580-43EF-8DCF-2642A5FDD9AD}" destId="{2F896CDA-B49E-4265-AEE5-D7D283D0E676}" srcOrd="3" destOrd="0" parTransId="{C6C2017F-B4E0-4430-A23C-654ADCA2832D}" sibTransId="{32FC24BD-5104-49AD-BDD2-76A52EEED9FB}"/>
    <dgm:cxn modelId="{2F5303DF-7E31-470D-BA45-8C652427EAE4}" srcId="{1AF0E3C6-1580-43EF-8DCF-2642A5FDD9AD}" destId="{720988A8-1D28-4BDB-BA38-BC7A4480701B}" srcOrd="1" destOrd="0" parTransId="{6426414E-ACA7-435C-9555-FACD053724DC}" sibTransId="{B34FC5F0-7780-4D1B-AD76-B61A968AD3EB}"/>
    <dgm:cxn modelId="{33C6CDC7-FC33-4396-AFF3-0EE77B9B29C9}" type="presOf" srcId="{8F3B764E-5790-486F-BEA6-1363131569F9}" destId="{ECDBBDE0-79DD-4D1B-B451-298F102EBBCB}" srcOrd="0" destOrd="0" presId="urn:microsoft.com/office/officeart/2005/8/layout/matrix3"/>
    <dgm:cxn modelId="{6B2D4AC1-4208-4DB2-B3EB-FAEBAB2E4B92}" type="presOf" srcId="{1AF0E3C6-1580-43EF-8DCF-2642A5FDD9AD}" destId="{5F4F439D-2E93-4914-AE43-6E1BC7D01D9F}" srcOrd="0" destOrd="0" presId="urn:microsoft.com/office/officeart/2005/8/layout/matrix3"/>
    <dgm:cxn modelId="{673C7882-F895-468A-8F20-D9377C611B71}" type="presOf" srcId="{720988A8-1D28-4BDB-BA38-BC7A4480701B}" destId="{44C23CCC-C660-4E78-BDA5-EB7D7D3C3727}" srcOrd="0" destOrd="0" presId="urn:microsoft.com/office/officeart/2005/8/layout/matrix3"/>
    <dgm:cxn modelId="{EAD51DFD-2DE1-4979-A3EA-4FE46E3AAB04}" type="presOf" srcId="{865A4BE4-C913-493A-A268-9911F8C24B2D}" destId="{EB7B1847-46BB-40C2-8D4B-15CE8FB6CC36}" srcOrd="0" destOrd="0" presId="urn:microsoft.com/office/officeart/2005/8/layout/matrix3"/>
    <dgm:cxn modelId="{A1A35EA0-A6A3-4747-9D14-19FEC2AEAD9A}" srcId="{1AF0E3C6-1580-43EF-8DCF-2642A5FDD9AD}" destId="{8F3B764E-5790-486F-BEA6-1363131569F9}" srcOrd="0" destOrd="0" parTransId="{5483AC6E-6E26-4125-9CE7-44E50B1E5EB2}" sibTransId="{EE916652-C81E-4BBB-AC98-2D38DA1EBFB5}"/>
    <dgm:cxn modelId="{25C62331-45B2-496F-92B4-1864534DF69B}" srcId="{1AF0E3C6-1580-43EF-8DCF-2642A5FDD9AD}" destId="{865A4BE4-C913-493A-A268-9911F8C24B2D}" srcOrd="2" destOrd="0" parTransId="{47AD187C-BF7E-4D6D-8584-F09E6606B106}" sibTransId="{A78B1F2C-0439-4243-9450-9B962FFACA03}"/>
    <dgm:cxn modelId="{FCC2C0E9-D4B0-4E76-8593-A5E36614FD1E}" type="presOf" srcId="{2F896CDA-B49E-4265-AEE5-D7D283D0E676}" destId="{11D67B39-663B-406E-9CE1-C25C66CE8FD5}" srcOrd="0" destOrd="0" presId="urn:microsoft.com/office/officeart/2005/8/layout/matrix3"/>
    <dgm:cxn modelId="{14F2097E-D28B-4841-A18E-A5E9EB5FB66A}" type="presParOf" srcId="{5F4F439D-2E93-4914-AE43-6E1BC7D01D9F}" destId="{DB50D188-803F-4501-8205-1035BA244147}" srcOrd="0" destOrd="0" presId="urn:microsoft.com/office/officeart/2005/8/layout/matrix3"/>
    <dgm:cxn modelId="{4243B476-7F21-49EE-BC5E-8D37AE7EBC9C}" type="presParOf" srcId="{5F4F439D-2E93-4914-AE43-6E1BC7D01D9F}" destId="{ECDBBDE0-79DD-4D1B-B451-298F102EBBCB}" srcOrd="1" destOrd="0" presId="urn:microsoft.com/office/officeart/2005/8/layout/matrix3"/>
    <dgm:cxn modelId="{E6A6530C-39F6-445E-A568-F1F75C06B251}" type="presParOf" srcId="{5F4F439D-2E93-4914-AE43-6E1BC7D01D9F}" destId="{44C23CCC-C660-4E78-BDA5-EB7D7D3C3727}" srcOrd="2" destOrd="0" presId="urn:microsoft.com/office/officeart/2005/8/layout/matrix3"/>
    <dgm:cxn modelId="{9AD5286B-D66C-4124-BB7A-BECB5F028AD6}" type="presParOf" srcId="{5F4F439D-2E93-4914-AE43-6E1BC7D01D9F}" destId="{EB7B1847-46BB-40C2-8D4B-15CE8FB6CC36}" srcOrd="3" destOrd="0" presId="urn:microsoft.com/office/officeart/2005/8/layout/matrix3"/>
    <dgm:cxn modelId="{A88B5EC3-4EEE-4543-92AB-81657EB09996}" type="presParOf" srcId="{5F4F439D-2E93-4914-AE43-6E1BC7D01D9F}" destId="{11D67B39-663B-406E-9CE1-C25C66CE8FD5}"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573D014-B3D4-4EA5-9750-EEE55C2D10B1}"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es-SV"/>
        </a:p>
      </dgm:t>
    </dgm:pt>
    <dgm:pt modelId="{25CA00E8-8DFE-4CBE-AF56-6C6A294A0619}">
      <dgm:prSet/>
      <dgm:spPr/>
      <dgm:t>
        <a:bodyPr/>
        <a:lstStyle/>
        <a:p>
          <a:pPr algn="ctr" rtl="0"/>
          <a:r>
            <a:rPr lang="es-SV" dirty="0" smtClean="0"/>
            <a:t>Generar información técnico científico fortaleciendo la capacidad de respuesta del Sistema Nacional de Protección Civil para una adecuada gestión del riesgo y del medio ambiente</a:t>
          </a:r>
          <a:endParaRPr lang="es-SV" dirty="0"/>
        </a:p>
      </dgm:t>
    </dgm:pt>
    <dgm:pt modelId="{1AB44696-A1A2-424A-9321-F451A1C34B38}" type="parTrans" cxnId="{8A1056E0-CF61-4D3F-82C6-7FF16A9C7A70}">
      <dgm:prSet/>
      <dgm:spPr/>
      <dgm:t>
        <a:bodyPr/>
        <a:lstStyle/>
        <a:p>
          <a:endParaRPr lang="es-SV"/>
        </a:p>
      </dgm:t>
    </dgm:pt>
    <dgm:pt modelId="{8FDAFDF1-5D21-4B25-82CD-534A3B450FB1}" type="sibTrans" cxnId="{8A1056E0-CF61-4D3F-82C6-7FF16A9C7A70}">
      <dgm:prSet/>
      <dgm:spPr/>
      <dgm:t>
        <a:bodyPr/>
        <a:lstStyle/>
        <a:p>
          <a:endParaRPr lang="es-SV"/>
        </a:p>
      </dgm:t>
    </dgm:pt>
    <dgm:pt modelId="{8E01B1E7-1D31-4914-B9CB-92573871DDEC}" type="pres">
      <dgm:prSet presAssocID="{F573D014-B3D4-4EA5-9750-EEE55C2D10B1}" presName="linear" presStyleCnt="0">
        <dgm:presLayoutVars>
          <dgm:animLvl val="lvl"/>
          <dgm:resizeHandles val="exact"/>
        </dgm:presLayoutVars>
      </dgm:prSet>
      <dgm:spPr/>
      <dgm:t>
        <a:bodyPr/>
        <a:lstStyle/>
        <a:p>
          <a:endParaRPr lang="es-SV"/>
        </a:p>
      </dgm:t>
    </dgm:pt>
    <dgm:pt modelId="{5D3542E9-FB60-4CCF-81E2-2431ABB0C8A8}" type="pres">
      <dgm:prSet presAssocID="{25CA00E8-8DFE-4CBE-AF56-6C6A294A0619}" presName="parentText" presStyleLbl="node1" presStyleIdx="0" presStyleCnt="1">
        <dgm:presLayoutVars>
          <dgm:chMax val="0"/>
          <dgm:bulletEnabled val="1"/>
        </dgm:presLayoutVars>
      </dgm:prSet>
      <dgm:spPr/>
      <dgm:t>
        <a:bodyPr/>
        <a:lstStyle/>
        <a:p>
          <a:endParaRPr lang="es-SV"/>
        </a:p>
      </dgm:t>
    </dgm:pt>
  </dgm:ptLst>
  <dgm:cxnLst>
    <dgm:cxn modelId="{3D859483-CD46-4381-B573-D6DC4D5CD24D}" type="presOf" srcId="{F573D014-B3D4-4EA5-9750-EEE55C2D10B1}" destId="{8E01B1E7-1D31-4914-B9CB-92573871DDEC}" srcOrd="0" destOrd="0" presId="urn:microsoft.com/office/officeart/2005/8/layout/vList2"/>
    <dgm:cxn modelId="{8A1056E0-CF61-4D3F-82C6-7FF16A9C7A70}" srcId="{F573D014-B3D4-4EA5-9750-EEE55C2D10B1}" destId="{25CA00E8-8DFE-4CBE-AF56-6C6A294A0619}" srcOrd="0" destOrd="0" parTransId="{1AB44696-A1A2-424A-9321-F451A1C34B38}" sibTransId="{8FDAFDF1-5D21-4B25-82CD-534A3B450FB1}"/>
    <dgm:cxn modelId="{93FB4445-D8F9-4FA1-BAE9-A8D360F11750}" type="presOf" srcId="{25CA00E8-8DFE-4CBE-AF56-6C6A294A0619}" destId="{5D3542E9-FB60-4CCF-81E2-2431ABB0C8A8}" srcOrd="0" destOrd="0" presId="urn:microsoft.com/office/officeart/2005/8/layout/vList2"/>
    <dgm:cxn modelId="{986BC7C2-FD3E-46C7-BA28-F36C101B46F2}" type="presParOf" srcId="{8E01B1E7-1D31-4914-B9CB-92573871DDEC}" destId="{5D3542E9-FB60-4CCF-81E2-2431ABB0C8A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E169B23-C6E4-4149-8404-820BE2262EAE}" type="doc">
      <dgm:prSet loTypeId="urn:microsoft.com/office/officeart/2005/8/layout/process4" loCatId="process" qsTypeId="urn:microsoft.com/office/officeart/2005/8/quickstyle/simple3" qsCatId="simple" csTypeId="urn:microsoft.com/office/officeart/2005/8/colors/colorful5" csCatId="colorful" phldr="1"/>
      <dgm:spPr/>
      <dgm:t>
        <a:bodyPr/>
        <a:lstStyle/>
        <a:p>
          <a:endParaRPr lang="es-SV"/>
        </a:p>
      </dgm:t>
    </dgm:pt>
    <dgm:pt modelId="{371B8752-B248-4EA0-9A49-8A1B9C91137E}">
      <dgm:prSet/>
      <dgm:spPr/>
      <dgm:t>
        <a:bodyPr/>
        <a:lstStyle/>
        <a:p>
          <a:pPr algn="ctr" rtl="0"/>
          <a:r>
            <a:rPr lang="es-SV" b="1" dirty="0" smtClean="0"/>
            <a:t>6 radares meteorológicos</a:t>
          </a:r>
          <a:endParaRPr lang="es-SV" dirty="0"/>
        </a:p>
      </dgm:t>
    </dgm:pt>
    <dgm:pt modelId="{EF0758EC-EF8B-41B4-8042-65399E7B4275}" type="parTrans" cxnId="{189930A1-DD19-477E-ACF3-01782A18718B}">
      <dgm:prSet/>
      <dgm:spPr/>
      <dgm:t>
        <a:bodyPr/>
        <a:lstStyle/>
        <a:p>
          <a:pPr algn="ctr"/>
          <a:endParaRPr lang="es-SV"/>
        </a:p>
      </dgm:t>
    </dgm:pt>
    <dgm:pt modelId="{EA5C4DB2-12B8-418B-AC16-A1555F30AFF3}" type="sibTrans" cxnId="{189930A1-DD19-477E-ACF3-01782A18718B}">
      <dgm:prSet/>
      <dgm:spPr/>
      <dgm:t>
        <a:bodyPr/>
        <a:lstStyle/>
        <a:p>
          <a:pPr algn="ctr"/>
          <a:endParaRPr lang="es-SV"/>
        </a:p>
      </dgm:t>
    </dgm:pt>
    <dgm:pt modelId="{92AEDB52-F3A5-4397-91EC-9A9DD6AF5722}">
      <dgm:prSet/>
      <dgm:spPr/>
      <dgm:t>
        <a:bodyPr/>
        <a:lstStyle/>
        <a:p>
          <a:pPr algn="ctr" rtl="0"/>
          <a:r>
            <a:rPr lang="es-SV" b="1" dirty="0" smtClean="0"/>
            <a:t>Para Aviso oportuno de los fenómenos naturales que nos pueden afectar con el fin de tomar decisiones para reducir el riesgo ante dichos fenómenos</a:t>
          </a:r>
          <a:endParaRPr lang="es-SV" dirty="0"/>
        </a:p>
      </dgm:t>
    </dgm:pt>
    <dgm:pt modelId="{C62DEC5F-ED4D-482E-A434-5B38F8A51620}" type="parTrans" cxnId="{E341D9EA-4214-4865-98B7-A684FED6E5CA}">
      <dgm:prSet/>
      <dgm:spPr/>
      <dgm:t>
        <a:bodyPr/>
        <a:lstStyle/>
        <a:p>
          <a:pPr algn="ctr"/>
          <a:endParaRPr lang="es-SV"/>
        </a:p>
      </dgm:t>
    </dgm:pt>
    <dgm:pt modelId="{5218DA20-9ED2-4022-9806-FAA6F1D5CD86}" type="sibTrans" cxnId="{E341D9EA-4214-4865-98B7-A684FED6E5CA}">
      <dgm:prSet/>
      <dgm:spPr/>
      <dgm:t>
        <a:bodyPr/>
        <a:lstStyle/>
        <a:p>
          <a:pPr algn="ctr"/>
          <a:endParaRPr lang="es-SV"/>
        </a:p>
      </dgm:t>
    </dgm:pt>
    <dgm:pt modelId="{46E565BD-4EBB-4D22-9444-8F0378CDFB42}">
      <dgm:prSet/>
      <dgm:spPr/>
      <dgm:t>
        <a:bodyPr/>
        <a:lstStyle/>
        <a:p>
          <a:pPr algn="ctr" rtl="0"/>
          <a:r>
            <a:rPr lang="es-SV" b="1" dirty="0" smtClean="0"/>
            <a:t> 34 estaciones meteorológicas hidrológicas, pluviométricas y sísmicas. </a:t>
          </a:r>
          <a:endParaRPr lang="es-SV" dirty="0"/>
        </a:p>
      </dgm:t>
    </dgm:pt>
    <dgm:pt modelId="{05D1FD25-74E4-4E3A-BCA2-730BD99704EE}" type="parTrans" cxnId="{58B11E88-6E4F-4BA3-9747-0392807D25AC}">
      <dgm:prSet/>
      <dgm:spPr/>
      <dgm:t>
        <a:bodyPr/>
        <a:lstStyle/>
        <a:p>
          <a:pPr algn="ctr"/>
          <a:endParaRPr lang="es-SV"/>
        </a:p>
      </dgm:t>
    </dgm:pt>
    <dgm:pt modelId="{77180D96-FC58-4C52-A737-84639FF6F7BD}" type="sibTrans" cxnId="{58B11E88-6E4F-4BA3-9747-0392807D25AC}">
      <dgm:prSet/>
      <dgm:spPr/>
      <dgm:t>
        <a:bodyPr/>
        <a:lstStyle/>
        <a:p>
          <a:pPr algn="ctr"/>
          <a:endParaRPr lang="es-SV"/>
        </a:p>
      </dgm:t>
    </dgm:pt>
    <dgm:pt modelId="{4BA1B06E-74C5-466B-A974-435B1FF2F57E}">
      <dgm:prSet/>
      <dgm:spPr/>
      <dgm:t>
        <a:bodyPr/>
        <a:lstStyle/>
        <a:p>
          <a:pPr algn="ctr" rtl="0"/>
          <a:r>
            <a:rPr lang="es-SV" b="1" smtClean="0"/>
            <a:t>Conocer en tiempo real los niveles de ríos, lluvia, imágenes de satélite, susceptibilidad</a:t>
          </a:r>
          <a:endParaRPr lang="es-SV"/>
        </a:p>
      </dgm:t>
    </dgm:pt>
    <dgm:pt modelId="{EA6E9F04-8458-4141-BFC5-F6B6B151427F}" type="parTrans" cxnId="{F69F055A-153C-4B85-B387-BA4C8F2901D5}">
      <dgm:prSet/>
      <dgm:spPr/>
      <dgm:t>
        <a:bodyPr/>
        <a:lstStyle/>
        <a:p>
          <a:pPr algn="ctr"/>
          <a:endParaRPr lang="es-SV"/>
        </a:p>
      </dgm:t>
    </dgm:pt>
    <dgm:pt modelId="{3E723C86-0099-45BF-9B94-EEDECF01BCDB}" type="sibTrans" cxnId="{F69F055A-153C-4B85-B387-BA4C8F2901D5}">
      <dgm:prSet/>
      <dgm:spPr/>
      <dgm:t>
        <a:bodyPr/>
        <a:lstStyle/>
        <a:p>
          <a:pPr algn="ctr"/>
          <a:endParaRPr lang="es-SV"/>
        </a:p>
      </dgm:t>
    </dgm:pt>
    <dgm:pt modelId="{9993EC27-42B8-417A-83F4-29C8CB2951B5}" type="pres">
      <dgm:prSet presAssocID="{4E169B23-C6E4-4149-8404-820BE2262EAE}" presName="Name0" presStyleCnt="0">
        <dgm:presLayoutVars>
          <dgm:dir/>
          <dgm:animLvl val="lvl"/>
          <dgm:resizeHandles val="exact"/>
        </dgm:presLayoutVars>
      </dgm:prSet>
      <dgm:spPr/>
      <dgm:t>
        <a:bodyPr/>
        <a:lstStyle/>
        <a:p>
          <a:endParaRPr lang="es-SV"/>
        </a:p>
      </dgm:t>
    </dgm:pt>
    <dgm:pt modelId="{658F885C-C9E9-409A-803F-F62ACCD164A5}" type="pres">
      <dgm:prSet presAssocID="{46E565BD-4EBB-4D22-9444-8F0378CDFB42}" presName="boxAndChildren" presStyleCnt="0"/>
      <dgm:spPr/>
    </dgm:pt>
    <dgm:pt modelId="{69D48D7D-D703-4EDD-A3F3-801CF11C0D2C}" type="pres">
      <dgm:prSet presAssocID="{46E565BD-4EBB-4D22-9444-8F0378CDFB42}" presName="parentTextBox" presStyleLbl="node1" presStyleIdx="0" presStyleCnt="2"/>
      <dgm:spPr/>
      <dgm:t>
        <a:bodyPr/>
        <a:lstStyle/>
        <a:p>
          <a:endParaRPr lang="es-SV"/>
        </a:p>
      </dgm:t>
    </dgm:pt>
    <dgm:pt modelId="{ED2384CF-E447-4FAB-8497-E6F9C2C17C88}" type="pres">
      <dgm:prSet presAssocID="{46E565BD-4EBB-4D22-9444-8F0378CDFB42}" presName="entireBox" presStyleLbl="node1" presStyleIdx="0" presStyleCnt="2"/>
      <dgm:spPr/>
      <dgm:t>
        <a:bodyPr/>
        <a:lstStyle/>
        <a:p>
          <a:endParaRPr lang="es-SV"/>
        </a:p>
      </dgm:t>
    </dgm:pt>
    <dgm:pt modelId="{CAD84EA2-7A1D-44EF-8394-151611B26406}" type="pres">
      <dgm:prSet presAssocID="{46E565BD-4EBB-4D22-9444-8F0378CDFB42}" presName="descendantBox" presStyleCnt="0"/>
      <dgm:spPr/>
    </dgm:pt>
    <dgm:pt modelId="{90E52730-EF0E-4E64-8629-572A70F34C66}" type="pres">
      <dgm:prSet presAssocID="{4BA1B06E-74C5-466B-A974-435B1FF2F57E}" presName="childTextBox" presStyleLbl="fgAccFollowNode1" presStyleIdx="0" presStyleCnt="2">
        <dgm:presLayoutVars>
          <dgm:bulletEnabled val="1"/>
        </dgm:presLayoutVars>
      </dgm:prSet>
      <dgm:spPr/>
      <dgm:t>
        <a:bodyPr/>
        <a:lstStyle/>
        <a:p>
          <a:endParaRPr lang="es-SV"/>
        </a:p>
      </dgm:t>
    </dgm:pt>
    <dgm:pt modelId="{41A5EB1D-E203-4463-8856-7EBE3147D486}" type="pres">
      <dgm:prSet presAssocID="{EA5C4DB2-12B8-418B-AC16-A1555F30AFF3}" presName="sp" presStyleCnt="0"/>
      <dgm:spPr/>
    </dgm:pt>
    <dgm:pt modelId="{78EBC7E5-E333-4A00-BE08-0C33C3C1A48E}" type="pres">
      <dgm:prSet presAssocID="{371B8752-B248-4EA0-9A49-8A1B9C91137E}" presName="arrowAndChildren" presStyleCnt="0"/>
      <dgm:spPr/>
    </dgm:pt>
    <dgm:pt modelId="{22AA6293-EEB4-4DAD-9975-E4F40D5358F7}" type="pres">
      <dgm:prSet presAssocID="{371B8752-B248-4EA0-9A49-8A1B9C91137E}" presName="parentTextArrow" presStyleLbl="node1" presStyleIdx="0" presStyleCnt="2"/>
      <dgm:spPr/>
      <dgm:t>
        <a:bodyPr/>
        <a:lstStyle/>
        <a:p>
          <a:endParaRPr lang="es-SV"/>
        </a:p>
      </dgm:t>
    </dgm:pt>
    <dgm:pt modelId="{70640C08-000B-45EC-9216-74CDE7A83A83}" type="pres">
      <dgm:prSet presAssocID="{371B8752-B248-4EA0-9A49-8A1B9C91137E}" presName="arrow" presStyleLbl="node1" presStyleIdx="1" presStyleCnt="2"/>
      <dgm:spPr/>
      <dgm:t>
        <a:bodyPr/>
        <a:lstStyle/>
        <a:p>
          <a:endParaRPr lang="es-SV"/>
        </a:p>
      </dgm:t>
    </dgm:pt>
    <dgm:pt modelId="{A4D80A7C-B78E-44F6-AE84-CF85061F8600}" type="pres">
      <dgm:prSet presAssocID="{371B8752-B248-4EA0-9A49-8A1B9C91137E}" presName="descendantArrow" presStyleCnt="0"/>
      <dgm:spPr/>
    </dgm:pt>
    <dgm:pt modelId="{81E246C6-53B4-4163-809E-25FEE3995748}" type="pres">
      <dgm:prSet presAssocID="{92AEDB52-F3A5-4397-91EC-9A9DD6AF5722}" presName="childTextArrow" presStyleLbl="fgAccFollowNode1" presStyleIdx="1" presStyleCnt="2">
        <dgm:presLayoutVars>
          <dgm:bulletEnabled val="1"/>
        </dgm:presLayoutVars>
      </dgm:prSet>
      <dgm:spPr/>
      <dgm:t>
        <a:bodyPr/>
        <a:lstStyle/>
        <a:p>
          <a:endParaRPr lang="es-SV"/>
        </a:p>
      </dgm:t>
    </dgm:pt>
  </dgm:ptLst>
  <dgm:cxnLst>
    <dgm:cxn modelId="{69EAB635-6B34-47AA-BC01-47F60C31746C}" type="presOf" srcId="{4E169B23-C6E4-4149-8404-820BE2262EAE}" destId="{9993EC27-42B8-417A-83F4-29C8CB2951B5}" srcOrd="0" destOrd="0" presId="urn:microsoft.com/office/officeart/2005/8/layout/process4"/>
    <dgm:cxn modelId="{65005349-B6D9-4E25-BE71-AEF4F80541B6}" type="presOf" srcId="{4BA1B06E-74C5-466B-A974-435B1FF2F57E}" destId="{90E52730-EF0E-4E64-8629-572A70F34C66}" srcOrd="0" destOrd="0" presId="urn:microsoft.com/office/officeart/2005/8/layout/process4"/>
    <dgm:cxn modelId="{E341D9EA-4214-4865-98B7-A684FED6E5CA}" srcId="{371B8752-B248-4EA0-9A49-8A1B9C91137E}" destId="{92AEDB52-F3A5-4397-91EC-9A9DD6AF5722}" srcOrd="0" destOrd="0" parTransId="{C62DEC5F-ED4D-482E-A434-5B38F8A51620}" sibTransId="{5218DA20-9ED2-4022-9806-FAA6F1D5CD86}"/>
    <dgm:cxn modelId="{189930A1-DD19-477E-ACF3-01782A18718B}" srcId="{4E169B23-C6E4-4149-8404-820BE2262EAE}" destId="{371B8752-B248-4EA0-9A49-8A1B9C91137E}" srcOrd="0" destOrd="0" parTransId="{EF0758EC-EF8B-41B4-8042-65399E7B4275}" sibTransId="{EA5C4DB2-12B8-418B-AC16-A1555F30AFF3}"/>
    <dgm:cxn modelId="{5A4A4C9F-4FB2-4D19-A4A4-0F9D5F004350}" type="presOf" srcId="{46E565BD-4EBB-4D22-9444-8F0378CDFB42}" destId="{ED2384CF-E447-4FAB-8497-E6F9C2C17C88}" srcOrd="1" destOrd="0" presId="urn:microsoft.com/office/officeart/2005/8/layout/process4"/>
    <dgm:cxn modelId="{A7677968-A726-4503-BCE5-5F7F332DDB81}" type="presOf" srcId="{92AEDB52-F3A5-4397-91EC-9A9DD6AF5722}" destId="{81E246C6-53B4-4163-809E-25FEE3995748}" srcOrd="0" destOrd="0" presId="urn:microsoft.com/office/officeart/2005/8/layout/process4"/>
    <dgm:cxn modelId="{239F5462-8FC9-4D77-B7DF-0FFA571220C9}" type="presOf" srcId="{371B8752-B248-4EA0-9A49-8A1B9C91137E}" destId="{70640C08-000B-45EC-9216-74CDE7A83A83}" srcOrd="1" destOrd="0" presId="urn:microsoft.com/office/officeart/2005/8/layout/process4"/>
    <dgm:cxn modelId="{58B11E88-6E4F-4BA3-9747-0392807D25AC}" srcId="{4E169B23-C6E4-4149-8404-820BE2262EAE}" destId="{46E565BD-4EBB-4D22-9444-8F0378CDFB42}" srcOrd="1" destOrd="0" parTransId="{05D1FD25-74E4-4E3A-BCA2-730BD99704EE}" sibTransId="{77180D96-FC58-4C52-A737-84639FF6F7BD}"/>
    <dgm:cxn modelId="{F69F055A-153C-4B85-B387-BA4C8F2901D5}" srcId="{46E565BD-4EBB-4D22-9444-8F0378CDFB42}" destId="{4BA1B06E-74C5-466B-A974-435B1FF2F57E}" srcOrd="0" destOrd="0" parTransId="{EA6E9F04-8458-4141-BFC5-F6B6B151427F}" sibTransId="{3E723C86-0099-45BF-9B94-EEDECF01BCDB}"/>
    <dgm:cxn modelId="{4B01D6CB-A2B2-440A-997B-A3EABC17C5FE}" type="presOf" srcId="{371B8752-B248-4EA0-9A49-8A1B9C91137E}" destId="{22AA6293-EEB4-4DAD-9975-E4F40D5358F7}" srcOrd="0" destOrd="0" presId="urn:microsoft.com/office/officeart/2005/8/layout/process4"/>
    <dgm:cxn modelId="{FCD6E6F2-33A2-404D-8795-09287DF10D20}" type="presOf" srcId="{46E565BD-4EBB-4D22-9444-8F0378CDFB42}" destId="{69D48D7D-D703-4EDD-A3F3-801CF11C0D2C}" srcOrd="0" destOrd="0" presId="urn:microsoft.com/office/officeart/2005/8/layout/process4"/>
    <dgm:cxn modelId="{FA197E86-CCB2-4220-A04C-27E5960DB3A2}" type="presParOf" srcId="{9993EC27-42B8-417A-83F4-29C8CB2951B5}" destId="{658F885C-C9E9-409A-803F-F62ACCD164A5}" srcOrd="0" destOrd="0" presId="urn:microsoft.com/office/officeart/2005/8/layout/process4"/>
    <dgm:cxn modelId="{A0E0E005-0D55-49E2-8B1E-5E4EA124F2DB}" type="presParOf" srcId="{658F885C-C9E9-409A-803F-F62ACCD164A5}" destId="{69D48D7D-D703-4EDD-A3F3-801CF11C0D2C}" srcOrd="0" destOrd="0" presId="urn:microsoft.com/office/officeart/2005/8/layout/process4"/>
    <dgm:cxn modelId="{4B300045-0FFE-4B7C-89D4-74B2215C6DF8}" type="presParOf" srcId="{658F885C-C9E9-409A-803F-F62ACCD164A5}" destId="{ED2384CF-E447-4FAB-8497-E6F9C2C17C88}" srcOrd="1" destOrd="0" presId="urn:microsoft.com/office/officeart/2005/8/layout/process4"/>
    <dgm:cxn modelId="{E68EE793-BEAE-40A8-BC46-7A7513A13FF0}" type="presParOf" srcId="{658F885C-C9E9-409A-803F-F62ACCD164A5}" destId="{CAD84EA2-7A1D-44EF-8394-151611B26406}" srcOrd="2" destOrd="0" presId="urn:microsoft.com/office/officeart/2005/8/layout/process4"/>
    <dgm:cxn modelId="{A04ACFCD-3E52-4BE2-AD4C-7E430A969AFE}" type="presParOf" srcId="{CAD84EA2-7A1D-44EF-8394-151611B26406}" destId="{90E52730-EF0E-4E64-8629-572A70F34C66}" srcOrd="0" destOrd="0" presId="urn:microsoft.com/office/officeart/2005/8/layout/process4"/>
    <dgm:cxn modelId="{A909FABD-33DF-417B-9CF2-9BCBF4513F76}" type="presParOf" srcId="{9993EC27-42B8-417A-83F4-29C8CB2951B5}" destId="{41A5EB1D-E203-4463-8856-7EBE3147D486}" srcOrd="1" destOrd="0" presId="urn:microsoft.com/office/officeart/2005/8/layout/process4"/>
    <dgm:cxn modelId="{BBD065EC-DF1D-4D89-8558-753C51352E90}" type="presParOf" srcId="{9993EC27-42B8-417A-83F4-29C8CB2951B5}" destId="{78EBC7E5-E333-4A00-BE08-0C33C3C1A48E}" srcOrd="2" destOrd="0" presId="urn:microsoft.com/office/officeart/2005/8/layout/process4"/>
    <dgm:cxn modelId="{CB52B92B-2DBE-4A31-AAD6-75FA9E0C0ABE}" type="presParOf" srcId="{78EBC7E5-E333-4A00-BE08-0C33C3C1A48E}" destId="{22AA6293-EEB4-4DAD-9975-E4F40D5358F7}" srcOrd="0" destOrd="0" presId="urn:microsoft.com/office/officeart/2005/8/layout/process4"/>
    <dgm:cxn modelId="{4E498288-61C5-4306-85F5-0CE884B8D98C}" type="presParOf" srcId="{78EBC7E5-E333-4A00-BE08-0C33C3C1A48E}" destId="{70640C08-000B-45EC-9216-74CDE7A83A83}" srcOrd="1" destOrd="0" presId="urn:microsoft.com/office/officeart/2005/8/layout/process4"/>
    <dgm:cxn modelId="{61714CF1-C686-4770-9151-E4ECCC324670}" type="presParOf" srcId="{78EBC7E5-E333-4A00-BE08-0C33C3C1A48E}" destId="{A4D80A7C-B78E-44F6-AE84-CF85061F8600}" srcOrd="2" destOrd="0" presId="urn:microsoft.com/office/officeart/2005/8/layout/process4"/>
    <dgm:cxn modelId="{66ED7EB4-364D-4EEA-8DD9-B17925078D27}" type="presParOf" srcId="{A4D80A7C-B78E-44F6-AE84-CF85061F8600}" destId="{81E246C6-53B4-4163-809E-25FEE3995748}"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E349A2A-7B6D-4A06-A319-5958493F370E}" type="doc">
      <dgm:prSet loTypeId="urn:microsoft.com/office/officeart/2005/8/layout/vList5" loCatId="list" qsTypeId="urn:microsoft.com/office/officeart/2005/8/quickstyle/simple3" qsCatId="simple" csTypeId="urn:microsoft.com/office/officeart/2005/8/colors/colorful5" csCatId="colorful"/>
      <dgm:spPr/>
      <dgm:t>
        <a:bodyPr/>
        <a:lstStyle/>
        <a:p>
          <a:endParaRPr lang="es-SV"/>
        </a:p>
      </dgm:t>
    </dgm:pt>
    <dgm:pt modelId="{4CE94B12-8FAB-407E-AF45-EA336EA79407}">
      <dgm:prSet/>
      <dgm:spPr/>
      <dgm:t>
        <a:bodyPr/>
        <a:lstStyle/>
        <a:p>
          <a:pPr rtl="0"/>
          <a:r>
            <a:rPr lang="es-SV" smtClean="0"/>
            <a:t>58</a:t>
          </a:r>
          <a:endParaRPr lang="es-SV"/>
        </a:p>
      </dgm:t>
    </dgm:pt>
    <dgm:pt modelId="{835B8CBE-10D5-472B-8668-FD7A2227C556}" type="parTrans" cxnId="{F09F299E-5EED-4358-B76C-B97E528BD48C}">
      <dgm:prSet/>
      <dgm:spPr/>
      <dgm:t>
        <a:bodyPr/>
        <a:lstStyle/>
        <a:p>
          <a:endParaRPr lang="es-SV"/>
        </a:p>
      </dgm:t>
    </dgm:pt>
    <dgm:pt modelId="{5DE5B2F8-AF43-4EBE-A8D0-81336D546BA9}" type="sibTrans" cxnId="{F09F299E-5EED-4358-B76C-B97E528BD48C}">
      <dgm:prSet/>
      <dgm:spPr/>
      <dgm:t>
        <a:bodyPr/>
        <a:lstStyle/>
        <a:p>
          <a:endParaRPr lang="es-SV"/>
        </a:p>
      </dgm:t>
    </dgm:pt>
    <dgm:pt modelId="{94A6B771-8123-441D-B476-283C1CD07971}">
      <dgm:prSet/>
      <dgm:spPr/>
      <dgm:t>
        <a:bodyPr/>
        <a:lstStyle/>
        <a:p>
          <a:pPr rtl="0"/>
          <a:r>
            <a:rPr lang="es-SV" smtClean="0"/>
            <a:t>Construcción de vivienda permanente para los afectados por la Tormenta Tropical IDA</a:t>
          </a:r>
          <a:endParaRPr lang="es-SV"/>
        </a:p>
      </dgm:t>
    </dgm:pt>
    <dgm:pt modelId="{B56A4A02-31E0-4D9E-B1EF-DE120757CE2D}" type="parTrans" cxnId="{F473B3C7-C126-42F9-A9FC-0A07547A2CAD}">
      <dgm:prSet/>
      <dgm:spPr/>
      <dgm:t>
        <a:bodyPr/>
        <a:lstStyle/>
        <a:p>
          <a:endParaRPr lang="es-SV"/>
        </a:p>
      </dgm:t>
    </dgm:pt>
    <dgm:pt modelId="{6A6DE74D-7027-4621-9089-78E6313A6882}" type="sibTrans" cxnId="{F473B3C7-C126-42F9-A9FC-0A07547A2CAD}">
      <dgm:prSet/>
      <dgm:spPr/>
      <dgm:t>
        <a:bodyPr/>
        <a:lstStyle/>
        <a:p>
          <a:endParaRPr lang="es-SV"/>
        </a:p>
      </dgm:t>
    </dgm:pt>
    <dgm:pt modelId="{18CEB24E-D164-480F-9A54-8C0946857691}">
      <dgm:prSet/>
      <dgm:spPr/>
      <dgm:t>
        <a:bodyPr/>
        <a:lstStyle/>
        <a:p>
          <a:pPr rtl="0"/>
          <a:r>
            <a:rPr lang="es-SV" smtClean="0"/>
            <a:t>1/12</a:t>
          </a:r>
          <a:endParaRPr lang="es-SV"/>
        </a:p>
      </dgm:t>
    </dgm:pt>
    <dgm:pt modelId="{87C2F307-E908-433E-8049-54B16B929996}" type="parTrans" cxnId="{21F0D053-EAE0-43F9-A0E0-E157C0CEF813}">
      <dgm:prSet/>
      <dgm:spPr/>
      <dgm:t>
        <a:bodyPr/>
        <a:lstStyle/>
        <a:p>
          <a:endParaRPr lang="es-SV"/>
        </a:p>
      </dgm:t>
    </dgm:pt>
    <dgm:pt modelId="{627E4D26-9610-4194-A4D3-D4B3F8A73C1A}" type="sibTrans" cxnId="{21F0D053-EAE0-43F9-A0E0-E157C0CEF813}">
      <dgm:prSet/>
      <dgm:spPr/>
      <dgm:t>
        <a:bodyPr/>
        <a:lstStyle/>
        <a:p>
          <a:endParaRPr lang="es-SV"/>
        </a:p>
      </dgm:t>
    </dgm:pt>
    <dgm:pt modelId="{84526B20-9C4D-4B71-9481-AD3A1FD9663B}">
      <dgm:prSet/>
      <dgm:spPr/>
      <dgm:t>
        <a:bodyPr/>
        <a:lstStyle/>
        <a:p>
          <a:pPr rtl="0"/>
          <a:r>
            <a:rPr lang="es-SV" smtClean="0"/>
            <a:t>Fortalecer capacidades de Gobiernos Locales de la Asociación AMUSDELI, para su proceso de descentralización</a:t>
          </a:r>
          <a:endParaRPr lang="es-SV"/>
        </a:p>
      </dgm:t>
    </dgm:pt>
    <dgm:pt modelId="{4F1831BE-04E5-47FF-BFBD-17A8C4428B0A}" type="parTrans" cxnId="{282AC116-C853-4E3A-9127-4742C0C3986F}">
      <dgm:prSet/>
      <dgm:spPr/>
      <dgm:t>
        <a:bodyPr/>
        <a:lstStyle/>
        <a:p>
          <a:endParaRPr lang="es-SV"/>
        </a:p>
      </dgm:t>
    </dgm:pt>
    <dgm:pt modelId="{FD71D74F-4FEE-4449-BBAE-06A4E0C0CE31}" type="sibTrans" cxnId="{282AC116-C853-4E3A-9127-4742C0C3986F}">
      <dgm:prSet/>
      <dgm:spPr/>
      <dgm:t>
        <a:bodyPr/>
        <a:lstStyle/>
        <a:p>
          <a:endParaRPr lang="es-SV"/>
        </a:p>
      </dgm:t>
    </dgm:pt>
    <dgm:pt modelId="{2928B3D2-56EC-4E51-9B5C-BC10D928A947}" type="pres">
      <dgm:prSet presAssocID="{4E349A2A-7B6D-4A06-A319-5958493F370E}" presName="Name0" presStyleCnt="0">
        <dgm:presLayoutVars>
          <dgm:dir/>
          <dgm:animLvl val="lvl"/>
          <dgm:resizeHandles val="exact"/>
        </dgm:presLayoutVars>
      </dgm:prSet>
      <dgm:spPr/>
      <dgm:t>
        <a:bodyPr/>
        <a:lstStyle/>
        <a:p>
          <a:endParaRPr lang="es-SV"/>
        </a:p>
      </dgm:t>
    </dgm:pt>
    <dgm:pt modelId="{7DF6CC94-E0DE-406C-8CA4-89FE5A8F9DE2}" type="pres">
      <dgm:prSet presAssocID="{4CE94B12-8FAB-407E-AF45-EA336EA79407}" presName="linNode" presStyleCnt="0"/>
      <dgm:spPr/>
    </dgm:pt>
    <dgm:pt modelId="{568722C3-F992-4B5C-9F5D-AC81A6BE39BE}" type="pres">
      <dgm:prSet presAssocID="{4CE94B12-8FAB-407E-AF45-EA336EA79407}" presName="parentText" presStyleLbl="node1" presStyleIdx="0" presStyleCnt="2">
        <dgm:presLayoutVars>
          <dgm:chMax val="1"/>
          <dgm:bulletEnabled val="1"/>
        </dgm:presLayoutVars>
      </dgm:prSet>
      <dgm:spPr/>
      <dgm:t>
        <a:bodyPr/>
        <a:lstStyle/>
        <a:p>
          <a:endParaRPr lang="es-SV"/>
        </a:p>
      </dgm:t>
    </dgm:pt>
    <dgm:pt modelId="{9C3340C4-18A9-4844-ABC6-398EC2FDAE1E}" type="pres">
      <dgm:prSet presAssocID="{4CE94B12-8FAB-407E-AF45-EA336EA79407}" presName="descendantText" presStyleLbl="alignAccFollowNode1" presStyleIdx="0" presStyleCnt="2">
        <dgm:presLayoutVars>
          <dgm:bulletEnabled val="1"/>
        </dgm:presLayoutVars>
      </dgm:prSet>
      <dgm:spPr/>
      <dgm:t>
        <a:bodyPr/>
        <a:lstStyle/>
        <a:p>
          <a:endParaRPr lang="es-SV"/>
        </a:p>
      </dgm:t>
    </dgm:pt>
    <dgm:pt modelId="{EB1C5906-3125-4121-8266-C6F5DE18AD4E}" type="pres">
      <dgm:prSet presAssocID="{5DE5B2F8-AF43-4EBE-A8D0-81336D546BA9}" presName="sp" presStyleCnt="0"/>
      <dgm:spPr/>
    </dgm:pt>
    <dgm:pt modelId="{4888BE31-D08D-4376-9A3C-DD33EC738CE3}" type="pres">
      <dgm:prSet presAssocID="{18CEB24E-D164-480F-9A54-8C0946857691}" presName="linNode" presStyleCnt="0"/>
      <dgm:spPr/>
    </dgm:pt>
    <dgm:pt modelId="{8F82C184-E367-44D8-A69B-33561D5DFDCC}" type="pres">
      <dgm:prSet presAssocID="{18CEB24E-D164-480F-9A54-8C0946857691}" presName="parentText" presStyleLbl="node1" presStyleIdx="1" presStyleCnt="2">
        <dgm:presLayoutVars>
          <dgm:chMax val="1"/>
          <dgm:bulletEnabled val="1"/>
        </dgm:presLayoutVars>
      </dgm:prSet>
      <dgm:spPr/>
      <dgm:t>
        <a:bodyPr/>
        <a:lstStyle/>
        <a:p>
          <a:endParaRPr lang="es-SV"/>
        </a:p>
      </dgm:t>
    </dgm:pt>
    <dgm:pt modelId="{F5951FEA-96FB-4383-A5A8-EEF9206E49B2}" type="pres">
      <dgm:prSet presAssocID="{18CEB24E-D164-480F-9A54-8C0946857691}" presName="descendantText" presStyleLbl="alignAccFollowNode1" presStyleIdx="1" presStyleCnt="2">
        <dgm:presLayoutVars>
          <dgm:bulletEnabled val="1"/>
        </dgm:presLayoutVars>
      </dgm:prSet>
      <dgm:spPr/>
      <dgm:t>
        <a:bodyPr/>
        <a:lstStyle/>
        <a:p>
          <a:endParaRPr lang="es-SV"/>
        </a:p>
      </dgm:t>
    </dgm:pt>
  </dgm:ptLst>
  <dgm:cxnLst>
    <dgm:cxn modelId="{5798F441-C5B9-4993-B7A2-403B8806BEAF}" type="presOf" srcId="{94A6B771-8123-441D-B476-283C1CD07971}" destId="{9C3340C4-18A9-4844-ABC6-398EC2FDAE1E}" srcOrd="0" destOrd="0" presId="urn:microsoft.com/office/officeart/2005/8/layout/vList5"/>
    <dgm:cxn modelId="{282AC116-C853-4E3A-9127-4742C0C3986F}" srcId="{18CEB24E-D164-480F-9A54-8C0946857691}" destId="{84526B20-9C4D-4B71-9481-AD3A1FD9663B}" srcOrd="0" destOrd="0" parTransId="{4F1831BE-04E5-47FF-BFBD-17A8C4428B0A}" sibTransId="{FD71D74F-4FEE-4449-BBAE-06A4E0C0CE31}"/>
    <dgm:cxn modelId="{D35CA4FE-7B5D-4593-97A5-0D5ED91F9704}" type="presOf" srcId="{4E349A2A-7B6D-4A06-A319-5958493F370E}" destId="{2928B3D2-56EC-4E51-9B5C-BC10D928A947}" srcOrd="0" destOrd="0" presId="urn:microsoft.com/office/officeart/2005/8/layout/vList5"/>
    <dgm:cxn modelId="{2F69F7AF-01BB-4D10-9261-68DE28853B23}" type="presOf" srcId="{18CEB24E-D164-480F-9A54-8C0946857691}" destId="{8F82C184-E367-44D8-A69B-33561D5DFDCC}" srcOrd="0" destOrd="0" presId="urn:microsoft.com/office/officeart/2005/8/layout/vList5"/>
    <dgm:cxn modelId="{F473B3C7-C126-42F9-A9FC-0A07547A2CAD}" srcId="{4CE94B12-8FAB-407E-AF45-EA336EA79407}" destId="{94A6B771-8123-441D-B476-283C1CD07971}" srcOrd="0" destOrd="0" parTransId="{B56A4A02-31E0-4D9E-B1EF-DE120757CE2D}" sibTransId="{6A6DE74D-7027-4621-9089-78E6313A6882}"/>
    <dgm:cxn modelId="{21F0D053-EAE0-43F9-A0E0-E157C0CEF813}" srcId="{4E349A2A-7B6D-4A06-A319-5958493F370E}" destId="{18CEB24E-D164-480F-9A54-8C0946857691}" srcOrd="1" destOrd="0" parTransId="{87C2F307-E908-433E-8049-54B16B929996}" sibTransId="{627E4D26-9610-4194-A4D3-D4B3F8A73C1A}"/>
    <dgm:cxn modelId="{69522332-6EB7-4F87-AE7F-57CA517A50F6}" type="presOf" srcId="{4CE94B12-8FAB-407E-AF45-EA336EA79407}" destId="{568722C3-F992-4B5C-9F5D-AC81A6BE39BE}" srcOrd="0" destOrd="0" presId="urn:microsoft.com/office/officeart/2005/8/layout/vList5"/>
    <dgm:cxn modelId="{779D447B-9B9B-405E-91AA-937A2D89542F}" type="presOf" srcId="{84526B20-9C4D-4B71-9481-AD3A1FD9663B}" destId="{F5951FEA-96FB-4383-A5A8-EEF9206E49B2}" srcOrd="0" destOrd="0" presId="urn:microsoft.com/office/officeart/2005/8/layout/vList5"/>
    <dgm:cxn modelId="{F09F299E-5EED-4358-B76C-B97E528BD48C}" srcId="{4E349A2A-7B6D-4A06-A319-5958493F370E}" destId="{4CE94B12-8FAB-407E-AF45-EA336EA79407}" srcOrd="0" destOrd="0" parTransId="{835B8CBE-10D5-472B-8668-FD7A2227C556}" sibTransId="{5DE5B2F8-AF43-4EBE-A8D0-81336D546BA9}"/>
    <dgm:cxn modelId="{8B20EED6-E7E2-41B6-AEA7-C5F72DA71943}" type="presParOf" srcId="{2928B3D2-56EC-4E51-9B5C-BC10D928A947}" destId="{7DF6CC94-E0DE-406C-8CA4-89FE5A8F9DE2}" srcOrd="0" destOrd="0" presId="urn:microsoft.com/office/officeart/2005/8/layout/vList5"/>
    <dgm:cxn modelId="{15D4C21E-DAFB-412C-A35E-B58D910DA665}" type="presParOf" srcId="{7DF6CC94-E0DE-406C-8CA4-89FE5A8F9DE2}" destId="{568722C3-F992-4B5C-9F5D-AC81A6BE39BE}" srcOrd="0" destOrd="0" presId="urn:microsoft.com/office/officeart/2005/8/layout/vList5"/>
    <dgm:cxn modelId="{B197A09F-6D51-4CB7-9000-2CD44F485078}" type="presParOf" srcId="{7DF6CC94-E0DE-406C-8CA4-89FE5A8F9DE2}" destId="{9C3340C4-18A9-4844-ABC6-398EC2FDAE1E}" srcOrd="1" destOrd="0" presId="urn:microsoft.com/office/officeart/2005/8/layout/vList5"/>
    <dgm:cxn modelId="{9BC41762-3083-45DF-9667-18F6B0CE3761}" type="presParOf" srcId="{2928B3D2-56EC-4E51-9B5C-BC10D928A947}" destId="{EB1C5906-3125-4121-8266-C6F5DE18AD4E}" srcOrd="1" destOrd="0" presId="urn:microsoft.com/office/officeart/2005/8/layout/vList5"/>
    <dgm:cxn modelId="{23B9AC32-4C99-4D95-BE3D-126CE2A15B5E}" type="presParOf" srcId="{2928B3D2-56EC-4E51-9B5C-BC10D928A947}" destId="{4888BE31-D08D-4376-9A3C-DD33EC738CE3}" srcOrd="2" destOrd="0" presId="urn:microsoft.com/office/officeart/2005/8/layout/vList5"/>
    <dgm:cxn modelId="{FEC79293-5887-416C-AA8F-D8A6CEB56D75}" type="presParOf" srcId="{4888BE31-D08D-4376-9A3C-DD33EC738CE3}" destId="{8F82C184-E367-44D8-A69B-33561D5DFDCC}" srcOrd="0" destOrd="0" presId="urn:microsoft.com/office/officeart/2005/8/layout/vList5"/>
    <dgm:cxn modelId="{464C6219-6CB8-47F9-B5B0-DCA3344EBA20}" type="presParOf" srcId="{4888BE31-D08D-4376-9A3C-DD33EC738CE3}" destId="{F5951FEA-96FB-4383-A5A8-EEF9206E49B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3F25102-5459-427E-A849-5F133E24298A}" type="doc">
      <dgm:prSet loTypeId="urn:microsoft.com/office/officeart/2005/8/layout/vList2" loCatId="list" qsTypeId="urn:microsoft.com/office/officeart/2005/8/quickstyle/simple3" qsCatId="simple" csTypeId="urn:microsoft.com/office/officeart/2005/8/colors/colorful3" csCatId="colorful"/>
      <dgm:spPr/>
      <dgm:t>
        <a:bodyPr/>
        <a:lstStyle/>
        <a:p>
          <a:endParaRPr lang="es-SV"/>
        </a:p>
      </dgm:t>
    </dgm:pt>
    <dgm:pt modelId="{EFE41F73-C8E8-4A9B-A5E9-9BDBEB6846C5}">
      <dgm:prSet/>
      <dgm:spPr/>
      <dgm:t>
        <a:bodyPr/>
        <a:lstStyle/>
        <a:p>
          <a:pPr algn="ctr" rtl="0"/>
          <a:r>
            <a:rPr lang="es-SV" smtClean="0"/>
            <a:t>Mejorar las condiciones vida de las familias que se encuentran en condición de pobreza (CSU,CSR, Casa para Todos, PATI, PAIAM)</a:t>
          </a:r>
          <a:endParaRPr lang="es-SV"/>
        </a:p>
      </dgm:t>
    </dgm:pt>
    <dgm:pt modelId="{6AC323BD-2F0D-4B31-AC32-647F8A147DFA}" type="parTrans" cxnId="{16814FB9-950E-4D95-8416-BD41CA168CB0}">
      <dgm:prSet/>
      <dgm:spPr/>
      <dgm:t>
        <a:bodyPr/>
        <a:lstStyle/>
        <a:p>
          <a:endParaRPr lang="es-SV"/>
        </a:p>
      </dgm:t>
    </dgm:pt>
    <dgm:pt modelId="{4379D4B5-869D-4840-896F-AA0AF7D08B98}" type="sibTrans" cxnId="{16814FB9-950E-4D95-8416-BD41CA168CB0}">
      <dgm:prSet/>
      <dgm:spPr/>
      <dgm:t>
        <a:bodyPr/>
        <a:lstStyle/>
        <a:p>
          <a:endParaRPr lang="es-SV"/>
        </a:p>
      </dgm:t>
    </dgm:pt>
    <dgm:pt modelId="{B047FDB5-B302-43F2-A8BF-B855354610C9}" type="pres">
      <dgm:prSet presAssocID="{A3F25102-5459-427E-A849-5F133E24298A}" presName="linear" presStyleCnt="0">
        <dgm:presLayoutVars>
          <dgm:animLvl val="lvl"/>
          <dgm:resizeHandles val="exact"/>
        </dgm:presLayoutVars>
      </dgm:prSet>
      <dgm:spPr/>
      <dgm:t>
        <a:bodyPr/>
        <a:lstStyle/>
        <a:p>
          <a:endParaRPr lang="es-SV"/>
        </a:p>
      </dgm:t>
    </dgm:pt>
    <dgm:pt modelId="{96ABFD35-136C-407A-8DA6-4710E8B21343}" type="pres">
      <dgm:prSet presAssocID="{EFE41F73-C8E8-4A9B-A5E9-9BDBEB6846C5}" presName="parentText" presStyleLbl="node1" presStyleIdx="0" presStyleCnt="1">
        <dgm:presLayoutVars>
          <dgm:chMax val="0"/>
          <dgm:bulletEnabled val="1"/>
        </dgm:presLayoutVars>
      </dgm:prSet>
      <dgm:spPr/>
      <dgm:t>
        <a:bodyPr/>
        <a:lstStyle/>
        <a:p>
          <a:endParaRPr lang="es-SV"/>
        </a:p>
      </dgm:t>
    </dgm:pt>
  </dgm:ptLst>
  <dgm:cxnLst>
    <dgm:cxn modelId="{68696201-CA5B-4A43-BE77-5BA5BB8BA8C9}" type="presOf" srcId="{A3F25102-5459-427E-A849-5F133E24298A}" destId="{B047FDB5-B302-43F2-A8BF-B855354610C9}" srcOrd="0" destOrd="0" presId="urn:microsoft.com/office/officeart/2005/8/layout/vList2"/>
    <dgm:cxn modelId="{16814FB9-950E-4D95-8416-BD41CA168CB0}" srcId="{A3F25102-5459-427E-A849-5F133E24298A}" destId="{EFE41F73-C8E8-4A9B-A5E9-9BDBEB6846C5}" srcOrd="0" destOrd="0" parTransId="{6AC323BD-2F0D-4B31-AC32-647F8A147DFA}" sibTransId="{4379D4B5-869D-4840-896F-AA0AF7D08B98}"/>
    <dgm:cxn modelId="{89D03D84-B2C0-4013-A3C0-E51D99653017}" type="presOf" srcId="{EFE41F73-C8E8-4A9B-A5E9-9BDBEB6846C5}" destId="{96ABFD35-136C-407A-8DA6-4710E8B21343}" srcOrd="0" destOrd="0" presId="urn:microsoft.com/office/officeart/2005/8/layout/vList2"/>
    <dgm:cxn modelId="{61D4A79F-1693-40E0-8E55-3684A3A12416}" type="presParOf" srcId="{B047FDB5-B302-43F2-A8BF-B855354610C9}" destId="{96ABFD35-136C-407A-8DA6-4710E8B2134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1DAAD15-7712-47D8-A876-C8845D88DD4F}"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es-SV"/>
        </a:p>
      </dgm:t>
    </dgm:pt>
    <dgm:pt modelId="{DAFA1942-0359-4E39-86DC-BCE4FD616698}">
      <dgm:prSet/>
      <dgm:spPr/>
      <dgm:t>
        <a:bodyPr/>
        <a:lstStyle/>
        <a:p>
          <a:pPr algn="ctr" rtl="0"/>
          <a:r>
            <a:rPr lang="es-SV" dirty="0" smtClean="0"/>
            <a:t>Promover el desarrollo a través del mejoramiento y Construcción de Infraestructura de servicios básicos, vial, transportes y mitigación de riesgos</a:t>
          </a:r>
          <a:endParaRPr lang="es-SV" dirty="0"/>
        </a:p>
      </dgm:t>
    </dgm:pt>
    <dgm:pt modelId="{321DFBD7-B100-445A-8A7C-38EED2F773B6}" type="parTrans" cxnId="{3C355B3E-B102-473A-A2E8-1689735FEF4C}">
      <dgm:prSet/>
      <dgm:spPr/>
      <dgm:t>
        <a:bodyPr/>
        <a:lstStyle/>
        <a:p>
          <a:pPr algn="ctr"/>
          <a:endParaRPr lang="es-SV"/>
        </a:p>
      </dgm:t>
    </dgm:pt>
    <dgm:pt modelId="{BFCE72A2-929E-4FEB-AAD4-C5DED62A2036}" type="sibTrans" cxnId="{3C355B3E-B102-473A-A2E8-1689735FEF4C}">
      <dgm:prSet/>
      <dgm:spPr/>
      <dgm:t>
        <a:bodyPr/>
        <a:lstStyle/>
        <a:p>
          <a:pPr algn="ctr"/>
          <a:endParaRPr lang="es-SV"/>
        </a:p>
      </dgm:t>
    </dgm:pt>
    <dgm:pt modelId="{0835BF11-EA08-4056-A22D-4B85484D7F18}" type="pres">
      <dgm:prSet presAssocID="{71DAAD15-7712-47D8-A876-C8845D88DD4F}" presName="linear" presStyleCnt="0">
        <dgm:presLayoutVars>
          <dgm:animLvl val="lvl"/>
          <dgm:resizeHandles val="exact"/>
        </dgm:presLayoutVars>
      </dgm:prSet>
      <dgm:spPr/>
      <dgm:t>
        <a:bodyPr/>
        <a:lstStyle/>
        <a:p>
          <a:endParaRPr lang="es-SV"/>
        </a:p>
      </dgm:t>
    </dgm:pt>
    <dgm:pt modelId="{DC971171-9068-4806-82FC-8F548A1A9351}" type="pres">
      <dgm:prSet presAssocID="{DAFA1942-0359-4E39-86DC-BCE4FD616698}" presName="parentText" presStyleLbl="node1" presStyleIdx="0" presStyleCnt="1">
        <dgm:presLayoutVars>
          <dgm:chMax val="0"/>
          <dgm:bulletEnabled val="1"/>
        </dgm:presLayoutVars>
      </dgm:prSet>
      <dgm:spPr/>
      <dgm:t>
        <a:bodyPr/>
        <a:lstStyle/>
        <a:p>
          <a:endParaRPr lang="es-SV"/>
        </a:p>
      </dgm:t>
    </dgm:pt>
  </dgm:ptLst>
  <dgm:cxnLst>
    <dgm:cxn modelId="{203687B6-E7CF-4ACD-A843-E3D7B3984A0E}" type="presOf" srcId="{71DAAD15-7712-47D8-A876-C8845D88DD4F}" destId="{0835BF11-EA08-4056-A22D-4B85484D7F18}" srcOrd="0" destOrd="0" presId="urn:microsoft.com/office/officeart/2005/8/layout/vList2"/>
    <dgm:cxn modelId="{D1B1450B-3485-403E-8C08-1D7B5ECF6CC5}" type="presOf" srcId="{DAFA1942-0359-4E39-86DC-BCE4FD616698}" destId="{DC971171-9068-4806-82FC-8F548A1A9351}" srcOrd="0" destOrd="0" presId="urn:microsoft.com/office/officeart/2005/8/layout/vList2"/>
    <dgm:cxn modelId="{3C355B3E-B102-473A-A2E8-1689735FEF4C}" srcId="{71DAAD15-7712-47D8-A876-C8845D88DD4F}" destId="{DAFA1942-0359-4E39-86DC-BCE4FD616698}" srcOrd="0" destOrd="0" parTransId="{321DFBD7-B100-445A-8A7C-38EED2F773B6}" sibTransId="{BFCE72A2-929E-4FEB-AAD4-C5DED62A2036}"/>
    <dgm:cxn modelId="{081B70A0-3AC3-4A7A-B990-18EB7E6473AF}" type="presParOf" srcId="{0835BF11-EA08-4056-A22D-4B85484D7F18}" destId="{DC971171-9068-4806-82FC-8F548A1A935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EB8E507-F645-4D8B-BFA2-11E4406CD709}" type="doc">
      <dgm:prSet loTypeId="urn:microsoft.com/office/officeart/2005/8/layout/process4" loCatId="list" qsTypeId="urn:microsoft.com/office/officeart/2005/8/quickstyle/simple3" qsCatId="simple" csTypeId="urn:microsoft.com/office/officeart/2005/8/colors/colorful2" csCatId="colorful" phldr="1"/>
      <dgm:spPr/>
      <dgm:t>
        <a:bodyPr/>
        <a:lstStyle/>
        <a:p>
          <a:endParaRPr lang="es-SV"/>
        </a:p>
      </dgm:t>
    </dgm:pt>
    <dgm:pt modelId="{6B3F469E-3155-48BD-9897-55CE6A921940}">
      <dgm:prSet/>
      <dgm:spPr/>
      <dgm:t>
        <a:bodyPr/>
        <a:lstStyle/>
        <a:p>
          <a:pPr rtl="0"/>
          <a:r>
            <a:rPr lang="es-ES" dirty="0" smtClean="0"/>
            <a:t>Obras de Mitigación</a:t>
          </a:r>
          <a:endParaRPr lang="es-SV" dirty="0"/>
        </a:p>
      </dgm:t>
    </dgm:pt>
    <dgm:pt modelId="{2C35A2CF-1CB5-49C4-9469-097DCCD21076}" type="parTrans" cxnId="{12B7F589-99D6-4BF1-B96B-0D79592BC458}">
      <dgm:prSet/>
      <dgm:spPr/>
      <dgm:t>
        <a:bodyPr/>
        <a:lstStyle/>
        <a:p>
          <a:endParaRPr lang="es-SV"/>
        </a:p>
      </dgm:t>
    </dgm:pt>
    <dgm:pt modelId="{F9F1A69E-4074-4AD0-AF80-E3BACD244957}" type="sibTrans" cxnId="{12B7F589-99D6-4BF1-B96B-0D79592BC458}">
      <dgm:prSet/>
      <dgm:spPr/>
      <dgm:t>
        <a:bodyPr/>
        <a:lstStyle/>
        <a:p>
          <a:endParaRPr lang="es-SV"/>
        </a:p>
      </dgm:t>
    </dgm:pt>
    <dgm:pt modelId="{2D3BC6CF-0323-453B-96C9-B937478ACCAB}">
      <dgm:prSet/>
      <dgm:spPr/>
      <dgm:t>
        <a:bodyPr/>
        <a:lstStyle/>
        <a:p>
          <a:pPr rtl="0"/>
          <a:r>
            <a:rPr lang="es-ES" dirty="0" smtClean="0"/>
            <a:t>Puentes</a:t>
          </a:r>
          <a:endParaRPr lang="es-SV" dirty="0"/>
        </a:p>
      </dgm:t>
    </dgm:pt>
    <dgm:pt modelId="{67B519BF-0CDB-4A45-967E-F42F971954B5}" type="parTrans" cxnId="{849C2FCF-910D-4421-B033-5C71E4992D80}">
      <dgm:prSet/>
      <dgm:spPr/>
      <dgm:t>
        <a:bodyPr/>
        <a:lstStyle/>
        <a:p>
          <a:endParaRPr lang="es-SV"/>
        </a:p>
      </dgm:t>
    </dgm:pt>
    <dgm:pt modelId="{A41CDB46-6657-4F0D-934E-46E2CA488B70}" type="sibTrans" cxnId="{849C2FCF-910D-4421-B033-5C71E4992D80}">
      <dgm:prSet/>
      <dgm:spPr/>
      <dgm:t>
        <a:bodyPr/>
        <a:lstStyle/>
        <a:p>
          <a:endParaRPr lang="es-SV"/>
        </a:p>
      </dgm:t>
    </dgm:pt>
    <dgm:pt modelId="{5071ABBF-2308-4BFF-ACF0-85F11EB5BA6C}">
      <dgm:prSet custT="1"/>
      <dgm:spPr/>
      <dgm:t>
        <a:bodyPr/>
        <a:lstStyle/>
        <a:p>
          <a:pPr rtl="0"/>
          <a:r>
            <a:rPr lang="es-ES" sz="900" smtClean="0"/>
            <a:t>	</a:t>
          </a:r>
        </a:p>
        <a:p>
          <a:pPr rtl="0"/>
          <a:r>
            <a:rPr kumimoji="0" lang="es-ES" sz="1000" b="0" i="0" u="none" strike="noStrike" cap="none" normalizeH="0" baseline="0" smtClean="0">
              <a:ln/>
              <a:effectLst/>
              <a:latin typeface="Arial" pitchFamily="34" charset="0"/>
            </a:rPr>
            <a:t>Construcción de obras de mitigación sobre el Río Colón) y Rehabilitación de la calle Cantón entre Ríos . Municipio de Colón</a:t>
          </a:r>
          <a:endParaRPr lang="es-SV" sz="1000" dirty="0"/>
        </a:p>
      </dgm:t>
    </dgm:pt>
    <dgm:pt modelId="{6F551AEA-5244-456A-BCBF-66D25F73C7C0}" type="parTrans" cxnId="{86555F57-7A52-47A4-99AF-814C58710DDB}">
      <dgm:prSet/>
      <dgm:spPr/>
      <dgm:t>
        <a:bodyPr/>
        <a:lstStyle/>
        <a:p>
          <a:endParaRPr lang="es-SV"/>
        </a:p>
      </dgm:t>
    </dgm:pt>
    <dgm:pt modelId="{531AA5A5-1AEA-4BE3-9CFA-FA9A06CD607C}" type="sibTrans" cxnId="{86555F57-7A52-47A4-99AF-814C58710DDB}">
      <dgm:prSet/>
      <dgm:spPr/>
      <dgm:t>
        <a:bodyPr/>
        <a:lstStyle/>
        <a:p>
          <a:endParaRPr lang="es-SV"/>
        </a:p>
      </dgm:t>
    </dgm:pt>
    <dgm:pt modelId="{41919195-54E6-4A1B-9FE4-975EFD7FA922}">
      <dgm:prSet custT="1"/>
      <dgm:spPr/>
      <dgm:t>
        <a:bodyPr/>
        <a:lstStyle/>
        <a:p>
          <a:pPr rtl="0"/>
          <a:r>
            <a:rPr lang="es-ES" sz="1800" dirty="0" smtClean="0"/>
            <a:t>$106,618.63</a:t>
          </a:r>
          <a:endParaRPr lang="es-SV" sz="1800" dirty="0"/>
        </a:p>
      </dgm:t>
    </dgm:pt>
    <dgm:pt modelId="{C563EB86-6A5C-4BF3-96DF-9A4A32512C71}" type="parTrans" cxnId="{5298DCAA-2BAB-4941-A7EE-A66233077F54}">
      <dgm:prSet/>
      <dgm:spPr/>
      <dgm:t>
        <a:bodyPr/>
        <a:lstStyle/>
        <a:p>
          <a:endParaRPr lang="es-SV"/>
        </a:p>
      </dgm:t>
    </dgm:pt>
    <dgm:pt modelId="{5DFC7F3C-83A5-4C4A-8D06-032599D8D806}" type="sibTrans" cxnId="{5298DCAA-2BAB-4941-A7EE-A66233077F54}">
      <dgm:prSet/>
      <dgm:spPr/>
      <dgm:t>
        <a:bodyPr/>
        <a:lstStyle/>
        <a:p>
          <a:endParaRPr lang="es-SV"/>
        </a:p>
      </dgm:t>
    </dgm:pt>
    <dgm:pt modelId="{2C856067-1947-46B2-9A4A-A12D3480E07F}">
      <dgm:prSet custT="1"/>
      <dgm:spPr/>
      <dgm:t>
        <a:bodyPr/>
        <a:lstStyle/>
        <a:p>
          <a:pPr rtl="0"/>
          <a:r>
            <a:rPr kumimoji="0" lang="es-ES" sz="1000" b="0" i="0" u="none" strike="noStrike" cap="none" normalizeH="0" baseline="0" smtClean="0">
              <a:ln/>
              <a:effectLst/>
              <a:latin typeface="Arial" pitchFamily="34" charset="0"/>
            </a:rPr>
            <a:t>Puente Ateos </a:t>
          </a:r>
        </a:p>
        <a:p>
          <a:pPr rtl="0"/>
          <a:r>
            <a:rPr kumimoji="0" lang="es-ES" sz="1000" b="0" i="0" u="none" strike="noStrike" cap="none" normalizeH="0" baseline="0" smtClean="0">
              <a:ln/>
              <a:effectLst/>
              <a:latin typeface="Arial" pitchFamily="34" charset="0"/>
            </a:rPr>
            <a:t>Puente Río La Reforma entre Ciudad Arce</a:t>
          </a:r>
          <a:endParaRPr lang="es-SV" sz="1000" dirty="0"/>
        </a:p>
      </dgm:t>
    </dgm:pt>
    <dgm:pt modelId="{4177A204-7B36-4D95-8E8A-D655B62DC2E5}" type="parTrans" cxnId="{E57AA9AC-CF7C-4849-A2DA-8103C2675DD6}">
      <dgm:prSet/>
      <dgm:spPr/>
      <dgm:t>
        <a:bodyPr/>
        <a:lstStyle/>
        <a:p>
          <a:endParaRPr lang="es-SV"/>
        </a:p>
      </dgm:t>
    </dgm:pt>
    <dgm:pt modelId="{CA923D5C-CEBF-4E05-B071-E8A355A6EC64}" type="sibTrans" cxnId="{E57AA9AC-CF7C-4849-A2DA-8103C2675DD6}">
      <dgm:prSet/>
      <dgm:spPr/>
      <dgm:t>
        <a:bodyPr/>
        <a:lstStyle/>
        <a:p>
          <a:endParaRPr lang="es-SV"/>
        </a:p>
      </dgm:t>
    </dgm:pt>
    <dgm:pt modelId="{05574C39-561A-4ECC-9ACE-043FA2229691}">
      <dgm:prSet custT="1"/>
      <dgm:spPr/>
      <dgm:t>
        <a:bodyPr/>
        <a:lstStyle/>
        <a:p>
          <a:pPr rtl="0"/>
          <a:r>
            <a:rPr lang="es-ES" sz="1600" dirty="0" smtClean="0"/>
            <a:t>5,963,412.79</a:t>
          </a:r>
          <a:endParaRPr lang="es-SV" sz="1600" dirty="0"/>
        </a:p>
      </dgm:t>
    </dgm:pt>
    <dgm:pt modelId="{5914B619-6270-4F14-8B2F-585E8ACD02D1}" type="parTrans" cxnId="{D4FF6B1D-8C5C-428F-ABAD-ED4D9FEF0FF6}">
      <dgm:prSet/>
      <dgm:spPr/>
      <dgm:t>
        <a:bodyPr/>
        <a:lstStyle/>
        <a:p>
          <a:endParaRPr lang="es-SV"/>
        </a:p>
      </dgm:t>
    </dgm:pt>
    <dgm:pt modelId="{6756D4D1-B2DD-4CDE-9206-B46873249AF8}" type="sibTrans" cxnId="{D4FF6B1D-8C5C-428F-ABAD-ED4D9FEF0FF6}">
      <dgm:prSet/>
      <dgm:spPr/>
      <dgm:t>
        <a:bodyPr/>
        <a:lstStyle/>
        <a:p>
          <a:endParaRPr lang="es-SV"/>
        </a:p>
      </dgm:t>
    </dgm:pt>
    <dgm:pt modelId="{B4325B49-5869-44B4-9BC1-A334743614B9}" type="pres">
      <dgm:prSet presAssocID="{DEB8E507-F645-4D8B-BFA2-11E4406CD709}" presName="Name0" presStyleCnt="0">
        <dgm:presLayoutVars>
          <dgm:dir/>
          <dgm:animLvl val="lvl"/>
          <dgm:resizeHandles val="exact"/>
        </dgm:presLayoutVars>
      </dgm:prSet>
      <dgm:spPr/>
      <dgm:t>
        <a:bodyPr/>
        <a:lstStyle/>
        <a:p>
          <a:endParaRPr lang="es-SV"/>
        </a:p>
      </dgm:t>
    </dgm:pt>
    <dgm:pt modelId="{B1512EE0-3A63-4D10-9C39-9247BC746FDF}" type="pres">
      <dgm:prSet presAssocID="{2D3BC6CF-0323-453B-96C9-B937478ACCAB}" presName="boxAndChildren" presStyleCnt="0"/>
      <dgm:spPr/>
    </dgm:pt>
    <dgm:pt modelId="{625A14A8-5F8E-43B3-B506-2467356F3723}" type="pres">
      <dgm:prSet presAssocID="{2D3BC6CF-0323-453B-96C9-B937478ACCAB}" presName="parentTextBox" presStyleLbl="node1" presStyleIdx="0" presStyleCnt="2"/>
      <dgm:spPr/>
      <dgm:t>
        <a:bodyPr/>
        <a:lstStyle/>
        <a:p>
          <a:endParaRPr lang="es-SV"/>
        </a:p>
      </dgm:t>
    </dgm:pt>
    <dgm:pt modelId="{A2D62335-9D21-4BAE-B665-8D3B230F253E}" type="pres">
      <dgm:prSet presAssocID="{2D3BC6CF-0323-453B-96C9-B937478ACCAB}" presName="entireBox" presStyleLbl="node1" presStyleIdx="0" presStyleCnt="2"/>
      <dgm:spPr/>
      <dgm:t>
        <a:bodyPr/>
        <a:lstStyle/>
        <a:p>
          <a:endParaRPr lang="es-SV"/>
        </a:p>
      </dgm:t>
    </dgm:pt>
    <dgm:pt modelId="{AC14A830-4EC3-4921-A360-5113E69F87FB}" type="pres">
      <dgm:prSet presAssocID="{2D3BC6CF-0323-453B-96C9-B937478ACCAB}" presName="descendantBox" presStyleCnt="0"/>
      <dgm:spPr/>
    </dgm:pt>
    <dgm:pt modelId="{E05B76AE-5AF7-425B-BAAF-C176A7A7EF30}" type="pres">
      <dgm:prSet presAssocID="{2C856067-1947-46B2-9A4A-A12D3480E07F}" presName="childTextBox" presStyleLbl="fgAccFollowNode1" presStyleIdx="0" presStyleCnt="4">
        <dgm:presLayoutVars>
          <dgm:bulletEnabled val="1"/>
        </dgm:presLayoutVars>
      </dgm:prSet>
      <dgm:spPr/>
      <dgm:t>
        <a:bodyPr/>
        <a:lstStyle/>
        <a:p>
          <a:endParaRPr lang="es-SV"/>
        </a:p>
      </dgm:t>
    </dgm:pt>
    <dgm:pt modelId="{E6C34BEE-0284-4F2C-952E-E4700EDF803C}" type="pres">
      <dgm:prSet presAssocID="{05574C39-561A-4ECC-9ACE-043FA2229691}" presName="childTextBox" presStyleLbl="fgAccFollowNode1" presStyleIdx="1" presStyleCnt="4">
        <dgm:presLayoutVars>
          <dgm:bulletEnabled val="1"/>
        </dgm:presLayoutVars>
      </dgm:prSet>
      <dgm:spPr/>
      <dgm:t>
        <a:bodyPr/>
        <a:lstStyle/>
        <a:p>
          <a:endParaRPr lang="es-SV"/>
        </a:p>
      </dgm:t>
    </dgm:pt>
    <dgm:pt modelId="{BDE35789-0ACF-4619-8C6A-8BDA17FE8DD4}" type="pres">
      <dgm:prSet presAssocID="{F9F1A69E-4074-4AD0-AF80-E3BACD244957}" presName="sp" presStyleCnt="0"/>
      <dgm:spPr/>
    </dgm:pt>
    <dgm:pt modelId="{181D57BE-8E0B-4880-A782-D62FCBDC9533}" type="pres">
      <dgm:prSet presAssocID="{6B3F469E-3155-48BD-9897-55CE6A921940}" presName="arrowAndChildren" presStyleCnt="0"/>
      <dgm:spPr/>
    </dgm:pt>
    <dgm:pt modelId="{F652A600-B823-4961-A7D3-04589B85FA2B}" type="pres">
      <dgm:prSet presAssocID="{6B3F469E-3155-48BD-9897-55CE6A921940}" presName="parentTextArrow" presStyleLbl="node1" presStyleIdx="0" presStyleCnt="2"/>
      <dgm:spPr/>
      <dgm:t>
        <a:bodyPr/>
        <a:lstStyle/>
        <a:p>
          <a:endParaRPr lang="es-SV"/>
        </a:p>
      </dgm:t>
    </dgm:pt>
    <dgm:pt modelId="{06F7A5CE-7461-47BB-86CF-9A45B871DE5B}" type="pres">
      <dgm:prSet presAssocID="{6B3F469E-3155-48BD-9897-55CE6A921940}" presName="arrow" presStyleLbl="node1" presStyleIdx="1" presStyleCnt="2"/>
      <dgm:spPr/>
      <dgm:t>
        <a:bodyPr/>
        <a:lstStyle/>
        <a:p>
          <a:endParaRPr lang="es-SV"/>
        </a:p>
      </dgm:t>
    </dgm:pt>
    <dgm:pt modelId="{ECD2F7A1-5FDE-41CB-9AB3-37E9506BE751}" type="pres">
      <dgm:prSet presAssocID="{6B3F469E-3155-48BD-9897-55CE6A921940}" presName="descendantArrow" presStyleCnt="0"/>
      <dgm:spPr/>
    </dgm:pt>
    <dgm:pt modelId="{D396964F-2466-42B5-8D3B-964E45800E44}" type="pres">
      <dgm:prSet presAssocID="{5071ABBF-2308-4BFF-ACF0-85F11EB5BA6C}" presName="childTextArrow" presStyleLbl="fgAccFollowNode1" presStyleIdx="2" presStyleCnt="4">
        <dgm:presLayoutVars>
          <dgm:bulletEnabled val="1"/>
        </dgm:presLayoutVars>
      </dgm:prSet>
      <dgm:spPr/>
      <dgm:t>
        <a:bodyPr/>
        <a:lstStyle/>
        <a:p>
          <a:endParaRPr lang="es-SV"/>
        </a:p>
      </dgm:t>
    </dgm:pt>
    <dgm:pt modelId="{300D9E0A-AF84-45E4-BFF7-8D13988E0BFF}" type="pres">
      <dgm:prSet presAssocID="{41919195-54E6-4A1B-9FE4-975EFD7FA922}" presName="childTextArrow" presStyleLbl="fgAccFollowNode1" presStyleIdx="3" presStyleCnt="4">
        <dgm:presLayoutVars>
          <dgm:bulletEnabled val="1"/>
        </dgm:presLayoutVars>
      </dgm:prSet>
      <dgm:spPr/>
      <dgm:t>
        <a:bodyPr/>
        <a:lstStyle/>
        <a:p>
          <a:endParaRPr lang="es-SV"/>
        </a:p>
      </dgm:t>
    </dgm:pt>
  </dgm:ptLst>
  <dgm:cxnLst>
    <dgm:cxn modelId="{5052FBD7-F68C-4F01-9D4D-F7B67E5FE559}" type="presOf" srcId="{DEB8E507-F645-4D8B-BFA2-11E4406CD709}" destId="{B4325B49-5869-44B4-9BC1-A334743614B9}" srcOrd="0" destOrd="0" presId="urn:microsoft.com/office/officeart/2005/8/layout/process4"/>
    <dgm:cxn modelId="{2B1A82A0-529E-47D2-9D78-00D6D5465665}" type="presOf" srcId="{05574C39-561A-4ECC-9ACE-043FA2229691}" destId="{E6C34BEE-0284-4F2C-952E-E4700EDF803C}" srcOrd="0" destOrd="0" presId="urn:microsoft.com/office/officeart/2005/8/layout/process4"/>
    <dgm:cxn modelId="{1998A899-4D13-487F-AF4B-A22A5D98B51D}" type="presOf" srcId="{2C856067-1947-46B2-9A4A-A12D3480E07F}" destId="{E05B76AE-5AF7-425B-BAAF-C176A7A7EF30}" srcOrd="0" destOrd="0" presId="urn:microsoft.com/office/officeart/2005/8/layout/process4"/>
    <dgm:cxn modelId="{0B34CEB3-603C-4A01-A262-A3D8FD8E0DF7}" type="presOf" srcId="{5071ABBF-2308-4BFF-ACF0-85F11EB5BA6C}" destId="{D396964F-2466-42B5-8D3B-964E45800E44}" srcOrd="0" destOrd="0" presId="urn:microsoft.com/office/officeart/2005/8/layout/process4"/>
    <dgm:cxn modelId="{12B7F589-99D6-4BF1-B96B-0D79592BC458}" srcId="{DEB8E507-F645-4D8B-BFA2-11E4406CD709}" destId="{6B3F469E-3155-48BD-9897-55CE6A921940}" srcOrd="0" destOrd="0" parTransId="{2C35A2CF-1CB5-49C4-9469-097DCCD21076}" sibTransId="{F9F1A69E-4074-4AD0-AF80-E3BACD244957}"/>
    <dgm:cxn modelId="{C81EF186-B0B1-4264-8606-6243656CBB96}" type="presOf" srcId="{2D3BC6CF-0323-453B-96C9-B937478ACCAB}" destId="{A2D62335-9D21-4BAE-B665-8D3B230F253E}" srcOrd="1" destOrd="0" presId="urn:microsoft.com/office/officeart/2005/8/layout/process4"/>
    <dgm:cxn modelId="{389BD76D-8235-4DE8-A8AD-C8AF3AAA9BAA}" type="presOf" srcId="{2D3BC6CF-0323-453B-96C9-B937478ACCAB}" destId="{625A14A8-5F8E-43B3-B506-2467356F3723}" srcOrd="0" destOrd="0" presId="urn:microsoft.com/office/officeart/2005/8/layout/process4"/>
    <dgm:cxn modelId="{86555F57-7A52-47A4-99AF-814C58710DDB}" srcId="{6B3F469E-3155-48BD-9897-55CE6A921940}" destId="{5071ABBF-2308-4BFF-ACF0-85F11EB5BA6C}" srcOrd="0" destOrd="0" parTransId="{6F551AEA-5244-456A-BCBF-66D25F73C7C0}" sibTransId="{531AA5A5-1AEA-4BE3-9CFA-FA9A06CD607C}"/>
    <dgm:cxn modelId="{849C2FCF-910D-4421-B033-5C71E4992D80}" srcId="{DEB8E507-F645-4D8B-BFA2-11E4406CD709}" destId="{2D3BC6CF-0323-453B-96C9-B937478ACCAB}" srcOrd="1" destOrd="0" parTransId="{67B519BF-0CDB-4A45-967E-F42F971954B5}" sibTransId="{A41CDB46-6657-4F0D-934E-46E2CA488B70}"/>
    <dgm:cxn modelId="{8B91AA50-07AF-4734-BE89-AF5C392335F9}" type="presOf" srcId="{6B3F469E-3155-48BD-9897-55CE6A921940}" destId="{F652A600-B823-4961-A7D3-04589B85FA2B}" srcOrd="0" destOrd="0" presId="urn:microsoft.com/office/officeart/2005/8/layout/process4"/>
    <dgm:cxn modelId="{5298DCAA-2BAB-4941-A7EE-A66233077F54}" srcId="{6B3F469E-3155-48BD-9897-55CE6A921940}" destId="{41919195-54E6-4A1B-9FE4-975EFD7FA922}" srcOrd="1" destOrd="0" parTransId="{C563EB86-6A5C-4BF3-96DF-9A4A32512C71}" sibTransId="{5DFC7F3C-83A5-4C4A-8D06-032599D8D806}"/>
    <dgm:cxn modelId="{62D73AEF-BA9E-488D-B018-C5A45B1AB8BF}" type="presOf" srcId="{41919195-54E6-4A1B-9FE4-975EFD7FA922}" destId="{300D9E0A-AF84-45E4-BFF7-8D13988E0BFF}" srcOrd="0" destOrd="0" presId="urn:microsoft.com/office/officeart/2005/8/layout/process4"/>
    <dgm:cxn modelId="{CAECD9BF-DF23-4454-B2CD-631068445AF9}" type="presOf" srcId="{6B3F469E-3155-48BD-9897-55CE6A921940}" destId="{06F7A5CE-7461-47BB-86CF-9A45B871DE5B}" srcOrd="1" destOrd="0" presId="urn:microsoft.com/office/officeart/2005/8/layout/process4"/>
    <dgm:cxn modelId="{E57AA9AC-CF7C-4849-A2DA-8103C2675DD6}" srcId="{2D3BC6CF-0323-453B-96C9-B937478ACCAB}" destId="{2C856067-1947-46B2-9A4A-A12D3480E07F}" srcOrd="0" destOrd="0" parTransId="{4177A204-7B36-4D95-8E8A-D655B62DC2E5}" sibTransId="{CA923D5C-CEBF-4E05-B071-E8A355A6EC64}"/>
    <dgm:cxn modelId="{D4FF6B1D-8C5C-428F-ABAD-ED4D9FEF0FF6}" srcId="{2D3BC6CF-0323-453B-96C9-B937478ACCAB}" destId="{05574C39-561A-4ECC-9ACE-043FA2229691}" srcOrd="1" destOrd="0" parTransId="{5914B619-6270-4F14-8B2F-585E8ACD02D1}" sibTransId="{6756D4D1-B2DD-4CDE-9206-B46873249AF8}"/>
    <dgm:cxn modelId="{C4753C2D-4ED1-43F2-88CF-35BB020596EE}" type="presParOf" srcId="{B4325B49-5869-44B4-9BC1-A334743614B9}" destId="{B1512EE0-3A63-4D10-9C39-9247BC746FDF}" srcOrd="0" destOrd="0" presId="urn:microsoft.com/office/officeart/2005/8/layout/process4"/>
    <dgm:cxn modelId="{4F92A8A4-1395-4F69-86A6-79E23A958907}" type="presParOf" srcId="{B1512EE0-3A63-4D10-9C39-9247BC746FDF}" destId="{625A14A8-5F8E-43B3-B506-2467356F3723}" srcOrd="0" destOrd="0" presId="urn:microsoft.com/office/officeart/2005/8/layout/process4"/>
    <dgm:cxn modelId="{05DE4982-B8FC-4258-BE39-1937298F3F0D}" type="presParOf" srcId="{B1512EE0-3A63-4D10-9C39-9247BC746FDF}" destId="{A2D62335-9D21-4BAE-B665-8D3B230F253E}" srcOrd="1" destOrd="0" presId="urn:microsoft.com/office/officeart/2005/8/layout/process4"/>
    <dgm:cxn modelId="{A516C80E-3BDF-4B43-AFDB-503748102C4E}" type="presParOf" srcId="{B1512EE0-3A63-4D10-9C39-9247BC746FDF}" destId="{AC14A830-4EC3-4921-A360-5113E69F87FB}" srcOrd="2" destOrd="0" presId="urn:microsoft.com/office/officeart/2005/8/layout/process4"/>
    <dgm:cxn modelId="{99AF5436-058F-4519-A4DC-9C444CF3AEBA}" type="presParOf" srcId="{AC14A830-4EC3-4921-A360-5113E69F87FB}" destId="{E05B76AE-5AF7-425B-BAAF-C176A7A7EF30}" srcOrd="0" destOrd="0" presId="urn:microsoft.com/office/officeart/2005/8/layout/process4"/>
    <dgm:cxn modelId="{C2468162-3C2B-45A6-9ABB-566D281C31C0}" type="presParOf" srcId="{AC14A830-4EC3-4921-A360-5113E69F87FB}" destId="{E6C34BEE-0284-4F2C-952E-E4700EDF803C}" srcOrd="1" destOrd="0" presId="urn:microsoft.com/office/officeart/2005/8/layout/process4"/>
    <dgm:cxn modelId="{4FF5C53B-9BBF-448E-9CAE-16ED9934D28C}" type="presParOf" srcId="{B4325B49-5869-44B4-9BC1-A334743614B9}" destId="{BDE35789-0ACF-4619-8C6A-8BDA17FE8DD4}" srcOrd="1" destOrd="0" presId="urn:microsoft.com/office/officeart/2005/8/layout/process4"/>
    <dgm:cxn modelId="{FB3AEA66-62E4-42E8-9618-20F49E7908B1}" type="presParOf" srcId="{B4325B49-5869-44B4-9BC1-A334743614B9}" destId="{181D57BE-8E0B-4880-A782-D62FCBDC9533}" srcOrd="2" destOrd="0" presId="urn:microsoft.com/office/officeart/2005/8/layout/process4"/>
    <dgm:cxn modelId="{238BC8A2-5286-4953-84C4-B4FF49B15E78}" type="presParOf" srcId="{181D57BE-8E0B-4880-A782-D62FCBDC9533}" destId="{F652A600-B823-4961-A7D3-04589B85FA2B}" srcOrd="0" destOrd="0" presId="urn:microsoft.com/office/officeart/2005/8/layout/process4"/>
    <dgm:cxn modelId="{4518D7E8-D251-4669-B41B-987F80A76E50}" type="presParOf" srcId="{181D57BE-8E0B-4880-A782-D62FCBDC9533}" destId="{06F7A5CE-7461-47BB-86CF-9A45B871DE5B}" srcOrd="1" destOrd="0" presId="urn:microsoft.com/office/officeart/2005/8/layout/process4"/>
    <dgm:cxn modelId="{FFBEB9D3-38F9-49E3-9BE6-8E3363524F15}" type="presParOf" srcId="{181D57BE-8E0B-4880-A782-D62FCBDC9533}" destId="{ECD2F7A1-5FDE-41CB-9AB3-37E9506BE751}" srcOrd="2" destOrd="0" presId="urn:microsoft.com/office/officeart/2005/8/layout/process4"/>
    <dgm:cxn modelId="{0650919E-9DBA-4E71-B3A4-6FCA80A5081D}" type="presParOf" srcId="{ECD2F7A1-5FDE-41CB-9AB3-37E9506BE751}" destId="{D396964F-2466-42B5-8D3B-964E45800E44}" srcOrd="0" destOrd="0" presId="urn:microsoft.com/office/officeart/2005/8/layout/process4"/>
    <dgm:cxn modelId="{F05F2532-FC35-4C1A-AFE9-F5B2B011382D}" type="presParOf" srcId="{ECD2F7A1-5FDE-41CB-9AB3-37E9506BE751}" destId="{300D9E0A-AF84-45E4-BFF7-8D13988E0BFF}"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5DCF4A5-A216-418D-AAFD-3E20A237786E}" type="doc">
      <dgm:prSet loTypeId="urn:microsoft.com/office/officeart/2005/8/layout/process4" loCatId="process" qsTypeId="urn:microsoft.com/office/officeart/2005/8/quickstyle/simple3" qsCatId="simple" csTypeId="urn:microsoft.com/office/officeart/2005/8/colors/colorful1" csCatId="colorful" phldr="1"/>
      <dgm:spPr/>
      <dgm:t>
        <a:bodyPr/>
        <a:lstStyle/>
        <a:p>
          <a:endParaRPr lang="es-SV"/>
        </a:p>
      </dgm:t>
    </dgm:pt>
    <dgm:pt modelId="{5C909E77-7C0B-4DED-948E-6CBBE9D501FD}">
      <dgm:prSet custT="1"/>
      <dgm:spPr/>
      <dgm:t>
        <a:bodyPr/>
        <a:lstStyle/>
        <a:p>
          <a:pPr rtl="0"/>
          <a:r>
            <a:rPr lang="es-ES" sz="1600" b="1" dirty="0" smtClean="0"/>
            <a:t>Mantenimiento a </a:t>
          </a:r>
          <a:r>
            <a:rPr lang="es-ES" sz="1800" b="1" dirty="0" smtClean="0"/>
            <a:t>calles</a:t>
          </a:r>
          <a:endParaRPr lang="es-SV" sz="1600" b="1" dirty="0"/>
        </a:p>
      </dgm:t>
    </dgm:pt>
    <dgm:pt modelId="{7F36A390-0C54-4E56-839A-F8943747296F}" type="parTrans" cxnId="{AE8261EC-9B10-4CD4-8C7A-948E8F842C68}">
      <dgm:prSet/>
      <dgm:spPr/>
      <dgm:t>
        <a:bodyPr/>
        <a:lstStyle/>
        <a:p>
          <a:endParaRPr lang="es-SV" sz="2400"/>
        </a:p>
      </dgm:t>
    </dgm:pt>
    <dgm:pt modelId="{02A9C955-9A11-41BB-985D-23A7220287C5}" type="sibTrans" cxnId="{AE8261EC-9B10-4CD4-8C7A-948E8F842C68}">
      <dgm:prSet/>
      <dgm:spPr/>
      <dgm:t>
        <a:bodyPr/>
        <a:lstStyle/>
        <a:p>
          <a:endParaRPr lang="es-SV" sz="2400"/>
        </a:p>
      </dgm:t>
    </dgm:pt>
    <dgm:pt modelId="{6D350ED0-CD89-49E2-B16B-20D2F80AEB3A}">
      <dgm:prSet custT="1"/>
      <dgm:spPr/>
      <dgm:t>
        <a:bodyPr/>
        <a:lstStyle/>
        <a:p>
          <a:pPr rtl="0"/>
          <a:r>
            <a:rPr lang="es-ES" sz="2400" dirty="0" smtClean="0"/>
            <a:t>$455,774.26</a:t>
          </a:r>
          <a:endParaRPr lang="es-SV" sz="2400" dirty="0"/>
        </a:p>
      </dgm:t>
    </dgm:pt>
    <dgm:pt modelId="{88B238FE-592C-4F0B-A0F8-4282C6D5B69D}" type="parTrans" cxnId="{5B7B935F-CD5F-44B3-824D-9302ED77BE13}">
      <dgm:prSet/>
      <dgm:spPr/>
      <dgm:t>
        <a:bodyPr/>
        <a:lstStyle/>
        <a:p>
          <a:endParaRPr lang="es-SV" sz="2400"/>
        </a:p>
      </dgm:t>
    </dgm:pt>
    <dgm:pt modelId="{AFB379D5-3C39-43BC-A83C-CC56C39972CA}" type="sibTrans" cxnId="{5B7B935F-CD5F-44B3-824D-9302ED77BE13}">
      <dgm:prSet/>
      <dgm:spPr/>
      <dgm:t>
        <a:bodyPr/>
        <a:lstStyle/>
        <a:p>
          <a:endParaRPr lang="es-SV" sz="2400"/>
        </a:p>
      </dgm:t>
    </dgm:pt>
    <dgm:pt modelId="{E18C4E59-531A-4E1D-B882-51393A69115E}">
      <dgm:prSet custT="1"/>
      <dgm:spPr/>
      <dgm:t>
        <a:bodyPr/>
        <a:lstStyle/>
        <a:p>
          <a:pPr rtl="0"/>
          <a:r>
            <a:rPr lang="es-ES" sz="1600" b="1" dirty="0" smtClean="0"/>
            <a:t>2 </a:t>
          </a:r>
          <a:r>
            <a:rPr lang="es-ES" sz="1800" b="1" dirty="0" smtClean="0"/>
            <a:t>Convenios</a:t>
          </a:r>
          <a:r>
            <a:rPr lang="es-ES" sz="1600" b="1" dirty="0" smtClean="0"/>
            <a:t> Municipales</a:t>
          </a:r>
          <a:endParaRPr lang="es-SV" sz="1600" b="1" dirty="0"/>
        </a:p>
      </dgm:t>
    </dgm:pt>
    <dgm:pt modelId="{21154C2A-4D74-4D1B-B341-AFEF29499084}" type="parTrans" cxnId="{E6F291F2-6365-483D-933B-64670457135B}">
      <dgm:prSet/>
      <dgm:spPr/>
      <dgm:t>
        <a:bodyPr/>
        <a:lstStyle/>
        <a:p>
          <a:endParaRPr lang="es-SV" sz="2400"/>
        </a:p>
      </dgm:t>
    </dgm:pt>
    <dgm:pt modelId="{1E79E0D0-70CE-4B7A-BDAF-98A7995CE1CE}" type="sibTrans" cxnId="{E6F291F2-6365-483D-933B-64670457135B}">
      <dgm:prSet/>
      <dgm:spPr/>
      <dgm:t>
        <a:bodyPr/>
        <a:lstStyle/>
        <a:p>
          <a:endParaRPr lang="es-SV" sz="2400"/>
        </a:p>
      </dgm:t>
    </dgm:pt>
    <dgm:pt modelId="{F33CC772-BB05-4ECF-BE62-B714E1A61C55}">
      <dgm:prSet custT="1"/>
      <dgm:spPr/>
      <dgm:t>
        <a:bodyPr/>
        <a:lstStyle/>
        <a:p>
          <a:pPr rtl="0"/>
          <a:r>
            <a:rPr lang="es-ES" sz="2400" dirty="0" smtClean="0"/>
            <a:t>$ 272,108.40</a:t>
          </a:r>
          <a:endParaRPr lang="es-SV" sz="2400" dirty="0"/>
        </a:p>
      </dgm:t>
    </dgm:pt>
    <dgm:pt modelId="{FCFD664C-F9CD-44CF-9910-1AF8DAE703D1}" type="parTrans" cxnId="{9ECB8080-A05C-4D6E-B163-CDC90ACA69B6}">
      <dgm:prSet/>
      <dgm:spPr/>
      <dgm:t>
        <a:bodyPr/>
        <a:lstStyle/>
        <a:p>
          <a:endParaRPr lang="es-SV" sz="2400"/>
        </a:p>
      </dgm:t>
    </dgm:pt>
    <dgm:pt modelId="{0C64E2C6-D22C-499F-A340-251B3742E3B6}" type="sibTrans" cxnId="{9ECB8080-A05C-4D6E-B163-CDC90ACA69B6}">
      <dgm:prSet/>
      <dgm:spPr/>
      <dgm:t>
        <a:bodyPr/>
        <a:lstStyle/>
        <a:p>
          <a:endParaRPr lang="es-SV" sz="2400"/>
        </a:p>
      </dgm:t>
    </dgm:pt>
    <dgm:pt modelId="{40DBE9AA-AC9F-4B59-9668-7CFCF5C79BEC}">
      <dgm:prSet custT="1"/>
      <dgm:spPr/>
      <dgm:t>
        <a:bodyPr/>
        <a:lstStyle/>
        <a:p>
          <a:pPr rtl="0"/>
          <a:r>
            <a:rPr lang="es-ES" sz="1800" b="1" dirty="0" smtClean="0"/>
            <a:t>Señalización</a:t>
          </a:r>
          <a:endParaRPr lang="es-SV" sz="1800" b="1" dirty="0"/>
        </a:p>
      </dgm:t>
    </dgm:pt>
    <dgm:pt modelId="{14A1874A-AA83-46CA-B4EB-758ACE7EECB6}" type="parTrans" cxnId="{1353F525-193C-4829-B759-58916CFA7ACF}">
      <dgm:prSet/>
      <dgm:spPr/>
      <dgm:t>
        <a:bodyPr/>
        <a:lstStyle/>
        <a:p>
          <a:endParaRPr lang="es-SV" sz="2400"/>
        </a:p>
      </dgm:t>
    </dgm:pt>
    <dgm:pt modelId="{8BF5F900-E4CA-4CBD-A24E-6FD98A4466DD}" type="sibTrans" cxnId="{1353F525-193C-4829-B759-58916CFA7ACF}">
      <dgm:prSet/>
      <dgm:spPr/>
      <dgm:t>
        <a:bodyPr/>
        <a:lstStyle/>
        <a:p>
          <a:endParaRPr lang="es-SV" sz="2400"/>
        </a:p>
      </dgm:t>
    </dgm:pt>
    <dgm:pt modelId="{6E9AE0A3-7670-4E20-BDD7-68EA6BA389DC}">
      <dgm:prSet custT="1"/>
      <dgm:spPr/>
      <dgm:t>
        <a:bodyPr/>
        <a:lstStyle/>
        <a:p>
          <a:pPr rtl="0"/>
          <a:r>
            <a:rPr lang="es-ES" sz="2400" dirty="0" smtClean="0"/>
            <a:t>$6,979.44</a:t>
          </a:r>
          <a:endParaRPr lang="es-SV" sz="2400" dirty="0"/>
        </a:p>
      </dgm:t>
    </dgm:pt>
    <dgm:pt modelId="{F28244DE-D5AB-4B7B-AB2E-DBC8DABED38B}" type="parTrans" cxnId="{231D784A-694A-494E-ACAA-5664C7B7C579}">
      <dgm:prSet/>
      <dgm:spPr/>
      <dgm:t>
        <a:bodyPr/>
        <a:lstStyle/>
        <a:p>
          <a:endParaRPr lang="es-SV" sz="2400"/>
        </a:p>
      </dgm:t>
    </dgm:pt>
    <dgm:pt modelId="{98EBF666-90C4-4EF0-A33E-AF0E88A93401}" type="sibTrans" cxnId="{231D784A-694A-494E-ACAA-5664C7B7C579}">
      <dgm:prSet/>
      <dgm:spPr/>
      <dgm:t>
        <a:bodyPr/>
        <a:lstStyle/>
        <a:p>
          <a:endParaRPr lang="es-SV" sz="2400"/>
        </a:p>
      </dgm:t>
    </dgm:pt>
    <dgm:pt modelId="{41B72022-CB6F-4A62-AB62-CA0BCEB6A043}">
      <dgm:prSet custT="1"/>
      <dgm:spPr/>
      <dgm:t>
        <a:bodyPr/>
        <a:lstStyle/>
        <a:p>
          <a:pPr rtl="0"/>
          <a:r>
            <a:rPr lang="es-ES" sz="1800" b="1" dirty="0" smtClean="0"/>
            <a:t>FOVIAL</a:t>
          </a:r>
          <a:endParaRPr lang="es-SV" sz="1600" b="1" dirty="0"/>
        </a:p>
      </dgm:t>
    </dgm:pt>
    <dgm:pt modelId="{1A31FDBF-A9F6-41C0-B786-20725262E372}" type="parTrans" cxnId="{D7F2F528-263B-4DAC-9AE7-C5577ABCD37D}">
      <dgm:prSet/>
      <dgm:spPr/>
      <dgm:t>
        <a:bodyPr/>
        <a:lstStyle/>
        <a:p>
          <a:endParaRPr lang="es-SV" sz="2400"/>
        </a:p>
      </dgm:t>
    </dgm:pt>
    <dgm:pt modelId="{7C5BF184-0FF2-4CF6-8288-C12E88222EC4}" type="sibTrans" cxnId="{D7F2F528-263B-4DAC-9AE7-C5577ABCD37D}">
      <dgm:prSet/>
      <dgm:spPr/>
      <dgm:t>
        <a:bodyPr/>
        <a:lstStyle/>
        <a:p>
          <a:endParaRPr lang="es-SV" sz="2400"/>
        </a:p>
      </dgm:t>
    </dgm:pt>
    <dgm:pt modelId="{8E9A860D-5387-4552-8EE6-A22EDE7ADF78}">
      <dgm:prSet custT="1"/>
      <dgm:spPr/>
      <dgm:t>
        <a:bodyPr/>
        <a:lstStyle/>
        <a:p>
          <a:pPr rtl="0"/>
          <a:r>
            <a:rPr lang="es-ES" sz="2400" dirty="0" smtClean="0"/>
            <a:t>$5,260,452.87</a:t>
          </a:r>
          <a:endParaRPr lang="es-SV" sz="2400" dirty="0"/>
        </a:p>
      </dgm:t>
    </dgm:pt>
    <dgm:pt modelId="{12608B79-F93B-4F44-B8A7-F4C7DFE51C2E}" type="parTrans" cxnId="{D93EF9C3-6C42-489C-AE4E-77043DC1DA64}">
      <dgm:prSet/>
      <dgm:spPr/>
      <dgm:t>
        <a:bodyPr/>
        <a:lstStyle/>
        <a:p>
          <a:endParaRPr lang="es-SV" sz="2400"/>
        </a:p>
      </dgm:t>
    </dgm:pt>
    <dgm:pt modelId="{0B45CE68-2B06-4C58-BD6D-449067AEB019}" type="sibTrans" cxnId="{D93EF9C3-6C42-489C-AE4E-77043DC1DA64}">
      <dgm:prSet/>
      <dgm:spPr/>
      <dgm:t>
        <a:bodyPr/>
        <a:lstStyle/>
        <a:p>
          <a:endParaRPr lang="es-SV" sz="2400"/>
        </a:p>
      </dgm:t>
    </dgm:pt>
    <dgm:pt modelId="{89CB02C8-906C-437F-A347-A78E6575BC6F}" type="pres">
      <dgm:prSet presAssocID="{25DCF4A5-A216-418D-AAFD-3E20A237786E}" presName="Name0" presStyleCnt="0">
        <dgm:presLayoutVars>
          <dgm:dir/>
          <dgm:animLvl val="lvl"/>
          <dgm:resizeHandles val="exact"/>
        </dgm:presLayoutVars>
      </dgm:prSet>
      <dgm:spPr/>
      <dgm:t>
        <a:bodyPr/>
        <a:lstStyle/>
        <a:p>
          <a:endParaRPr lang="es-SV"/>
        </a:p>
      </dgm:t>
    </dgm:pt>
    <dgm:pt modelId="{2B4B3F2F-E03B-4332-8FA5-A942FA4BBC41}" type="pres">
      <dgm:prSet presAssocID="{41B72022-CB6F-4A62-AB62-CA0BCEB6A043}" presName="boxAndChildren" presStyleCnt="0"/>
      <dgm:spPr/>
    </dgm:pt>
    <dgm:pt modelId="{5E42AD61-D04E-4CF2-BF0E-E6C32C70B8AC}" type="pres">
      <dgm:prSet presAssocID="{41B72022-CB6F-4A62-AB62-CA0BCEB6A043}" presName="parentTextBox" presStyleLbl="node1" presStyleIdx="0" presStyleCnt="4"/>
      <dgm:spPr/>
      <dgm:t>
        <a:bodyPr/>
        <a:lstStyle/>
        <a:p>
          <a:endParaRPr lang="es-SV"/>
        </a:p>
      </dgm:t>
    </dgm:pt>
    <dgm:pt modelId="{B917D7CB-C08B-4A62-B775-FC0C85CC115D}" type="pres">
      <dgm:prSet presAssocID="{41B72022-CB6F-4A62-AB62-CA0BCEB6A043}" presName="entireBox" presStyleLbl="node1" presStyleIdx="0" presStyleCnt="4"/>
      <dgm:spPr/>
      <dgm:t>
        <a:bodyPr/>
        <a:lstStyle/>
        <a:p>
          <a:endParaRPr lang="es-SV"/>
        </a:p>
      </dgm:t>
    </dgm:pt>
    <dgm:pt modelId="{17452E10-E8AB-40E1-AC1F-08B7CF371EEA}" type="pres">
      <dgm:prSet presAssocID="{41B72022-CB6F-4A62-AB62-CA0BCEB6A043}" presName="descendantBox" presStyleCnt="0"/>
      <dgm:spPr/>
    </dgm:pt>
    <dgm:pt modelId="{D4871EC2-A625-4510-ACF8-2A563677EF3D}" type="pres">
      <dgm:prSet presAssocID="{8E9A860D-5387-4552-8EE6-A22EDE7ADF78}" presName="childTextBox" presStyleLbl="fgAccFollowNode1" presStyleIdx="0" presStyleCnt="4">
        <dgm:presLayoutVars>
          <dgm:bulletEnabled val="1"/>
        </dgm:presLayoutVars>
      </dgm:prSet>
      <dgm:spPr/>
      <dgm:t>
        <a:bodyPr/>
        <a:lstStyle/>
        <a:p>
          <a:endParaRPr lang="es-SV"/>
        </a:p>
      </dgm:t>
    </dgm:pt>
    <dgm:pt modelId="{8D8A5716-E4AD-4AC9-8D3B-79581AE54044}" type="pres">
      <dgm:prSet presAssocID="{8BF5F900-E4CA-4CBD-A24E-6FD98A4466DD}" presName="sp" presStyleCnt="0"/>
      <dgm:spPr/>
    </dgm:pt>
    <dgm:pt modelId="{9AB5995D-6C24-41DF-944C-B4BF575AA948}" type="pres">
      <dgm:prSet presAssocID="{40DBE9AA-AC9F-4B59-9668-7CFCF5C79BEC}" presName="arrowAndChildren" presStyleCnt="0"/>
      <dgm:spPr/>
    </dgm:pt>
    <dgm:pt modelId="{0E594493-DB0F-4FC1-9421-5D853F546E53}" type="pres">
      <dgm:prSet presAssocID="{40DBE9AA-AC9F-4B59-9668-7CFCF5C79BEC}" presName="parentTextArrow" presStyleLbl="node1" presStyleIdx="0" presStyleCnt="4"/>
      <dgm:spPr/>
      <dgm:t>
        <a:bodyPr/>
        <a:lstStyle/>
        <a:p>
          <a:endParaRPr lang="es-SV"/>
        </a:p>
      </dgm:t>
    </dgm:pt>
    <dgm:pt modelId="{4782E9D4-2F3B-4592-85DC-DA6F242EF74D}" type="pres">
      <dgm:prSet presAssocID="{40DBE9AA-AC9F-4B59-9668-7CFCF5C79BEC}" presName="arrow" presStyleLbl="node1" presStyleIdx="1" presStyleCnt="4"/>
      <dgm:spPr/>
      <dgm:t>
        <a:bodyPr/>
        <a:lstStyle/>
        <a:p>
          <a:endParaRPr lang="es-SV"/>
        </a:p>
      </dgm:t>
    </dgm:pt>
    <dgm:pt modelId="{CF7112E8-A70B-4D41-986C-3C1874EF8BCC}" type="pres">
      <dgm:prSet presAssocID="{40DBE9AA-AC9F-4B59-9668-7CFCF5C79BEC}" presName="descendantArrow" presStyleCnt="0"/>
      <dgm:spPr/>
    </dgm:pt>
    <dgm:pt modelId="{DE0BF80A-95C1-4141-83B6-B8AAF4162F3C}" type="pres">
      <dgm:prSet presAssocID="{6E9AE0A3-7670-4E20-BDD7-68EA6BA389DC}" presName="childTextArrow" presStyleLbl="fgAccFollowNode1" presStyleIdx="1" presStyleCnt="4">
        <dgm:presLayoutVars>
          <dgm:bulletEnabled val="1"/>
        </dgm:presLayoutVars>
      </dgm:prSet>
      <dgm:spPr/>
      <dgm:t>
        <a:bodyPr/>
        <a:lstStyle/>
        <a:p>
          <a:endParaRPr lang="es-SV"/>
        </a:p>
      </dgm:t>
    </dgm:pt>
    <dgm:pt modelId="{6D470C6C-050C-4105-8E14-F1799B7B3FE0}" type="pres">
      <dgm:prSet presAssocID="{1E79E0D0-70CE-4B7A-BDAF-98A7995CE1CE}" presName="sp" presStyleCnt="0"/>
      <dgm:spPr/>
    </dgm:pt>
    <dgm:pt modelId="{4C13D22D-BDC7-4318-9E7A-67CFBE2EBBAC}" type="pres">
      <dgm:prSet presAssocID="{E18C4E59-531A-4E1D-B882-51393A69115E}" presName="arrowAndChildren" presStyleCnt="0"/>
      <dgm:spPr/>
    </dgm:pt>
    <dgm:pt modelId="{E80D2D6E-5BC6-47A3-BA98-F077628D8184}" type="pres">
      <dgm:prSet presAssocID="{E18C4E59-531A-4E1D-B882-51393A69115E}" presName="parentTextArrow" presStyleLbl="node1" presStyleIdx="1" presStyleCnt="4"/>
      <dgm:spPr/>
      <dgm:t>
        <a:bodyPr/>
        <a:lstStyle/>
        <a:p>
          <a:endParaRPr lang="es-SV"/>
        </a:p>
      </dgm:t>
    </dgm:pt>
    <dgm:pt modelId="{1710EC57-A48C-4969-B42A-A7A74B333C02}" type="pres">
      <dgm:prSet presAssocID="{E18C4E59-531A-4E1D-B882-51393A69115E}" presName="arrow" presStyleLbl="node1" presStyleIdx="2" presStyleCnt="4"/>
      <dgm:spPr/>
      <dgm:t>
        <a:bodyPr/>
        <a:lstStyle/>
        <a:p>
          <a:endParaRPr lang="es-SV"/>
        </a:p>
      </dgm:t>
    </dgm:pt>
    <dgm:pt modelId="{FAD969FC-0FCC-4F6B-A618-BC8274DA2050}" type="pres">
      <dgm:prSet presAssocID="{E18C4E59-531A-4E1D-B882-51393A69115E}" presName="descendantArrow" presStyleCnt="0"/>
      <dgm:spPr/>
    </dgm:pt>
    <dgm:pt modelId="{0C3C5063-F8C4-4A0E-A56A-2B83931D70DF}" type="pres">
      <dgm:prSet presAssocID="{F33CC772-BB05-4ECF-BE62-B714E1A61C55}" presName="childTextArrow" presStyleLbl="fgAccFollowNode1" presStyleIdx="2" presStyleCnt="4">
        <dgm:presLayoutVars>
          <dgm:bulletEnabled val="1"/>
        </dgm:presLayoutVars>
      </dgm:prSet>
      <dgm:spPr/>
      <dgm:t>
        <a:bodyPr/>
        <a:lstStyle/>
        <a:p>
          <a:endParaRPr lang="es-SV"/>
        </a:p>
      </dgm:t>
    </dgm:pt>
    <dgm:pt modelId="{0B689ACD-8AD8-46FF-9791-328EC8B07BA0}" type="pres">
      <dgm:prSet presAssocID="{02A9C955-9A11-41BB-985D-23A7220287C5}" presName="sp" presStyleCnt="0"/>
      <dgm:spPr/>
    </dgm:pt>
    <dgm:pt modelId="{C6331A05-CA9F-429C-9EFD-86600647255A}" type="pres">
      <dgm:prSet presAssocID="{5C909E77-7C0B-4DED-948E-6CBBE9D501FD}" presName="arrowAndChildren" presStyleCnt="0"/>
      <dgm:spPr/>
    </dgm:pt>
    <dgm:pt modelId="{CE857BD5-4BBE-44D5-9E05-F577EE67D62D}" type="pres">
      <dgm:prSet presAssocID="{5C909E77-7C0B-4DED-948E-6CBBE9D501FD}" presName="parentTextArrow" presStyleLbl="node1" presStyleIdx="2" presStyleCnt="4"/>
      <dgm:spPr/>
      <dgm:t>
        <a:bodyPr/>
        <a:lstStyle/>
        <a:p>
          <a:endParaRPr lang="es-SV"/>
        </a:p>
      </dgm:t>
    </dgm:pt>
    <dgm:pt modelId="{150D51CF-55DA-4474-A082-A02CCC4E3797}" type="pres">
      <dgm:prSet presAssocID="{5C909E77-7C0B-4DED-948E-6CBBE9D501FD}" presName="arrow" presStyleLbl="node1" presStyleIdx="3" presStyleCnt="4"/>
      <dgm:spPr/>
      <dgm:t>
        <a:bodyPr/>
        <a:lstStyle/>
        <a:p>
          <a:endParaRPr lang="es-SV"/>
        </a:p>
      </dgm:t>
    </dgm:pt>
    <dgm:pt modelId="{8397A357-72CB-4BC9-B3E7-8C3A6EE44A3A}" type="pres">
      <dgm:prSet presAssocID="{5C909E77-7C0B-4DED-948E-6CBBE9D501FD}" presName="descendantArrow" presStyleCnt="0"/>
      <dgm:spPr/>
    </dgm:pt>
    <dgm:pt modelId="{4A1F1FCC-17AC-425D-82CE-E4F7C0E281CF}" type="pres">
      <dgm:prSet presAssocID="{6D350ED0-CD89-49E2-B16B-20D2F80AEB3A}" presName="childTextArrow" presStyleLbl="fgAccFollowNode1" presStyleIdx="3" presStyleCnt="4" custLinFactNeighborX="256" custLinFactNeighborY="23901">
        <dgm:presLayoutVars>
          <dgm:bulletEnabled val="1"/>
        </dgm:presLayoutVars>
      </dgm:prSet>
      <dgm:spPr/>
      <dgm:t>
        <a:bodyPr/>
        <a:lstStyle/>
        <a:p>
          <a:endParaRPr lang="es-SV"/>
        </a:p>
      </dgm:t>
    </dgm:pt>
  </dgm:ptLst>
  <dgm:cxnLst>
    <dgm:cxn modelId="{BA4B18EF-8A36-421F-B269-66C0DB17C727}" type="presOf" srcId="{41B72022-CB6F-4A62-AB62-CA0BCEB6A043}" destId="{B917D7CB-C08B-4A62-B775-FC0C85CC115D}" srcOrd="1" destOrd="0" presId="urn:microsoft.com/office/officeart/2005/8/layout/process4"/>
    <dgm:cxn modelId="{88440120-E882-4E0E-844F-7B8917FC6A99}" type="presOf" srcId="{40DBE9AA-AC9F-4B59-9668-7CFCF5C79BEC}" destId="{4782E9D4-2F3B-4592-85DC-DA6F242EF74D}" srcOrd="1" destOrd="0" presId="urn:microsoft.com/office/officeart/2005/8/layout/process4"/>
    <dgm:cxn modelId="{51298575-3915-4BF4-8C2D-EFE60A5B1950}" type="presOf" srcId="{25DCF4A5-A216-418D-AAFD-3E20A237786E}" destId="{89CB02C8-906C-437F-A347-A78E6575BC6F}" srcOrd="0" destOrd="0" presId="urn:microsoft.com/office/officeart/2005/8/layout/process4"/>
    <dgm:cxn modelId="{6345674E-2579-4C6B-B984-5FB53FEF6AAF}" type="presOf" srcId="{6D350ED0-CD89-49E2-B16B-20D2F80AEB3A}" destId="{4A1F1FCC-17AC-425D-82CE-E4F7C0E281CF}" srcOrd="0" destOrd="0" presId="urn:microsoft.com/office/officeart/2005/8/layout/process4"/>
    <dgm:cxn modelId="{0A49A786-6BE8-4937-A769-730D9D3C1253}" type="presOf" srcId="{5C909E77-7C0B-4DED-948E-6CBBE9D501FD}" destId="{150D51CF-55DA-4474-A082-A02CCC4E3797}" srcOrd="1" destOrd="0" presId="urn:microsoft.com/office/officeart/2005/8/layout/process4"/>
    <dgm:cxn modelId="{E6F291F2-6365-483D-933B-64670457135B}" srcId="{25DCF4A5-A216-418D-AAFD-3E20A237786E}" destId="{E18C4E59-531A-4E1D-B882-51393A69115E}" srcOrd="1" destOrd="0" parTransId="{21154C2A-4D74-4D1B-B341-AFEF29499084}" sibTransId="{1E79E0D0-70CE-4B7A-BDAF-98A7995CE1CE}"/>
    <dgm:cxn modelId="{D93EF9C3-6C42-489C-AE4E-77043DC1DA64}" srcId="{41B72022-CB6F-4A62-AB62-CA0BCEB6A043}" destId="{8E9A860D-5387-4552-8EE6-A22EDE7ADF78}" srcOrd="0" destOrd="0" parTransId="{12608B79-F93B-4F44-B8A7-F4C7DFE51C2E}" sibTransId="{0B45CE68-2B06-4C58-BD6D-449067AEB019}"/>
    <dgm:cxn modelId="{C1B171CC-D91B-47E0-9583-6395C07C3C72}" type="presOf" srcId="{40DBE9AA-AC9F-4B59-9668-7CFCF5C79BEC}" destId="{0E594493-DB0F-4FC1-9421-5D853F546E53}" srcOrd="0" destOrd="0" presId="urn:microsoft.com/office/officeart/2005/8/layout/process4"/>
    <dgm:cxn modelId="{231D784A-694A-494E-ACAA-5664C7B7C579}" srcId="{40DBE9AA-AC9F-4B59-9668-7CFCF5C79BEC}" destId="{6E9AE0A3-7670-4E20-BDD7-68EA6BA389DC}" srcOrd="0" destOrd="0" parTransId="{F28244DE-D5AB-4B7B-AB2E-DBC8DABED38B}" sibTransId="{98EBF666-90C4-4EF0-A33E-AF0E88A93401}"/>
    <dgm:cxn modelId="{A4A7C81F-9D9D-418F-9DB5-745FDE35D62A}" type="presOf" srcId="{E18C4E59-531A-4E1D-B882-51393A69115E}" destId="{1710EC57-A48C-4969-B42A-A7A74B333C02}" srcOrd="1" destOrd="0" presId="urn:microsoft.com/office/officeart/2005/8/layout/process4"/>
    <dgm:cxn modelId="{4BA3301D-630A-4451-A3F7-57E058545B1D}" type="presOf" srcId="{6E9AE0A3-7670-4E20-BDD7-68EA6BA389DC}" destId="{DE0BF80A-95C1-4141-83B6-B8AAF4162F3C}" srcOrd="0" destOrd="0" presId="urn:microsoft.com/office/officeart/2005/8/layout/process4"/>
    <dgm:cxn modelId="{AE8261EC-9B10-4CD4-8C7A-948E8F842C68}" srcId="{25DCF4A5-A216-418D-AAFD-3E20A237786E}" destId="{5C909E77-7C0B-4DED-948E-6CBBE9D501FD}" srcOrd="0" destOrd="0" parTransId="{7F36A390-0C54-4E56-839A-F8943747296F}" sibTransId="{02A9C955-9A11-41BB-985D-23A7220287C5}"/>
    <dgm:cxn modelId="{9FE39D56-BD9A-4F42-BC8D-15765D581749}" type="presOf" srcId="{F33CC772-BB05-4ECF-BE62-B714E1A61C55}" destId="{0C3C5063-F8C4-4A0E-A56A-2B83931D70DF}" srcOrd="0" destOrd="0" presId="urn:microsoft.com/office/officeart/2005/8/layout/process4"/>
    <dgm:cxn modelId="{A9F84C0F-4EF2-41F1-8894-45E64D1095CE}" type="presOf" srcId="{5C909E77-7C0B-4DED-948E-6CBBE9D501FD}" destId="{CE857BD5-4BBE-44D5-9E05-F577EE67D62D}" srcOrd="0" destOrd="0" presId="urn:microsoft.com/office/officeart/2005/8/layout/process4"/>
    <dgm:cxn modelId="{D7F2F528-263B-4DAC-9AE7-C5577ABCD37D}" srcId="{25DCF4A5-A216-418D-AAFD-3E20A237786E}" destId="{41B72022-CB6F-4A62-AB62-CA0BCEB6A043}" srcOrd="3" destOrd="0" parTransId="{1A31FDBF-A9F6-41C0-B786-20725262E372}" sibTransId="{7C5BF184-0FF2-4CF6-8288-C12E88222EC4}"/>
    <dgm:cxn modelId="{84FFA795-B943-48CE-8B8F-9852B766CCB3}" type="presOf" srcId="{E18C4E59-531A-4E1D-B882-51393A69115E}" destId="{E80D2D6E-5BC6-47A3-BA98-F077628D8184}" srcOrd="0" destOrd="0" presId="urn:microsoft.com/office/officeart/2005/8/layout/process4"/>
    <dgm:cxn modelId="{5B7B935F-CD5F-44B3-824D-9302ED77BE13}" srcId="{5C909E77-7C0B-4DED-948E-6CBBE9D501FD}" destId="{6D350ED0-CD89-49E2-B16B-20D2F80AEB3A}" srcOrd="0" destOrd="0" parTransId="{88B238FE-592C-4F0B-A0F8-4282C6D5B69D}" sibTransId="{AFB379D5-3C39-43BC-A83C-CC56C39972CA}"/>
    <dgm:cxn modelId="{1353F525-193C-4829-B759-58916CFA7ACF}" srcId="{25DCF4A5-A216-418D-AAFD-3E20A237786E}" destId="{40DBE9AA-AC9F-4B59-9668-7CFCF5C79BEC}" srcOrd="2" destOrd="0" parTransId="{14A1874A-AA83-46CA-B4EB-758ACE7EECB6}" sibTransId="{8BF5F900-E4CA-4CBD-A24E-6FD98A4466DD}"/>
    <dgm:cxn modelId="{9ECB8080-A05C-4D6E-B163-CDC90ACA69B6}" srcId="{E18C4E59-531A-4E1D-B882-51393A69115E}" destId="{F33CC772-BB05-4ECF-BE62-B714E1A61C55}" srcOrd="0" destOrd="0" parTransId="{FCFD664C-F9CD-44CF-9910-1AF8DAE703D1}" sibTransId="{0C64E2C6-D22C-499F-A340-251B3742E3B6}"/>
    <dgm:cxn modelId="{9A1C75DF-8429-4D55-9F55-8A2488FC1C64}" type="presOf" srcId="{41B72022-CB6F-4A62-AB62-CA0BCEB6A043}" destId="{5E42AD61-D04E-4CF2-BF0E-E6C32C70B8AC}" srcOrd="0" destOrd="0" presId="urn:microsoft.com/office/officeart/2005/8/layout/process4"/>
    <dgm:cxn modelId="{21151F1A-E339-4C60-9400-92CBA23E71A3}" type="presOf" srcId="{8E9A860D-5387-4552-8EE6-A22EDE7ADF78}" destId="{D4871EC2-A625-4510-ACF8-2A563677EF3D}" srcOrd="0" destOrd="0" presId="urn:microsoft.com/office/officeart/2005/8/layout/process4"/>
    <dgm:cxn modelId="{F0AD54E8-ABE9-4E64-89F6-BEFD6CCFE3A7}" type="presParOf" srcId="{89CB02C8-906C-437F-A347-A78E6575BC6F}" destId="{2B4B3F2F-E03B-4332-8FA5-A942FA4BBC41}" srcOrd="0" destOrd="0" presId="urn:microsoft.com/office/officeart/2005/8/layout/process4"/>
    <dgm:cxn modelId="{BCB58732-0113-4E84-B264-7032A93F055D}" type="presParOf" srcId="{2B4B3F2F-E03B-4332-8FA5-A942FA4BBC41}" destId="{5E42AD61-D04E-4CF2-BF0E-E6C32C70B8AC}" srcOrd="0" destOrd="0" presId="urn:microsoft.com/office/officeart/2005/8/layout/process4"/>
    <dgm:cxn modelId="{E10BD976-E21D-4F1F-95E6-26B93958CA94}" type="presParOf" srcId="{2B4B3F2F-E03B-4332-8FA5-A942FA4BBC41}" destId="{B917D7CB-C08B-4A62-B775-FC0C85CC115D}" srcOrd="1" destOrd="0" presId="urn:microsoft.com/office/officeart/2005/8/layout/process4"/>
    <dgm:cxn modelId="{D13E2CE2-3189-42B4-BB2C-A4987B89766A}" type="presParOf" srcId="{2B4B3F2F-E03B-4332-8FA5-A942FA4BBC41}" destId="{17452E10-E8AB-40E1-AC1F-08B7CF371EEA}" srcOrd="2" destOrd="0" presId="urn:microsoft.com/office/officeart/2005/8/layout/process4"/>
    <dgm:cxn modelId="{7DBE5274-15A4-4794-BBB6-762B0DF8ED51}" type="presParOf" srcId="{17452E10-E8AB-40E1-AC1F-08B7CF371EEA}" destId="{D4871EC2-A625-4510-ACF8-2A563677EF3D}" srcOrd="0" destOrd="0" presId="urn:microsoft.com/office/officeart/2005/8/layout/process4"/>
    <dgm:cxn modelId="{9CB40EE3-84C2-4D4D-995B-F401FE0065E8}" type="presParOf" srcId="{89CB02C8-906C-437F-A347-A78E6575BC6F}" destId="{8D8A5716-E4AD-4AC9-8D3B-79581AE54044}" srcOrd="1" destOrd="0" presId="urn:microsoft.com/office/officeart/2005/8/layout/process4"/>
    <dgm:cxn modelId="{D1326E0E-97A8-4565-97F9-FFB9BA5EFB40}" type="presParOf" srcId="{89CB02C8-906C-437F-A347-A78E6575BC6F}" destId="{9AB5995D-6C24-41DF-944C-B4BF575AA948}" srcOrd="2" destOrd="0" presId="urn:microsoft.com/office/officeart/2005/8/layout/process4"/>
    <dgm:cxn modelId="{938D75AF-8767-4030-A3FD-C2764AAFB038}" type="presParOf" srcId="{9AB5995D-6C24-41DF-944C-B4BF575AA948}" destId="{0E594493-DB0F-4FC1-9421-5D853F546E53}" srcOrd="0" destOrd="0" presId="urn:microsoft.com/office/officeart/2005/8/layout/process4"/>
    <dgm:cxn modelId="{1FD97F0D-E146-4B54-A38E-094392029210}" type="presParOf" srcId="{9AB5995D-6C24-41DF-944C-B4BF575AA948}" destId="{4782E9D4-2F3B-4592-85DC-DA6F242EF74D}" srcOrd="1" destOrd="0" presId="urn:microsoft.com/office/officeart/2005/8/layout/process4"/>
    <dgm:cxn modelId="{2C262DA6-2493-4AC5-8C60-1EC768968A95}" type="presParOf" srcId="{9AB5995D-6C24-41DF-944C-B4BF575AA948}" destId="{CF7112E8-A70B-4D41-986C-3C1874EF8BCC}" srcOrd="2" destOrd="0" presId="urn:microsoft.com/office/officeart/2005/8/layout/process4"/>
    <dgm:cxn modelId="{E0A6E6A5-F914-4D5B-9676-BB6325C285D7}" type="presParOf" srcId="{CF7112E8-A70B-4D41-986C-3C1874EF8BCC}" destId="{DE0BF80A-95C1-4141-83B6-B8AAF4162F3C}" srcOrd="0" destOrd="0" presId="urn:microsoft.com/office/officeart/2005/8/layout/process4"/>
    <dgm:cxn modelId="{7C7B6DFB-D9F6-41F5-AE7F-B7E1C605BA27}" type="presParOf" srcId="{89CB02C8-906C-437F-A347-A78E6575BC6F}" destId="{6D470C6C-050C-4105-8E14-F1799B7B3FE0}" srcOrd="3" destOrd="0" presId="urn:microsoft.com/office/officeart/2005/8/layout/process4"/>
    <dgm:cxn modelId="{E1F442E4-6C74-4AD2-8A34-8000590B5462}" type="presParOf" srcId="{89CB02C8-906C-437F-A347-A78E6575BC6F}" destId="{4C13D22D-BDC7-4318-9E7A-67CFBE2EBBAC}" srcOrd="4" destOrd="0" presId="urn:microsoft.com/office/officeart/2005/8/layout/process4"/>
    <dgm:cxn modelId="{70E5D0E2-E811-4453-ACC2-33F17041D4D8}" type="presParOf" srcId="{4C13D22D-BDC7-4318-9E7A-67CFBE2EBBAC}" destId="{E80D2D6E-5BC6-47A3-BA98-F077628D8184}" srcOrd="0" destOrd="0" presId="urn:microsoft.com/office/officeart/2005/8/layout/process4"/>
    <dgm:cxn modelId="{F0996D62-6AEA-4784-B83C-EAA3E290982F}" type="presParOf" srcId="{4C13D22D-BDC7-4318-9E7A-67CFBE2EBBAC}" destId="{1710EC57-A48C-4969-B42A-A7A74B333C02}" srcOrd="1" destOrd="0" presId="urn:microsoft.com/office/officeart/2005/8/layout/process4"/>
    <dgm:cxn modelId="{6731DDD8-B50A-43A5-86DA-BAD66CC9931C}" type="presParOf" srcId="{4C13D22D-BDC7-4318-9E7A-67CFBE2EBBAC}" destId="{FAD969FC-0FCC-4F6B-A618-BC8274DA2050}" srcOrd="2" destOrd="0" presId="urn:microsoft.com/office/officeart/2005/8/layout/process4"/>
    <dgm:cxn modelId="{470A898C-CC2B-48FB-BBB6-B8CBF5DF039A}" type="presParOf" srcId="{FAD969FC-0FCC-4F6B-A618-BC8274DA2050}" destId="{0C3C5063-F8C4-4A0E-A56A-2B83931D70DF}" srcOrd="0" destOrd="0" presId="urn:microsoft.com/office/officeart/2005/8/layout/process4"/>
    <dgm:cxn modelId="{275BDAC9-7A23-4BDE-9850-A9131346B0AD}" type="presParOf" srcId="{89CB02C8-906C-437F-A347-A78E6575BC6F}" destId="{0B689ACD-8AD8-46FF-9791-328EC8B07BA0}" srcOrd="5" destOrd="0" presId="urn:microsoft.com/office/officeart/2005/8/layout/process4"/>
    <dgm:cxn modelId="{7D3CAE59-8662-45E2-AC6E-7183F34185B1}" type="presParOf" srcId="{89CB02C8-906C-437F-A347-A78E6575BC6F}" destId="{C6331A05-CA9F-429C-9EFD-86600647255A}" srcOrd="6" destOrd="0" presId="urn:microsoft.com/office/officeart/2005/8/layout/process4"/>
    <dgm:cxn modelId="{5B460198-0C82-497C-B13B-B5EAD07F2B5A}" type="presParOf" srcId="{C6331A05-CA9F-429C-9EFD-86600647255A}" destId="{CE857BD5-4BBE-44D5-9E05-F577EE67D62D}" srcOrd="0" destOrd="0" presId="urn:microsoft.com/office/officeart/2005/8/layout/process4"/>
    <dgm:cxn modelId="{17E95A5D-9A38-4D87-9505-5995350B8CDB}" type="presParOf" srcId="{C6331A05-CA9F-429C-9EFD-86600647255A}" destId="{150D51CF-55DA-4474-A082-A02CCC4E3797}" srcOrd="1" destOrd="0" presId="urn:microsoft.com/office/officeart/2005/8/layout/process4"/>
    <dgm:cxn modelId="{4A0ACB74-9E11-42E2-A39E-4E30A4C2587D}" type="presParOf" srcId="{C6331A05-CA9F-429C-9EFD-86600647255A}" destId="{8397A357-72CB-4BC9-B3E7-8C3A6EE44A3A}" srcOrd="2" destOrd="0" presId="urn:microsoft.com/office/officeart/2005/8/layout/process4"/>
    <dgm:cxn modelId="{CE88949A-0CC1-46C4-B5AE-EFDBBFBD5834}" type="presParOf" srcId="{8397A357-72CB-4BC9-B3E7-8C3A6EE44A3A}" destId="{4A1F1FCC-17AC-425D-82CE-E4F7C0E281C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8BC508-4924-4CCE-B9C2-5D4551282DC2}" type="doc">
      <dgm:prSet loTypeId="urn:microsoft.com/office/officeart/2005/8/layout/hList7" loCatId="list" qsTypeId="urn:microsoft.com/office/officeart/2005/8/quickstyle/simple3" qsCatId="simple" csTypeId="urn:microsoft.com/office/officeart/2005/8/colors/colorful5" csCatId="colorful" phldr="1"/>
      <dgm:spPr/>
      <dgm:t>
        <a:bodyPr/>
        <a:lstStyle/>
        <a:p>
          <a:endParaRPr lang="es-SV"/>
        </a:p>
      </dgm:t>
    </dgm:pt>
    <dgm:pt modelId="{F130D9B3-9A8C-4618-839E-AB599E9AB715}">
      <dgm:prSet/>
      <dgm:spPr/>
      <dgm:t>
        <a:bodyPr/>
        <a:lstStyle/>
        <a:p>
          <a:pPr rtl="0"/>
          <a:r>
            <a:rPr lang="es-SV" i="1" dirty="0" smtClean="0"/>
            <a:t>Articular la organización del trabajo sectorial institucional, de acuerdo a los programas de gobierno; mediante una coordinada relación con los actores locales, internacionales, políticos y Sociales del Territorio Departamental</a:t>
          </a:r>
          <a:endParaRPr lang="es-SV" dirty="0"/>
        </a:p>
      </dgm:t>
    </dgm:pt>
    <dgm:pt modelId="{0401D049-DD4D-4085-BCC9-7B1F2973627B}" type="parTrans" cxnId="{122F239F-3868-4B16-8379-F5C283F31633}">
      <dgm:prSet/>
      <dgm:spPr/>
      <dgm:t>
        <a:bodyPr/>
        <a:lstStyle/>
        <a:p>
          <a:endParaRPr lang="es-SV"/>
        </a:p>
      </dgm:t>
    </dgm:pt>
    <dgm:pt modelId="{D2E6E8B4-360F-415E-9D40-0A1F5DBA90CF}" type="sibTrans" cxnId="{122F239F-3868-4B16-8379-F5C283F31633}">
      <dgm:prSet/>
      <dgm:spPr/>
      <dgm:t>
        <a:bodyPr/>
        <a:lstStyle/>
        <a:p>
          <a:endParaRPr lang="es-SV"/>
        </a:p>
      </dgm:t>
    </dgm:pt>
    <dgm:pt modelId="{70CF8B73-CB0A-4977-9C01-EA897681C33C}" type="pres">
      <dgm:prSet presAssocID="{CB8BC508-4924-4CCE-B9C2-5D4551282DC2}" presName="Name0" presStyleCnt="0">
        <dgm:presLayoutVars>
          <dgm:dir/>
          <dgm:resizeHandles val="exact"/>
        </dgm:presLayoutVars>
      </dgm:prSet>
      <dgm:spPr/>
      <dgm:t>
        <a:bodyPr/>
        <a:lstStyle/>
        <a:p>
          <a:endParaRPr lang="es-SV"/>
        </a:p>
      </dgm:t>
    </dgm:pt>
    <dgm:pt modelId="{69813C5D-AD6B-4DD5-BEE1-B3C8C1FD4A80}" type="pres">
      <dgm:prSet presAssocID="{CB8BC508-4924-4CCE-B9C2-5D4551282DC2}" presName="fgShape" presStyleLbl="fgShp" presStyleIdx="0" presStyleCnt="1"/>
      <dgm:spPr/>
    </dgm:pt>
    <dgm:pt modelId="{A86B3159-ACF0-4CFC-B9A5-9A87FD5C441D}" type="pres">
      <dgm:prSet presAssocID="{CB8BC508-4924-4CCE-B9C2-5D4551282DC2}" presName="linComp" presStyleCnt="0"/>
      <dgm:spPr/>
    </dgm:pt>
    <dgm:pt modelId="{F3E24AEE-9B2F-4D84-BCBE-42B947BB0DE7}" type="pres">
      <dgm:prSet presAssocID="{F130D9B3-9A8C-4618-839E-AB599E9AB715}" presName="compNode" presStyleCnt="0"/>
      <dgm:spPr/>
    </dgm:pt>
    <dgm:pt modelId="{BB4CACF6-D3F9-41B4-9095-3536601740EA}" type="pres">
      <dgm:prSet presAssocID="{F130D9B3-9A8C-4618-839E-AB599E9AB715}" presName="bkgdShape" presStyleLbl="node1" presStyleIdx="0" presStyleCnt="1"/>
      <dgm:spPr/>
      <dgm:t>
        <a:bodyPr/>
        <a:lstStyle/>
        <a:p>
          <a:endParaRPr lang="es-SV"/>
        </a:p>
      </dgm:t>
    </dgm:pt>
    <dgm:pt modelId="{ECC387AE-872A-4C19-B4C0-236D02B50ED3}" type="pres">
      <dgm:prSet presAssocID="{F130D9B3-9A8C-4618-839E-AB599E9AB715}" presName="nodeTx" presStyleLbl="node1" presStyleIdx="0" presStyleCnt="1">
        <dgm:presLayoutVars>
          <dgm:bulletEnabled val="1"/>
        </dgm:presLayoutVars>
      </dgm:prSet>
      <dgm:spPr/>
      <dgm:t>
        <a:bodyPr/>
        <a:lstStyle/>
        <a:p>
          <a:endParaRPr lang="es-SV"/>
        </a:p>
      </dgm:t>
    </dgm:pt>
    <dgm:pt modelId="{4D991BB3-71D8-4A17-B9FA-BB349CE368F2}" type="pres">
      <dgm:prSet presAssocID="{F130D9B3-9A8C-4618-839E-AB599E9AB715}" presName="invisiNode" presStyleLbl="node1" presStyleIdx="0" presStyleCnt="1"/>
      <dgm:spPr/>
    </dgm:pt>
    <dgm:pt modelId="{1FAF4AC3-70E2-4BB0-8070-FDF1685F5DB8}" type="pres">
      <dgm:prSet presAssocID="{F130D9B3-9A8C-4618-839E-AB599E9AB715}" presName="imagNode"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dgm:spPr>
    </dgm:pt>
  </dgm:ptLst>
  <dgm:cxnLst>
    <dgm:cxn modelId="{7159AF31-0E80-4A9F-975E-8C3F6CF532DA}" type="presOf" srcId="{F130D9B3-9A8C-4618-839E-AB599E9AB715}" destId="{BB4CACF6-D3F9-41B4-9095-3536601740EA}" srcOrd="0" destOrd="0" presId="urn:microsoft.com/office/officeart/2005/8/layout/hList7"/>
    <dgm:cxn modelId="{122F239F-3868-4B16-8379-F5C283F31633}" srcId="{CB8BC508-4924-4CCE-B9C2-5D4551282DC2}" destId="{F130D9B3-9A8C-4618-839E-AB599E9AB715}" srcOrd="0" destOrd="0" parTransId="{0401D049-DD4D-4085-BCC9-7B1F2973627B}" sibTransId="{D2E6E8B4-360F-415E-9D40-0A1F5DBA90CF}"/>
    <dgm:cxn modelId="{ABFD8B51-BFA4-4709-A4B8-361A424F13EC}" type="presOf" srcId="{F130D9B3-9A8C-4618-839E-AB599E9AB715}" destId="{ECC387AE-872A-4C19-B4C0-236D02B50ED3}" srcOrd="1" destOrd="0" presId="urn:microsoft.com/office/officeart/2005/8/layout/hList7"/>
    <dgm:cxn modelId="{4FE8FDDE-DCC3-4A04-A168-5A95415E731C}" type="presOf" srcId="{CB8BC508-4924-4CCE-B9C2-5D4551282DC2}" destId="{70CF8B73-CB0A-4977-9C01-EA897681C33C}" srcOrd="0" destOrd="0" presId="urn:microsoft.com/office/officeart/2005/8/layout/hList7"/>
    <dgm:cxn modelId="{A2FC733C-55D2-4449-9AA8-C16A690751CB}" type="presParOf" srcId="{70CF8B73-CB0A-4977-9C01-EA897681C33C}" destId="{69813C5D-AD6B-4DD5-BEE1-B3C8C1FD4A80}" srcOrd="0" destOrd="0" presId="urn:microsoft.com/office/officeart/2005/8/layout/hList7"/>
    <dgm:cxn modelId="{D972C89D-5BBB-4CC2-9345-FEDF8C082725}" type="presParOf" srcId="{70CF8B73-CB0A-4977-9C01-EA897681C33C}" destId="{A86B3159-ACF0-4CFC-B9A5-9A87FD5C441D}" srcOrd="1" destOrd="0" presId="urn:microsoft.com/office/officeart/2005/8/layout/hList7"/>
    <dgm:cxn modelId="{996C5B9F-9FF8-4A4F-83AC-A1F6DD28F7F6}" type="presParOf" srcId="{A86B3159-ACF0-4CFC-B9A5-9A87FD5C441D}" destId="{F3E24AEE-9B2F-4D84-BCBE-42B947BB0DE7}" srcOrd="0" destOrd="0" presId="urn:microsoft.com/office/officeart/2005/8/layout/hList7"/>
    <dgm:cxn modelId="{9D7A98DF-EFB1-40C3-8B36-598453163EDC}" type="presParOf" srcId="{F3E24AEE-9B2F-4D84-BCBE-42B947BB0DE7}" destId="{BB4CACF6-D3F9-41B4-9095-3536601740EA}" srcOrd="0" destOrd="0" presId="urn:microsoft.com/office/officeart/2005/8/layout/hList7"/>
    <dgm:cxn modelId="{CB416942-BEED-4EC8-837A-5123FD76E387}" type="presParOf" srcId="{F3E24AEE-9B2F-4D84-BCBE-42B947BB0DE7}" destId="{ECC387AE-872A-4C19-B4C0-236D02B50ED3}" srcOrd="1" destOrd="0" presId="urn:microsoft.com/office/officeart/2005/8/layout/hList7"/>
    <dgm:cxn modelId="{94D2D071-AB47-4822-9413-74AB931384BD}" type="presParOf" srcId="{F3E24AEE-9B2F-4D84-BCBE-42B947BB0DE7}" destId="{4D991BB3-71D8-4A17-B9FA-BB349CE368F2}" srcOrd="2" destOrd="0" presId="urn:microsoft.com/office/officeart/2005/8/layout/hList7"/>
    <dgm:cxn modelId="{88D4A276-D225-44B4-BAD2-69F4FBCA69DC}" type="presParOf" srcId="{F3E24AEE-9B2F-4D84-BCBE-42B947BB0DE7}" destId="{1FAF4AC3-70E2-4BB0-8070-FDF1685F5DB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F74F58A-4CFE-47C0-BA39-FC27FB216088}"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s-SV"/>
        </a:p>
      </dgm:t>
    </dgm:pt>
    <dgm:pt modelId="{2822B0C2-C558-4676-9A39-97C06A07AD9B}">
      <dgm:prSet/>
      <dgm:spPr/>
      <dgm:t>
        <a:bodyPr/>
        <a:lstStyle/>
        <a:p>
          <a:pPr algn="ctr" rtl="0"/>
          <a:r>
            <a:rPr lang="es-SV" dirty="0" smtClean="0"/>
            <a:t>Promover el desarrollo a través del mejoramiento y Construcción de Infraestructura de servicios básicos, vial, transportes y mitigación de riesgos</a:t>
          </a:r>
          <a:endParaRPr lang="es-SV" dirty="0"/>
        </a:p>
      </dgm:t>
    </dgm:pt>
    <dgm:pt modelId="{16E2CC92-F630-47DB-9E5A-9EB56447D035}" type="parTrans" cxnId="{74527E12-8C46-4FDD-9569-82D3D8FA3D61}">
      <dgm:prSet/>
      <dgm:spPr/>
      <dgm:t>
        <a:bodyPr/>
        <a:lstStyle/>
        <a:p>
          <a:endParaRPr lang="es-SV"/>
        </a:p>
      </dgm:t>
    </dgm:pt>
    <dgm:pt modelId="{EE0E3501-4E9F-49EE-8D4C-B9A46415A8A2}" type="sibTrans" cxnId="{74527E12-8C46-4FDD-9569-82D3D8FA3D61}">
      <dgm:prSet/>
      <dgm:spPr/>
      <dgm:t>
        <a:bodyPr/>
        <a:lstStyle/>
        <a:p>
          <a:endParaRPr lang="es-SV"/>
        </a:p>
      </dgm:t>
    </dgm:pt>
    <dgm:pt modelId="{A7E55087-2036-4C7E-9686-0E71F19B661C}" type="pres">
      <dgm:prSet presAssocID="{2F74F58A-4CFE-47C0-BA39-FC27FB216088}" presName="linear" presStyleCnt="0">
        <dgm:presLayoutVars>
          <dgm:animLvl val="lvl"/>
          <dgm:resizeHandles val="exact"/>
        </dgm:presLayoutVars>
      </dgm:prSet>
      <dgm:spPr/>
      <dgm:t>
        <a:bodyPr/>
        <a:lstStyle/>
        <a:p>
          <a:endParaRPr lang="es-SV"/>
        </a:p>
      </dgm:t>
    </dgm:pt>
    <dgm:pt modelId="{6FA671C8-9773-42BA-9BDF-C2E8CDAA0DD1}" type="pres">
      <dgm:prSet presAssocID="{2822B0C2-C558-4676-9A39-97C06A07AD9B}" presName="parentText" presStyleLbl="node1" presStyleIdx="0" presStyleCnt="1">
        <dgm:presLayoutVars>
          <dgm:chMax val="0"/>
          <dgm:bulletEnabled val="1"/>
        </dgm:presLayoutVars>
      </dgm:prSet>
      <dgm:spPr/>
      <dgm:t>
        <a:bodyPr/>
        <a:lstStyle/>
        <a:p>
          <a:endParaRPr lang="es-SV"/>
        </a:p>
      </dgm:t>
    </dgm:pt>
  </dgm:ptLst>
  <dgm:cxnLst>
    <dgm:cxn modelId="{F3536BEA-08D9-49C6-82A6-FF9B0C26BBA4}" type="presOf" srcId="{2822B0C2-C558-4676-9A39-97C06A07AD9B}" destId="{6FA671C8-9773-42BA-9BDF-C2E8CDAA0DD1}" srcOrd="0" destOrd="0" presId="urn:microsoft.com/office/officeart/2005/8/layout/vList2"/>
    <dgm:cxn modelId="{74527E12-8C46-4FDD-9569-82D3D8FA3D61}" srcId="{2F74F58A-4CFE-47C0-BA39-FC27FB216088}" destId="{2822B0C2-C558-4676-9A39-97C06A07AD9B}" srcOrd="0" destOrd="0" parTransId="{16E2CC92-F630-47DB-9E5A-9EB56447D035}" sibTransId="{EE0E3501-4E9F-49EE-8D4C-B9A46415A8A2}"/>
    <dgm:cxn modelId="{7DFDBDFA-EBB6-4655-87FF-7164807F49E0}" type="presOf" srcId="{2F74F58A-4CFE-47C0-BA39-FC27FB216088}" destId="{A7E55087-2036-4C7E-9686-0E71F19B661C}" srcOrd="0" destOrd="0" presId="urn:microsoft.com/office/officeart/2005/8/layout/vList2"/>
    <dgm:cxn modelId="{0EF5C4A4-BB8D-42A5-876C-BF2CA91A17DD}" type="presParOf" srcId="{A7E55087-2036-4C7E-9686-0E71F19B661C}" destId="{6FA671C8-9773-42BA-9BDF-C2E8CDAA0DD1}"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61EE28E2-27BE-4834-B2D5-50890ADA810E}" type="doc">
      <dgm:prSet loTypeId="urn:microsoft.com/office/officeart/2005/8/layout/vList2" loCatId="list" qsTypeId="urn:microsoft.com/office/officeart/2005/8/quickstyle/simple3" qsCatId="simple" csTypeId="urn:microsoft.com/office/officeart/2005/8/colors/colorful3" csCatId="colorful"/>
      <dgm:spPr/>
      <dgm:t>
        <a:bodyPr/>
        <a:lstStyle/>
        <a:p>
          <a:endParaRPr lang="es-SV"/>
        </a:p>
      </dgm:t>
    </dgm:pt>
    <dgm:pt modelId="{2805B580-E6E8-46B9-B47E-D04AE2E64CD4}">
      <dgm:prSet/>
      <dgm:spPr/>
      <dgm:t>
        <a:bodyPr/>
        <a:lstStyle/>
        <a:p>
          <a:pPr algn="ctr" rtl="0"/>
          <a:r>
            <a:rPr lang="es-SV" dirty="0" smtClean="0"/>
            <a:t>Promover el desarrollo a través del mejoramiento y Construcción de Infraestructura de servicios básicos.</a:t>
          </a:r>
          <a:endParaRPr lang="es-SV" dirty="0"/>
        </a:p>
      </dgm:t>
    </dgm:pt>
    <dgm:pt modelId="{B8E80386-03C8-4293-B1A0-35A173F62F1D}" type="parTrans" cxnId="{6DEEFAB0-48DD-48FC-B8B7-EF3B6FB9F1A4}">
      <dgm:prSet/>
      <dgm:spPr/>
      <dgm:t>
        <a:bodyPr/>
        <a:lstStyle/>
        <a:p>
          <a:pPr algn="ctr"/>
          <a:endParaRPr lang="es-SV"/>
        </a:p>
      </dgm:t>
    </dgm:pt>
    <dgm:pt modelId="{220B88DB-B544-4333-A7E9-F5BDCB2A9707}" type="sibTrans" cxnId="{6DEEFAB0-48DD-48FC-B8B7-EF3B6FB9F1A4}">
      <dgm:prSet/>
      <dgm:spPr/>
      <dgm:t>
        <a:bodyPr/>
        <a:lstStyle/>
        <a:p>
          <a:pPr algn="ctr"/>
          <a:endParaRPr lang="es-SV"/>
        </a:p>
      </dgm:t>
    </dgm:pt>
    <dgm:pt modelId="{DB91EEBB-1447-429A-A986-CC3A80870A2B}" type="pres">
      <dgm:prSet presAssocID="{61EE28E2-27BE-4834-B2D5-50890ADA810E}" presName="linear" presStyleCnt="0">
        <dgm:presLayoutVars>
          <dgm:animLvl val="lvl"/>
          <dgm:resizeHandles val="exact"/>
        </dgm:presLayoutVars>
      </dgm:prSet>
      <dgm:spPr/>
      <dgm:t>
        <a:bodyPr/>
        <a:lstStyle/>
        <a:p>
          <a:endParaRPr lang="es-SV"/>
        </a:p>
      </dgm:t>
    </dgm:pt>
    <dgm:pt modelId="{77EDB0C7-3F94-4002-B2B3-CE41DAEB16AB}" type="pres">
      <dgm:prSet presAssocID="{2805B580-E6E8-46B9-B47E-D04AE2E64CD4}" presName="parentText" presStyleLbl="node1" presStyleIdx="0" presStyleCnt="1">
        <dgm:presLayoutVars>
          <dgm:chMax val="0"/>
          <dgm:bulletEnabled val="1"/>
        </dgm:presLayoutVars>
      </dgm:prSet>
      <dgm:spPr/>
      <dgm:t>
        <a:bodyPr/>
        <a:lstStyle/>
        <a:p>
          <a:endParaRPr lang="es-SV"/>
        </a:p>
      </dgm:t>
    </dgm:pt>
  </dgm:ptLst>
  <dgm:cxnLst>
    <dgm:cxn modelId="{69D07DA9-4882-40D0-A043-258FD256CA50}" type="presOf" srcId="{2805B580-E6E8-46B9-B47E-D04AE2E64CD4}" destId="{77EDB0C7-3F94-4002-B2B3-CE41DAEB16AB}" srcOrd="0" destOrd="0" presId="urn:microsoft.com/office/officeart/2005/8/layout/vList2"/>
    <dgm:cxn modelId="{297B1379-0709-4BB1-BF24-B983000FAB57}" type="presOf" srcId="{61EE28E2-27BE-4834-B2D5-50890ADA810E}" destId="{DB91EEBB-1447-429A-A986-CC3A80870A2B}" srcOrd="0" destOrd="0" presId="urn:microsoft.com/office/officeart/2005/8/layout/vList2"/>
    <dgm:cxn modelId="{6DEEFAB0-48DD-48FC-B8B7-EF3B6FB9F1A4}" srcId="{61EE28E2-27BE-4834-B2D5-50890ADA810E}" destId="{2805B580-E6E8-46B9-B47E-D04AE2E64CD4}" srcOrd="0" destOrd="0" parTransId="{B8E80386-03C8-4293-B1A0-35A173F62F1D}" sibTransId="{220B88DB-B544-4333-A7E9-F5BDCB2A9707}"/>
    <dgm:cxn modelId="{04379A18-DB08-4CE9-B371-FD6A642FEA24}" type="presParOf" srcId="{DB91EEBB-1447-429A-A986-CC3A80870A2B}" destId="{77EDB0C7-3F94-4002-B2B3-CE41DAEB16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440A7F9B-C3E9-474D-96F3-6576AB69523B}" type="doc">
      <dgm:prSet loTypeId="urn:microsoft.com/office/officeart/2005/8/layout/process4" loCatId="list" qsTypeId="urn:microsoft.com/office/officeart/2005/8/quickstyle/simple3" qsCatId="simple" csTypeId="urn:microsoft.com/office/officeart/2005/8/colors/colorful1" csCatId="colorful" phldr="1"/>
      <dgm:spPr/>
      <dgm:t>
        <a:bodyPr/>
        <a:lstStyle/>
        <a:p>
          <a:endParaRPr lang="es-SV"/>
        </a:p>
      </dgm:t>
    </dgm:pt>
    <dgm:pt modelId="{4BEE80DE-D46C-429A-A279-0E28072C8208}">
      <dgm:prSet custT="1"/>
      <dgm:spPr/>
      <dgm:t>
        <a:bodyPr/>
        <a:lstStyle/>
        <a:p>
          <a:pPr rtl="0"/>
          <a:r>
            <a:rPr lang="es-SV" sz="1400" dirty="0" smtClean="0"/>
            <a:t>Introducción de Agua potable en los municipios de</a:t>
          </a:r>
          <a:endParaRPr lang="es-SV" sz="1400" dirty="0"/>
        </a:p>
      </dgm:t>
    </dgm:pt>
    <dgm:pt modelId="{318D849E-12D7-4ABC-8368-0EB77CD8A80D}" type="parTrans" cxnId="{594DB394-A5F0-452B-B437-695A5EA8F81A}">
      <dgm:prSet/>
      <dgm:spPr/>
      <dgm:t>
        <a:bodyPr/>
        <a:lstStyle/>
        <a:p>
          <a:endParaRPr lang="es-SV" sz="2000"/>
        </a:p>
      </dgm:t>
    </dgm:pt>
    <dgm:pt modelId="{8C9F0F05-C1CB-499E-9408-33571AC66274}" type="sibTrans" cxnId="{594DB394-A5F0-452B-B437-695A5EA8F81A}">
      <dgm:prSet/>
      <dgm:spPr/>
      <dgm:t>
        <a:bodyPr/>
        <a:lstStyle/>
        <a:p>
          <a:endParaRPr lang="es-SV" sz="2000"/>
        </a:p>
      </dgm:t>
    </dgm:pt>
    <dgm:pt modelId="{F0D230E9-E274-496C-A82C-7FAA95D8745C}">
      <dgm:prSet custT="1"/>
      <dgm:spPr/>
      <dgm:t>
        <a:bodyPr/>
        <a:lstStyle/>
        <a:p>
          <a:pPr rtl="0"/>
          <a:r>
            <a:rPr lang="es-SV" sz="1600" dirty="0" smtClean="0"/>
            <a:t>Perforación de Pozo en San Pablo Tacachico</a:t>
          </a:r>
          <a:endParaRPr lang="es-SV" sz="1600" dirty="0"/>
        </a:p>
      </dgm:t>
    </dgm:pt>
    <dgm:pt modelId="{B7F6395E-2012-4A9A-9BA2-4741DFA7BF5E}" type="parTrans" cxnId="{8FE4A55F-4997-4F2B-ACE0-58447A0BD243}">
      <dgm:prSet/>
      <dgm:spPr/>
      <dgm:t>
        <a:bodyPr/>
        <a:lstStyle/>
        <a:p>
          <a:endParaRPr lang="es-SV" sz="2000"/>
        </a:p>
      </dgm:t>
    </dgm:pt>
    <dgm:pt modelId="{BCFFAAAC-5F5A-4965-818B-4F4A5DC47885}" type="sibTrans" cxnId="{8FE4A55F-4997-4F2B-ACE0-58447A0BD243}">
      <dgm:prSet/>
      <dgm:spPr/>
      <dgm:t>
        <a:bodyPr/>
        <a:lstStyle/>
        <a:p>
          <a:endParaRPr lang="es-SV" sz="2000"/>
        </a:p>
      </dgm:t>
    </dgm:pt>
    <dgm:pt modelId="{3DA3BF12-2DE7-4D08-8518-53A2DE52C722}">
      <dgm:prSet custT="1"/>
      <dgm:spPr/>
      <dgm:t>
        <a:bodyPr/>
        <a:lstStyle/>
        <a:p>
          <a:pPr rtl="0"/>
          <a:r>
            <a:rPr lang="es-SV" sz="1400" dirty="0" smtClean="0"/>
            <a:t>Rehabilitación y construcción de estación de bombeo </a:t>
          </a:r>
          <a:endParaRPr lang="es-SV" sz="1400" dirty="0"/>
        </a:p>
      </dgm:t>
    </dgm:pt>
    <dgm:pt modelId="{BCC5A40B-DBDE-452E-A655-261A75A1EDDB}" type="parTrans" cxnId="{D76ED524-D935-4714-A94A-0980184897DD}">
      <dgm:prSet/>
      <dgm:spPr/>
      <dgm:t>
        <a:bodyPr/>
        <a:lstStyle/>
        <a:p>
          <a:endParaRPr lang="es-SV" sz="2000"/>
        </a:p>
      </dgm:t>
    </dgm:pt>
    <dgm:pt modelId="{B879A305-7420-47DD-A232-ACB8B633614C}" type="sibTrans" cxnId="{D76ED524-D935-4714-A94A-0980184897DD}">
      <dgm:prSet/>
      <dgm:spPr/>
      <dgm:t>
        <a:bodyPr/>
        <a:lstStyle/>
        <a:p>
          <a:endParaRPr lang="es-SV" sz="2000"/>
        </a:p>
      </dgm:t>
    </dgm:pt>
    <dgm:pt modelId="{D5DAB7BF-F317-4982-A195-23811C100665}">
      <dgm:prSet custT="1"/>
      <dgm:spPr/>
      <dgm:t>
        <a:bodyPr/>
        <a:lstStyle/>
        <a:p>
          <a:pPr rtl="0"/>
          <a:r>
            <a:rPr lang="es-SV" sz="1200" b="0" i="0" u="none" dirty="0" smtClean="0"/>
            <a:t>$     454,773.00 </a:t>
          </a:r>
          <a:endParaRPr lang="es-SV" sz="1200" dirty="0"/>
        </a:p>
      </dgm:t>
    </dgm:pt>
    <dgm:pt modelId="{8DD27DF0-F66A-42DE-B20B-C8E7F03959D9}" type="parTrans" cxnId="{870F13A8-A64A-4EC9-8C34-84A78240C7D7}">
      <dgm:prSet/>
      <dgm:spPr/>
      <dgm:t>
        <a:bodyPr/>
        <a:lstStyle/>
        <a:p>
          <a:endParaRPr lang="es-SV" sz="2000"/>
        </a:p>
      </dgm:t>
    </dgm:pt>
    <dgm:pt modelId="{17AA9C44-EF1A-4CFB-8B23-342F535CA940}" type="sibTrans" cxnId="{870F13A8-A64A-4EC9-8C34-84A78240C7D7}">
      <dgm:prSet/>
      <dgm:spPr/>
      <dgm:t>
        <a:bodyPr/>
        <a:lstStyle/>
        <a:p>
          <a:endParaRPr lang="es-SV" sz="2000"/>
        </a:p>
      </dgm:t>
    </dgm:pt>
    <dgm:pt modelId="{CFC0668C-CF9B-4576-B05B-1EF0FEE7FAF9}">
      <dgm:prSet custT="1"/>
      <dgm:spPr/>
      <dgm:t>
        <a:bodyPr/>
        <a:lstStyle/>
        <a:p>
          <a:pPr rtl="0"/>
          <a:r>
            <a:rPr lang="es-SV" sz="1400" dirty="0" smtClean="0"/>
            <a:t>Rehabilitación y Establecimiento de servicio en comunidades en San Jun Opico</a:t>
          </a:r>
          <a:endParaRPr lang="es-SV" sz="1400" dirty="0"/>
        </a:p>
      </dgm:t>
    </dgm:pt>
    <dgm:pt modelId="{2524BC49-7611-4156-81D5-86A33FED9D3F}" type="parTrans" cxnId="{B6216914-752E-44DC-9375-7C8E32974EF2}">
      <dgm:prSet/>
      <dgm:spPr/>
      <dgm:t>
        <a:bodyPr/>
        <a:lstStyle/>
        <a:p>
          <a:endParaRPr lang="es-SV" sz="2000"/>
        </a:p>
      </dgm:t>
    </dgm:pt>
    <dgm:pt modelId="{87D59169-5778-4F18-A26B-DAC2E3E06356}" type="sibTrans" cxnId="{B6216914-752E-44DC-9375-7C8E32974EF2}">
      <dgm:prSet/>
      <dgm:spPr/>
      <dgm:t>
        <a:bodyPr/>
        <a:lstStyle/>
        <a:p>
          <a:endParaRPr lang="es-SV" sz="2000"/>
        </a:p>
      </dgm:t>
    </dgm:pt>
    <dgm:pt modelId="{FA092B3C-7C1D-468A-9BE9-F3EF8B5775FB}">
      <dgm:prSet custT="1"/>
      <dgm:spPr/>
      <dgm:t>
        <a:bodyPr/>
        <a:lstStyle/>
        <a:p>
          <a:pPr rtl="0"/>
          <a:r>
            <a:rPr lang="es-SV" sz="1200" dirty="0" smtClean="0"/>
            <a:t>4580 beneficiarios</a:t>
          </a:r>
          <a:endParaRPr lang="es-SV" sz="1200" dirty="0"/>
        </a:p>
      </dgm:t>
    </dgm:pt>
    <dgm:pt modelId="{999AFA1F-9271-46B7-B555-00D831DA6A87}" type="parTrans" cxnId="{FC7FAF67-6DCC-4A30-AA26-80B01C11A1AC}">
      <dgm:prSet/>
      <dgm:spPr/>
      <dgm:t>
        <a:bodyPr/>
        <a:lstStyle/>
        <a:p>
          <a:endParaRPr lang="es-SV" sz="2000"/>
        </a:p>
      </dgm:t>
    </dgm:pt>
    <dgm:pt modelId="{383130E0-0EC8-45BA-A893-1A285C952D4D}" type="sibTrans" cxnId="{FC7FAF67-6DCC-4A30-AA26-80B01C11A1AC}">
      <dgm:prSet/>
      <dgm:spPr/>
      <dgm:t>
        <a:bodyPr/>
        <a:lstStyle/>
        <a:p>
          <a:endParaRPr lang="es-SV" sz="2000"/>
        </a:p>
      </dgm:t>
    </dgm:pt>
    <dgm:pt modelId="{C79C5B64-DF6A-4262-9F46-B71F1A850AD6}">
      <dgm:prSet custT="1"/>
      <dgm:spPr/>
      <dgm:t>
        <a:bodyPr/>
        <a:lstStyle/>
        <a:p>
          <a:pPr rtl="0"/>
          <a:r>
            <a:rPr lang="es-SV" sz="1400" dirty="0" smtClean="0"/>
            <a:t>6332 beneficiarios</a:t>
          </a:r>
          <a:endParaRPr lang="es-SV" sz="1400" dirty="0"/>
        </a:p>
      </dgm:t>
    </dgm:pt>
    <dgm:pt modelId="{36C7F1D3-151A-4DF4-AB96-6FB78B85F6E5}" type="parTrans" cxnId="{A9DC0BFE-C826-4A49-ACDC-18B19028468A}">
      <dgm:prSet/>
      <dgm:spPr/>
      <dgm:t>
        <a:bodyPr/>
        <a:lstStyle/>
        <a:p>
          <a:endParaRPr lang="es-SV"/>
        </a:p>
      </dgm:t>
    </dgm:pt>
    <dgm:pt modelId="{FC8287EC-4602-4EDB-A5A9-F8CE1BA55E84}" type="sibTrans" cxnId="{A9DC0BFE-C826-4A49-ACDC-18B19028468A}">
      <dgm:prSet/>
      <dgm:spPr/>
      <dgm:t>
        <a:bodyPr/>
        <a:lstStyle/>
        <a:p>
          <a:endParaRPr lang="es-SV"/>
        </a:p>
      </dgm:t>
    </dgm:pt>
    <dgm:pt modelId="{87C649EF-9C75-4DAA-B085-ADDB02063C20}">
      <dgm:prSet custT="1"/>
      <dgm:spPr/>
      <dgm:t>
        <a:bodyPr/>
        <a:lstStyle/>
        <a:p>
          <a:pPr rtl="0"/>
          <a:r>
            <a:rPr lang="es-SV" sz="1400" dirty="0" smtClean="0"/>
            <a:t>$2419,254.24</a:t>
          </a:r>
          <a:endParaRPr lang="es-SV" sz="1400" dirty="0"/>
        </a:p>
      </dgm:t>
    </dgm:pt>
    <dgm:pt modelId="{3388313B-C008-4211-BD61-5A86BBA11BE1}" type="parTrans" cxnId="{965C4E8B-6E83-4B65-A28B-687B24939742}">
      <dgm:prSet/>
      <dgm:spPr/>
      <dgm:t>
        <a:bodyPr/>
        <a:lstStyle/>
        <a:p>
          <a:endParaRPr lang="es-SV"/>
        </a:p>
      </dgm:t>
    </dgm:pt>
    <dgm:pt modelId="{5EBED98D-B99C-4EF5-BBA6-E5EFC70A3F57}" type="sibTrans" cxnId="{965C4E8B-6E83-4B65-A28B-687B24939742}">
      <dgm:prSet/>
      <dgm:spPr/>
      <dgm:t>
        <a:bodyPr/>
        <a:lstStyle/>
        <a:p>
          <a:endParaRPr lang="es-SV"/>
        </a:p>
      </dgm:t>
    </dgm:pt>
    <dgm:pt modelId="{4695E8FE-9C8F-46CC-9375-08DE8608B237}">
      <dgm:prSet custT="1"/>
      <dgm:spPr/>
      <dgm:t>
        <a:bodyPr/>
        <a:lstStyle/>
        <a:p>
          <a:pPr rtl="0"/>
          <a:r>
            <a:rPr lang="es-SV" sz="1600" dirty="0" smtClean="0"/>
            <a:t>546 beneficiarios</a:t>
          </a:r>
          <a:endParaRPr lang="es-SV" sz="1600" dirty="0"/>
        </a:p>
      </dgm:t>
    </dgm:pt>
    <dgm:pt modelId="{8ED3558D-236F-43BB-9B9D-848450512E69}" type="parTrans" cxnId="{9A73B240-D9F7-4087-8E35-A773E561AAA5}">
      <dgm:prSet/>
      <dgm:spPr/>
      <dgm:t>
        <a:bodyPr/>
        <a:lstStyle/>
        <a:p>
          <a:endParaRPr lang="es-SV"/>
        </a:p>
      </dgm:t>
    </dgm:pt>
    <dgm:pt modelId="{E4363620-C06C-4589-8D9A-ECC4A2BF8496}" type="sibTrans" cxnId="{9A73B240-D9F7-4087-8E35-A773E561AAA5}">
      <dgm:prSet/>
      <dgm:spPr/>
      <dgm:t>
        <a:bodyPr/>
        <a:lstStyle/>
        <a:p>
          <a:endParaRPr lang="es-SV"/>
        </a:p>
      </dgm:t>
    </dgm:pt>
    <dgm:pt modelId="{B1A85F3C-90B4-41B4-BEA8-6DAEEA8AB998}">
      <dgm:prSet custT="1"/>
      <dgm:spPr/>
      <dgm:t>
        <a:bodyPr/>
        <a:lstStyle/>
        <a:p>
          <a:pPr rtl="0"/>
          <a:r>
            <a:rPr lang="es-SV" sz="1600" b="0" i="0" u="none" dirty="0" smtClean="0"/>
            <a:t>$  500,000.00 </a:t>
          </a:r>
          <a:endParaRPr lang="es-SV" sz="1600" dirty="0"/>
        </a:p>
      </dgm:t>
    </dgm:pt>
    <dgm:pt modelId="{C4763507-D53F-4244-BE82-D148BBAFC7BA}" type="parTrans" cxnId="{27A6DE9A-18F4-4269-9A1B-1C416EF3BBFF}">
      <dgm:prSet/>
      <dgm:spPr/>
      <dgm:t>
        <a:bodyPr/>
        <a:lstStyle/>
        <a:p>
          <a:endParaRPr lang="es-SV"/>
        </a:p>
      </dgm:t>
    </dgm:pt>
    <dgm:pt modelId="{55CB8D3C-50DD-4C81-A7B5-4B2C9BF9EBB0}" type="sibTrans" cxnId="{27A6DE9A-18F4-4269-9A1B-1C416EF3BBFF}">
      <dgm:prSet/>
      <dgm:spPr/>
      <dgm:t>
        <a:bodyPr/>
        <a:lstStyle/>
        <a:p>
          <a:endParaRPr lang="es-SV"/>
        </a:p>
      </dgm:t>
    </dgm:pt>
    <dgm:pt modelId="{DAE1391A-51BA-461D-8F6D-B0CDF92137A5}">
      <dgm:prSet custT="1"/>
      <dgm:spPr/>
      <dgm:t>
        <a:bodyPr/>
        <a:lstStyle/>
        <a:p>
          <a:pPr rtl="0"/>
          <a:r>
            <a:rPr lang="es-SV" sz="1200" b="0" i="0" u="none" dirty="0" smtClean="0"/>
            <a:t>$ 1057,283.46 </a:t>
          </a:r>
          <a:endParaRPr lang="es-SV" sz="1200" dirty="0"/>
        </a:p>
      </dgm:t>
    </dgm:pt>
    <dgm:pt modelId="{A1729D06-5D15-4DBB-AFAD-58656C3E7480}" type="parTrans" cxnId="{D8834FBF-EC13-494B-A22F-0CBBF34E6BE4}">
      <dgm:prSet/>
      <dgm:spPr/>
      <dgm:t>
        <a:bodyPr/>
        <a:lstStyle/>
        <a:p>
          <a:endParaRPr lang="es-SV"/>
        </a:p>
      </dgm:t>
    </dgm:pt>
    <dgm:pt modelId="{07996EDC-8097-4D49-92F8-B8189811D9F8}" type="sibTrans" cxnId="{D8834FBF-EC13-494B-A22F-0CBBF34E6BE4}">
      <dgm:prSet/>
      <dgm:spPr/>
      <dgm:t>
        <a:bodyPr/>
        <a:lstStyle/>
        <a:p>
          <a:endParaRPr lang="es-SV"/>
        </a:p>
      </dgm:t>
    </dgm:pt>
    <dgm:pt modelId="{5442E653-F695-4573-9960-2DB00D981BD6}" type="pres">
      <dgm:prSet presAssocID="{440A7F9B-C3E9-474D-96F3-6576AB69523B}" presName="Name0" presStyleCnt="0">
        <dgm:presLayoutVars>
          <dgm:dir/>
          <dgm:animLvl val="lvl"/>
          <dgm:resizeHandles val="exact"/>
        </dgm:presLayoutVars>
      </dgm:prSet>
      <dgm:spPr/>
      <dgm:t>
        <a:bodyPr/>
        <a:lstStyle/>
        <a:p>
          <a:endParaRPr lang="es-SV"/>
        </a:p>
      </dgm:t>
    </dgm:pt>
    <dgm:pt modelId="{383B570D-DF8C-4797-A53D-5537628DD024}" type="pres">
      <dgm:prSet presAssocID="{CFC0668C-CF9B-4576-B05B-1EF0FEE7FAF9}" presName="boxAndChildren" presStyleCnt="0"/>
      <dgm:spPr/>
    </dgm:pt>
    <dgm:pt modelId="{4AF1B754-1B73-4B80-A8D6-618993D1E38E}" type="pres">
      <dgm:prSet presAssocID="{CFC0668C-CF9B-4576-B05B-1EF0FEE7FAF9}" presName="parentTextBox" presStyleLbl="node1" presStyleIdx="0" presStyleCnt="4"/>
      <dgm:spPr/>
      <dgm:t>
        <a:bodyPr/>
        <a:lstStyle/>
        <a:p>
          <a:endParaRPr lang="es-SV"/>
        </a:p>
      </dgm:t>
    </dgm:pt>
    <dgm:pt modelId="{1A33BA1B-8B81-4DD7-B0C3-C0DB6C886C67}" type="pres">
      <dgm:prSet presAssocID="{CFC0668C-CF9B-4576-B05B-1EF0FEE7FAF9}" presName="entireBox" presStyleLbl="node1" presStyleIdx="0" presStyleCnt="4"/>
      <dgm:spPr/>
      <dgm:t>
        <a:bodyPr/>
        <a:lstStyle/>
        <a:p>
          <a:endParaRPr lang="es-SV"/>
        </a:p>
      </dgm:t>
    </dgm:pt>
    <dgm:pt modelId="{FC596D2E-8464-461D-BCE2-48CC15510116}" type="pres">
      <dgm:prSet presAssocID="{CFC0668C-CF9B-4576-B05B-1EF0FEE7FAF9}" presName="descendantBox" presStyleCnt="0"/>
      <dgm:spPr/>
    </dgm:pt>
    <dgm:pt modelId="{924C4233-7D16-47EB-8596-716FC157E249}" type="pres">
      <dgm:prSet presAssocID="{FA092B3C-7C1D-468A-9BE9-F3EF8B5775FB}" presName="childTextBox" presStyleLbl="fgAccFollowNode1" presStyleIdx="0" presStyleCnt="7">
        <dgm:presLayoutVars>
          <dgm:bulletEnabled val="1"/>
        </dgm:presLayoutVars>
      </dgm:prSet>
      <dgm:spPr/>
      <dgm:t>
        <a:bodyPr/>
        <a:lstStyle/>
        <a:p>
          <a:endParaRPr lang="es-SV"/>
        </a:p>
      </dgm:t>
    </dgm:pt>
    <dgm:pt modelId="{79819698-8074-4957-8A32-8810E098C5FE}" type="pres">
      <dgm:prSet presAssocID="{DAE1391A-51BA-461D-8F6D-B0CDF92137A5}" presName="childTextBox" presStyleLbl="fgAccFollowNode1" presStyleIdx="1" presStyleCnt="7">
        <dgm:presLayoutVars>
          <dgm:bulletEnabled val="1"/>
        </dgm:presLayoutVars>
      </dgm:prSet>
      <dgm:spPr/>
      <dgm:t>
        <a:bodyPr/>
        <a:lstStyle/>
        <a:p>
          <a:endParaRPr lang="es-SV"/>
        </a:p>
      </dgm:t>
    </dgm:pt>
    <dgm:pt modelId="{D98972BF-1040-4E67-B142-563B7331A227}" type="pres">
      <dgm:prSet presAssocID="{B879A305-7420-47DD-A232-ACB8B633614C}" presName="sp" presStyleCnt="0"/>
      <dgm:spPr/>
    </dgm:pt>
    <dgm:pt modelId="{264E94E8-D4BA-4C07-839C-2239B698F622}" type="pres">
      <dgm:prSet presAssocID="{3DA3BF12-2DE7-4D08-8518-53A2DE52C722}" presName="arrowAndChildren" presStyleCnt="0"/>
      <dgm:spPr/>
    </dgm:pt>
    <dgm:pt modelId="{39EA4F56-CD7B-42A6-AB03-ACDD4BF18ACF}" type="pres">
      <dgm:prSet presAssocID="{3DA3BF12-2DE7-4D08-8518-53A2DE52C722}" presName="parentTextArrow" presStyleLbl="node1" presStyleIdx="0" presStyleCnt="4"/>
      <dgm:spPr/>
      <dgm:t>
        <a:bodyPr/>
        <a:lstStyle/>
        <a:p>
          <a:endParaRPr lang="es-SV"/>
        </a:p>
      </dgm:t>
    </dgm:pt>
    <dgm:pt modelId="{490BAA19-23F5-49BF-A68C-E79FE3431B02}" type="pres">
      <dgm:prSet presAssocID="{3DA3BF12-2DE7-4D08-8518-53A2DE52C722}" presName="arrow" presStyleLbl="node1" presStyleIdx="1" presStyleCnt="4"/>
      <dgm:spPr/>
      <dgm:t>
        <a:bodyPr/>
        <a:lstStyle/>
        <a:p>
          <a:endParaRPr lang="es-SV"/>
        </a:p>
      </dgm:t>
    </dgm:pt>
    <dgm:pt modelId="{8E003CC1-E618-4F58-9092-85F5061E62F8}" type="pres">
      <dgm:prSet presAssocID="{3DA3BF12-2DE7-4D08-8518-53A2DE52C722}" presName="descendantArrow" presStyleCnt="0"/>
      <dgm:spPr/>
    </dgm:pt>
    <dgm:pt modelId="{7371A68E-EA58-477F-B387-9B4E9DFF7B41}" type="pres">
      <dgm:prSet presAssocID="{D5DAB7BF-F317-4982-A195-23811C100665}" presName="childTextArrow" presStyleLbl="fgAccFollowNode1" presStyleIdx="2" presStyleCnt="7">
        <dgm:presLayoutVars>
          <dgm:bulletEnabled val="1"/>
        </dgm:presLayoutVars>
      </dgm:prSet>
      <dgm:spPr/>
      <dgm:t>
        <a:bodyPr/>
        <a:lstStyle/>
        <a:p>
          <a:endParaRPr lang="es-SV"/>
        </a:p>
      </dgm:t>
    </dgm:pt>
    <dgm:pt modelId="{7024FC3F-28D3-49DA-8AA6-DA9751DD21AE}" type="pres">
      <dgm:prSet presAssocID="{BCFFAAAC-5F5A-4965-818B-4F4A5DC47885}" presName="sp" presStyleCnt="0"/>
      <dgm:spPr/>
    </dgm:pt>
    <dgm:pt modelId="{FE41091F-C897-4E8B-8FA9-EAB295E37AB2}" type="pres">
      <dgm:prSet presAssocID="{F0D230E9-E274-496C-A82C-7FAA95D8745C}" presName="arrowAndChildren" presStyleCnt="0"/>
      <dgm:spPr/>
    </dgm:pt>
    <dgm:pt modelId="{8213D45B-DFF8-4335-9854-DC154CF0CB2C}" type="pres">
      <dgm:prSet presAssocID="{F0D230E9-E274-496C-A82C-7FAA95D8745C}" presName="parentTextArrow" presStyleLbl="node1" presStyleIdx="1" presStyleCnt="4"/>
      <dgm:spPr/>
      <dgm:t>
        <a:bodyPr/>
        <a:lstStyle/>
        <a:p>
          <a:endParaRPr lang="es-SV"/>
        </a:p>
      </dgm:t>
    </dgm:pt>
    <dgm:pt modelId="{B1700586-F792-47B1-9967-2881295F029C}" type="pres">
      <dgm:prSet presAssocID="{F0D230E9-E274-496C-A82C-7FAA95D8745C}" presName="arrow" presStyleLbl="node1" presStyleIdx="2" presStyleCnt="4"/>
      <dgm:spPr/>
      <dgm:t>
        <a:bodyPr/>
        <a:lstStyle/>
        <a:p>
          <a:endParaRPr lang="es-SV"/>
        </a:p>
      </dgm:t>
    </dgm:pt>
    <dgm:pt modelId="{BB81F813-50E9-4C3C-9AB9-8F8F2C4D5788}" type="pres">
      <dgm:prSet presAssocID="{F0D230E9-E274-496C-A82C-7FAA95D8745C}" presName="descendantArrow" presStyleCnt="0"/>
      <dgm:spPr/>
    </dgm:pt>
    <dgm:pt modelId="{392B542E-0DD7-41ED-84D5-5AE28FB395C2}" type="pres">
      <dgm:prSet presAssocID="{4695E8FE-9C8F-46CC-9375-08DE8608B237}" presName="childTextArrow" presStyleLbl="fgAccFollowNode1" presStyleIdx="3" presStyleCnt="7">
        <dgm:presLayoutVars>
          <dgm:bulletEnabled val="1"/>
        </dgm:presLayoutVars>
      </dgm:prSet>
      <dgm:spPr/>
      <dgm:t>
        <a:bodyPr/>
        <a:lstStyle/>
        <a:p>
          <a:endParaRPr lang="es-SV"/>
        </a:p>
      </dgm:t>
    </dgm:pt>
    <dgm:pt modelId="{05004D4F-6215-4045-8CA7-3AA9EC0B5D16}" type="pres">
      <dgm:prSet presAssocID="{B1A85F3C-90B4-41B4-BEA8-6DAEEA8AB998}" presName="childTextArrow" presStyleLbl="fgAccFollowNode1" presStyleIdx="4" presStyleCnt="7">
        <dgm:presLayoutVars>
          <dgm:bulletEnabled val="1"/>
        </dgm:presLayoutVars>
      </dgm:prSet>
      <dgm:spPr/>
      <dgm:t>
        <a:bodyPr/>
        <a:lstStyle/>
        <a:p>
          <a:endParaRPr lang="es-SV"/>
        </a:p>
      </dgm:t>
    </dgm:pt>
    <dgm:pt modelId="{76812B2E-E46C-4B6D-B0F7-388268891809}" type="pres">
      <dgm:prSet presAssocID="{8C9F0F05-C1CB-499E-9408-33571AC66274}" presName="sp" presStyleCnt="0"/>
      <dgm:spPr/>
    </dgm:pt>
    <dgm:pt modelId="{DB30B675-CB46-4199-8BD6-22F565448916}" type="pres">
      <dgm:prSet presAssocID="{4BEE80DE-D46C-429A-A279-0E28072C8208}" presName="arrowAndChildren" presStyleCnt="0"/>
      <dgm:spPr/>
    </dgm:pt>
    <dgm:pt modelId="{BB4B2DF1-088A-43CA-9D2F-11C4D5FD8B87}" type="pres">
      <dgm:prSet presAssocID="{4BEE80DE-D46C-429A-A279-0E28072C8208}" presName="parentTextArrow" presStyleLbl="node1" presStyleIdx="2" presStyleCnt="4"/>
      <dgm:spPr/>
      <dgm:t>
        <a:bodyPr/>
        <a:lstStyle/>
        <a:p>
          <a:endParaRPr lang="es-SV"/>
        </a:p>
      </dgm:t>
    </dgm:pt>
    <dgm:pt modelId="{0A9E0937-BD90-45C1-8DF6-C3D393FD3EA9}" type="pres">
      <dgm:prSet presAssocID="{4BEE80DE-D46C-429A-A279-0E28072C8208}" presName="arrow" presStyleLbl="node1" presStyleIdx="3" presStyleCnt="4"/>
      <dgm:spPr/>
      <dgm:t>
        <a:bodyPr/>
        <a:lstStyle/>
        <a:p>
          <a:endParaRPr lang="es-SV"/>
        </a:p>
      </dgm:t>
    </dgm:pt>
    <dgm:pt modelId="{59F7F243-FB0A-44C2-8EE7-6E2CFF305807}" type="pres">
      <dgm:prSet presAssocID="{4BEE80DE-D46C-429A-A279-0E28072C8208}" presName="descendantArrow" presStyleCnt="0"/>
      <dgm:spPr/>
    </dgm:pt>
    <dgm:pt modelId="{70F4FCAD-FEE5-4BBA-BEDB-5F16843B4BD8}" type="pres">
      <dgm:prSet presAssocID="{C79C5B64-DF6A-4262-9F46-B71F1A850AD6}" presName="childTextArrow" presStyleLbl="fgAccFollowNode1" presStyleIdx="5" presStyleCnt="7">
        <dgm:presLayoutVars>
          <dgm:bulletEnabled val="1"/>
        </dgm:presLayoutVars>
      </dgm:prSet>
      <dgm:spPr/>
      <dgm:t>
        <a:bodyPr/>
        <a:lstStyle/>
        <a:p>
          <a:endParaRPr lang="es-SV"/>
        </a:p>
      </dgm:t>
    </dgm:pt>
    <dgm:pt modelId="{489DEF33-C31E-4637-8F2F-7CB0E3F2A39A}" type="pres">
      <dgm:prSet presAssocID="{87C649EF-9C75-4DAA-B085-ADDB02063C20}" presName="childTextArrow" presStyleLbl="fgAccFollowNode1" presStyleIdx="6" presStyleCnt="7">
        <dgm:presLayoutVars>
          <dgm:bulletEnabled val="1"/>
        </dgm:presLayoutVars>
      </dgm:prSet>
      <dgm:spPr/>
      <dgm:t>
        <a:bodyPr/>
        <a:lstStyle/>
        <a:p>
          <a:endParaRPr lang="es-SV"/>
        </a:p>
      </dgm:t>
    </dgm:pt>
  </dgm:ptLst>
  <dgm:cxnLst>
    <dgm:cxn modelId="{D0970111-C383-4D19-9A13-DDD6026AF56E}" type="presOf" srcId="{CFC0668C-CF9B-4576-B05B-1EF0FEE7FAF9}" destId="{4AF1B754-1B73-4B80-A8D6-618993D1E38E}" srcOrd="0" destOrd="0" presId="urn:microsoft.com/office/officeart/2005/8/layout/process4"/>
    <dgm:cxn modelId="{13D0E09C-87C8-46AD-8E1D-8B995854A264}" type="presOf" srcId="{B1A85F3C-90B4-41B4-BEA8-6DAEEA8AB998}" destId="{05004D4F-6215-4045-8CA7-3AA9EC0B5D16}" srcOrd="0" destOrd="0" presId="urn:microsoft.com/office/officeart/2005/8/layout/process4"/>
    <dgm:cxn modelId="{87380F66-EF9D-415F-9D32-5B0802F1B345}" type="presOf" srcId="{3DA3BF12-2DE7-4D08-8518-53A2DE52C722}" destId="{490BAA19-23F5-49BF-A68C-E79FE3431B02}" srcOrd="1" destOrd="0" presId="urn:microsoft.com/office/officeart/2005/8/layout/process4"/>
    <dgm:cxn modelId="{3AF67F24-D3F6-4BC3-98D9-DADBB108D4CA}" type="presOf" srcId="{D5DAB7BF-F317-4982-A195-23811C100665}" destId="{7371A68E-EA58-477F-B387-9B4E9DFF7B41}" srcOrd="0" destOrd="0" presId="urn:microsoft.com/office/officeart/2005/8/layout/process4"/>
    <dgm:cxn modelId="{71586AD6-1653-4586-8AF6-26FB8D6066C5}" type="presOf" srcId="{440A7F9B-C3E9-474D-96F3-6576AB69523B}" destId="{5442E653-F695-4573-9960-2DB00D981BD6}" srcOrd="0" destOrd="0" presId="urn:microsoft.com/office/officeart/2005/8/layout/process4"/>
    <dgm:cxn modelId="{9A73B240-D9F7-4087-8E35-A773E561AAA5}" srcId="{F0D230E9-E274-496C-A82C-7FAA95D8745C}" destId="{4695E8FE-9C8F-46CC-9375-08DE8608B237}" srcOrd="0" destOrd="0" parTransId="{8ED3558D-236F-43BB-9B9D-848450512E69}" sibTransId="{E4363620-C06C-4589-8D9A-ECC4A2BF8496}"/>
    <dgm:cxn modelId="{F77FA633-D1A3-4B0A-A104-5CBD7564E106}" type="presOf" srcId="{DAE1391A-51BA-461D-8F6D-B0CDF92137A5}" destId="{79819698-8074-4957-8A32-8810E098C5FE}" srcOrd="0" destOrd="0" presId="urn:microsoft.com/office/officeart/2005/8/layout/process4"/>
    <dgm:cxn modelId="{594DB394-A5F0-452B-B437-695A5EA8F81A}" srcId="{440A7F9B-C3E9-474D-96F3-6576AB69523B}" destId="{4BEE80DE-D46C-429A-A279-0E28072C8208}" srcOrd="0" destOrd="0" parTransId="{318D849E-12D7-4ABC-8368-0EB77CD8A80D}" sibTransId="{8C9F0F05-C1CB-499E-9408-33571AC66274}"/>
    <dgm:cxn modelId="{27A6DE9A-18F4-4269-9A1B-1C416EF3BBFF}" srcId="{F0D230E9-E274-496C-A82C-7FAA95D8745C}" destId="{B1A85F3C-90B4-41B4-BEA8-6DAEEA8AB998}" srcOrd="1" destOrd="0" parTransId="{C4763507-D53F-4244-BE82-D148BBAFC7BA}" sibTransId="{55CB8D3C-50DD-4C81-A7B5-4B2C9BF9EBB0}"/>
    <dgm:cxn modelId="{98D14B94-5B22-4C41-A1DA-2F1465DD1FF3}" type="presOf" srcId="{F0D230E9-E274-496C-A82C-7FAA95D8745C}" destId="{B1700586-F792-47B1-9967-2881295F029C}" srcOrd="1" destOrd="0" presId="urn:microsoft.com/office/officeart/2005/8/layout/process4"/>
    <dgm:cxn modelId="{D8834FBF-EC13-494B-A22F-0CBBF34E6BE4}" srcId="{CFC0668C-CF9B-4576-B05B-1EF0FEE7FAF9}" destId="{DAE1391A-51BA-461D-8F6D-B0CDF92137A5}" srcOrd="1" destOrd="0" parTransId="{A1729D06-5D15-4DBB-AFAD-58656C3E7480}" sibTransId="{07996EDC-8097-4D49-92F8-B8189811D9F8}"/>
    <dgm:cxn modelId="{0BACA870-BBEA-45D8-9762-FC4A0093BA08}" type="presOf" srcId="{4695E8FE-9C8F-46CC-9375-08DE8608B237}" destId="{392B542E-0DD7-41ED-84D5-5AE28FB395C2}" srcOrd="0" destOrd="0" presId="urn:microsoft.com/office/officeart/2005/8/layout/process4"/>
    <dgm:cxn modelId="{A9DC0BFE-C826-4A49-ACDC-18B19028468A}" srcId="{4BEE80DE-D46C-429A-A279-0E28072C8208}" destId="{C79C5B64-DF6A-4262-9F46-B71F1A850AD6}" srcOrd="0" destOrd="0" parTransId="{36C7F1D3-151A-4DF4-AB96-6FB78B85F6E5}" sibTransId="{FC8287EC-4602-4EDB-A5A9-F8CE1BA55E84}"/>
    <dgm:cxn modelId="{965C4E8B-6E83-4B65-A28B-687B24939742}" srcId="{4BEE80DE-D46C-429A-A279-0E28072C8208}" destId="{87C649EF-9C75-4DAA-B085-ADDB02063C20}" srcOrd="1" destOrd="0" parTransId="{3388313B-C008-4211-BD61-5A86BBA11BE1}" sibTransId="{5EBED98D-B99C-4EF5-BBA6-E5EFC70A3F57}"/>
    <dgm:cxn modelId="{FC7FAF67-6DCC-4A30-AA26-80B01C11A1AC}" srcId="{CFC0668C-CF9B-4576-B05B-1EF0FEE7FAF9}" destId="{FA092B3C-7C1D-468A-9BE9-F3EF8B5775FB}" srcOrd="0" destOrd="0" parTransId="{999AFA1F-9271-46B7-B555-00D831DA6A87}" sibTransId="{383130E0-0EC8-45BA-A893-1A285C952D4D}"/>
    <dgm:cxn modelId="{0941C93C-FC2A-41A8-91A4-2C87171C501A}" type="presOf" srcId="{3DA3BF12-2DE7-4D08-8518-53A2DE52C722}" destId="{39EA4F56-CD7B-42A6-AB03-ACDD4BF18ACF}" srcOrd="0" destOrd="0" presId="urn:microsoft.com/office/officeart/2005/8/layout/process4"/>
    <dgm:cxn modelId="{A01F79F2-F6B0-4A09-BCFB-2EEB056669FE}" type="presOf" srcId="{4BEE80DE-D46C-429A-A279-0E28072C8208}" destId="{BB4B2DF1-088A-43CA-9D2F-11C4D5FD8B87}" srcOrd="0" destOrd="0" presId="urn:microsoft.com/office/officeart/2005/8/layout/process4"/>
    <dgm:cxn modelId="{8FE4A55F-4997-4F2B-ACE0-58447A0BD243}" srcId="{440A7F9B-C3E9-474D-96F3-6576AB69523B}" destId="{F0D230E9-E274-496C-A82C-7FAA95D8745C}" srcOrd="1" destOrd="0" parTransId="{B7F6395E-2012-4A9A-9BA2-4741DFA7BF5E}" sibTransId="{BCFFAAAC-5F5A-4965-818B-4F4A5DC47885}"/>
    <dgm:cxn modelId="{D76ED524-D935-4714-A94A-0980184897DD}" srcId="{440A7F9B-C3E9-474D-96F3-6576AB69523B}" destId="{3DA3BF12-2DE7-4D08-8518-53A2DE52C722}" srcOrd="2" destOrd="0" parTransId="{BCC5A40B-DBDE-452E-A655-261A75A1EDDB}" sibTransId="{B879A305-7420-47DD-A232-ACB8B633614C}"/>
    <dgm:cxn modelId="{870F13A8-A64A-4EC9-8C34-84A78240C7D7}" srcId="{3DA3BF12-2DE7-4D08-8518-53A2DE52C722}" destId="{D5DAB7BF-F317-4982-A195-23811C100665}" srcOrd="0" destOrd="0" parTransId="{8DD27DF0-F66A-42DE-B20B-C8E7F03959D9}" sibTransId="{17AA9C44-EF1A-4CFB-8B23-342F535CA940}"/>
    <dgm:cxn modelId="{3F7E6586-95ED-4747-8C36-8EA2DDA28D3C}" type="presOf" srcId="{F0D230E9-E274-496C-A82C-7FAA95D8745C}" destId="{8213D45B-DFF8-4335-9854-DC154CF0CB2C}" srcOrd="0" destOrd="0" presId="urn:microsoft.com/office/officeart/2005/8/layout/process4"/>
    <dgm:cxn modelId="{E2A34E4F-B1C0-44A8-9C96-56371D7A6975}" type="presOf" srcId="{C79C5B64-DF6A-4262-9F46-B71F1A850AD6}" destId="{70F4FCAD-FEE5-4BBA-BEDB-5F16843B4BD8}" srcOrd="0" destOrd="0" presId="urn:microsoft.com/office/officeart/2005/8/layout/process4"/>
    <dgm:cxn modelId="{9A087BE5-EE08-4E6E-BA14-77AA96014252}" type="presOf" srcId="{CFC0668C-CF9B-4576-B05B-1EF0FEE7FAF9}" destId="{1A33BA1B-8B81-4DD7-B0C3-C0DB6C886C67}" srcOrd="1" destOrd="0" presId="urn:microsoft.com/office/officeart/2005/8/layout/process4"/>
    <dgm:cxn modelId="{4C699F92-90B8-4436-A532-458A72742F3F}" type="presOf" srcId="{4BEE80DE-D46C-429A-A279-0E28072C8208}" destId="{0A9E0937-BD90-45C1-8DF6-C3D393FD3EA9}" srcOrd="1" destOrd="0" presId="urn:microsoft.com/office/officeart/2005/8/layout/process4"/>
    <dgm:cxn modelId="{84112234-A2E0-42E6-9EC7-FA85EEE41198}" type="presOf" srcId="{FA092B3C-7C1D-468A-9BE9-F3EF8B5775FB}" destId="{924C4233-7D16-47EB-8596-716FC157E249}" srcOrd="0" destOrd="0" presId="urn:microsoft.com/office/officeart/2005/8/layout/process4"/>
    <dgm:cxn modelId="{95930542-FA22-4EB3-A247-6CF3327A3EA7}" type="presOf" srcId="{87C649EF-9C75-4DAA-B085-ADDB02063C20}" destId="{489DEF33-C31E-4637-8F2F-7CB0E3F2A39A}" srcOrd="0" destOrd="0" presId="urn:microsoft.com/office/officeart/2005/8/layout/process4"/>
    <dgm:cxn modelId="{B6216914-752E-44DC-9375-7C8E32974EF2}" srcId="{440A7F9B-C3E9-474D-96F3-6576AB69523B}" destId="{CFC0668C-CF9B-4576-B05B-1EF0FEE7FAF9}" srcOrd="3" destOrd="0" parTransId="{2524BC49-7611-4156-81D5-86A33FED9D3F}" sibTransId="{87D59169-5778-4F18-A26B-DAC2E3E06356}"/>
    <dgm:cxn modelId="{6F380BCA-46D4-4410-A341-D46FEE51A595}" type="presParOf" srcId="{5442E653-F695-4573-9960-2DB00D981BD6}" destId="{383B570D-DF8C-4797-A53D-5537628DD024}" srcOrd="0" destOrd="0" presId="urn:microsoft.com/office/officeart/2005/8/layout/process4"/>
    <dgm:cxn modelId="{578B37B6-BFE8-415D-9301-F7353181493B}" type="presParOf" srcId="{383B570D-DF8C-4797-A53D-5537628DD024}" destId="{4AF1B754-1B73-4B80-A8D6-618993D1E38E}" srcOrd="0" destOrd="0" presId="urn:microsoft.com/office/officeart/2005/8/layout/process4"/>
    <dgm:cxn modelId="{1D8A31D5-1C6F-4AA3-BB14-1D4F00C77861}" type="presParOf" srcId="{383B570D-DF8C-4797-A53D-5537628DD024}" destId="{1A33BA1B-8B81-4DD7-B0C3-C0DB6C886C67}" srcOrd="1" destOrd="0" presId="urn:microsoft.com/office/officeart/2005/8/layout/process4"/>
    <dgm:cxn modelId="{138D9C14-61F4-4B0B-B370-1A343A505E21}" type="presParOf" srcId="{383B570D-DF8C-4797-A53D-5537628DD024}" destId="{FC596D2E-8464-461D-BCE2-48CC15510116}" srcOrd="2" destOrd="0" presId="urn:microsoft.com/office/officeart/2005/8/layout/process4"/>
    <dgm:cxn modelId="{A753A1B0-BCF5-421C-A7EE-1E95C9B5989A}" type="presParOf" srcId="{FC596D2E-8464-461D-BCE2-48CC15510116}" destId="{924C4233-7D16-47EB-8596-716FC157E249}" srcOrd="0" destOrd="0" presId="urn:microsoft.com/office/officeart/2005/8/layout/process4"/>
    <dgm:cxn modelId="{3D27C884-483D-45A6-A78F-9C9C7A4DFCA9}" type="presParOf" srcId="{FC596D2E-8464-461D-BCE2-48CC15510116}" destId="{79819698-8074-4957-8A32-8810E098C5FE}" srcOrd="1" destOrd="0" presId="urn:microsoft.com/office/officeart/2005/8/layout/process4"/>
    <dgm:cxn modelId="{4880E67B-D5CF-4F90-93BC-1E741A37B36A}" type="presParOf" srcId="{5442E653-F695-4573-9960-2DB00D981BD6}" destId="{D98972BF-1040-4E67-B142-563B7331A227}" srcOrd="1" destOrd="0" presId="urn:microsoft.com/office/officeart/2005/8/layout/process4"/>
    <dgm:cxn modelId="{2A70A225-A069-41CF-B380-7E22B1B5CFE7}" type="presParOf" srcId="{5442E653-F695-4573-9960-2DB00D981BD6}" destId="{264E94E8-D4BA-4C07-839C-2239B698F622}" srcOrd="2" destOrd="0" presId="urn:microsoft.com/office/officeart/2005/8/layout/process4"/>
    <dgm:cxn modelId="{7810589B-F089-4104-8344-A96CB733A46B}" type="presParOf" srcId="{264E94E8-D4BA-4C07-839C-2239B698F622}" destId="{39EA4F56-CD7B-42A6-AB03-ACDD4BF18ACF}" srcOrd="0" destOrd="0" presId="urn:microsoft.com/office/officeart/2005/8/layout/process4"/>
    <dgm:cxn modelId="{F0B5E8BE-BA33-48F2-B76D-DBEDCB66C9FA}" type="presParOf" srcId="{264E94E8-D4BA-4C07-839C-2239B698F622}" destId="{490BAA19-23F5-49BF-A68C-E79FE3431B02}" srcOrd="1" destOrd="0" presId="urn:microsoft.com/office/officeart/2005/8/layout/process4"/>
    <dgm:cxn modelId="{25F2F60F-600C-42A9-8E67-A347600AD24E}" type="presParOf" srcId="{264E94E8-D4BA-4C07-839C-2239B698F622}" destId="{8E003CC1-E618-4F58-9092-85F5061E62F8}" srcOrd="2" destOrd="0" presId="urn:microsoft.com/office/officeart/2005/8/layout/process4"/>
    <dgm:cxn modelId="{80C13010-063C-4EDE-80CA-3A0B466A82D8}" type="presParOf" srcId="{8E003CC1-E618-4F58-9092-85F5061E62F8}" destId="{7371A68E-EA58-477F-B387-9B4E9DFF7B41}" srcOrd="0" destOrd="0" presId="urn:microsoft.com/office/officeart/2005/8/layout/process4"/>
    <dgm:cxn modelId="{A0B21FB2-001E-4F0A-8578-92611440DB3E}" type="presParOf" srcId="{5442E653-F695-4573-9960-2DB00D981BD6}" destId="{7024FC3F-28D3-49DA-8AA6-DA9751DD21AE}" srcOrd="3" destOrd="0" presId="urn:microsoft.com/office/officeart/2005/8/layout/process4"/>
    <dgm:cxn modelId="{46966EB6-B158-4B01-8BC4-9403603C3AC0}" type="presParOf" srcId="{5442E653-F695-4573-9960-2DB00D981BD6}" destId="{FE41091F-C897-4E8B-8FA9-EAB295E37AB2}" srcOrd="4" destOrd="0" presId="urn:microsoft.com/office/officeart/2005/8/layout/process4"/>
    <dgm:cxn modelId="{841882D1-996E-4710-A9EB-10AA052ADFFA}" type="presParOf" srcId="{FE41091F-C897-4E8B-8FA9-EAB295E37AB2}" destId="{8213D45B-DFF8-4335-9854-DC154CF0CB2C}" srcOrd="0" destOrd="0" presId="urn:microsoft.com/office/officeart/2005/8/layout/process4"/>
    <dgm:cxn modelId="{2F90EF2F-049E-46C2-94EA-7284EDA67330}" type="presParOf" srcId="{FE41091F-C897-4E8B-8FA9-EAB295E37AB2}" destId="{B1700586-F792-47B1-9967-2881295F029C}" srcOrd="1" destOrd="0" presId="urn:microsoft.com/office/officeart/2005/8/layout/process4"/>
    <dgm:cxn modelId="{90627DF4-11AB-4CB5-A698-5B321C35D25C}" type="presParOf" srcId="{FE41091F-C897-4E8B-8FA9-EAB295E37AB2}" destId="{BB81F813-50E9-4C3C-9AB9-8F8F2C4D5788}" srcOrd="2" destOrd="0" presId="urn:microsoft.com/office/officeart/2005/8/layout/process4"/>
    <dgm:cxn modelId="{F06ADAC2-C838-4C96-A835-BA1ADA3F5426}" type="presParOf" srcId="{BB81F813-50E9-4C3C-9AB9-8F8F2C4D5788}" destId="{392B542E-0DD7-41ED-84D5-5AE28FB395C2}" srcOrd="0" destOrd="0" presId="urn:microsoft.com/office/officeart/2005/8/layout/process4"/>
    <dgm:cxn modelId="{63168F93-78E1-4D83-887F-5A8B7C3C96A0}" type="presParOf" srcId="{BB81F813-50E9-4C3C-9AB9-8F8F2C4D5788}" destId="{05004D4F-6215-4045-8CA7-3AA9EC0B5D16}" srcOrd="1" destOrd="0" presId="urn:microsoft.com/office/officeart/2005/8/layout/process4"/>
    <dgm:cxn modelId="{0D85711C-5D59-40BB-B65A-838AF4A7444A}" type="presParOf" srcId="{5442E653-F695-4573-9960-2DB00D981BD6}" destId="{76812B2E-E46C-4B6D-B0F7-388268891809}" srcOrd="5" destOrd="0" presId="urn:microsoft.com/office/officeart/2005/8/layout/process4"/>
    <dgm:cxn modelId="{2164FFCB-D866-4F56-B796-FD9C92CF340B}" type="presParOf" srcId="{5442E653-F695-4573-9960-2DB00D981BD6}" destId="{DB30B675-CB46-4199-8BD6-22F565448916}" srcOrd="6" destOrd="0" presId="urn:microsoft.com/office/officeart/2005/8/layout/process4"/>
    <dgm:cxn modelId="{5A252886-B796-436C-8532-511408A430A5}" type="presParOf" srcId="{DB30B675-CB46-4199-8BD6-22F565448916}" destId="{BB4B2DF1-088A-43CA-9D2F-11C4D5FD8B87}" srcOrd="0" destOrd="0" presId="urn:microsoft.com/office/officeart/2005/8/layout/process4"/>
    <dgm:cxn modelId="{C2DF5101-8415-43A6-9897-A3C0BE1A3054}" type="presParOf" srcId="{DB30B675-CB46-4199-8BD6-22F565448916}" destId="{0A9E0937-BD90-45C1-8DF6-C3D393FD3EA9}" srcOrd="1" destOrd="0" presId="urn:microsoft.com/office/officeart/2005/8/layout/process4"/>
    <dgm:cxn modelId="{21FC2659-3D7A-4E83-8FB3-515E6B8536BE}" type="presParOf" srcId="{DB30B675-CB46-4199-8BD6-22F565448916}" destId="{59F7F243-FB0A-44C2-8EE7-6E2CFF305807}" srcOrd="2" destOrd="0" presId="urn:microsoft.com/office/officeart/2005/8/layout/process4"/>
    <dgm:cxn modelId="{4D9883CE-FEEB-490E-8E70-F88E5DDA0CA3}" type="presParOf" srcId="{59F7F243-FB0A-44C2-8EE7-6E2CFF305807}" destId="{70F4FCAD-FEE5-4BBA-BEDB-5F16843B4BD8}" srcOrd="0" destOrd="0" presId="urn:microsoft.com/office/officeart/2005/8/layout/process4"/>
    <dgm:cxn modelId="{5BBFA18A-7DCB-4B60-B2A2-7F05DBD3E4A7}" type="presParOf" srcId="{59F7F243-FB0A-44C2-8EE7-6E2CFF305807}" destId="{489DEF33-C31E-4637-8F2F-7CB0E3F2A39A}"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6D83D4C-CD14-4D78-8E91-A9768D6053F2}" type="doc">
      <dgm:prSet loTypeId="urn:microsoft.com/office/officeart/2005/8/layout/process4" loCatId="list" qsTypeId="urn:microsoft.com/office/officeart/2005/8/quickstyle/simple3" qsCatId="simple" csTypeId="urn:microsoft.com/office/officeart/2005/8/colors/colorful4" csCatId="colorful"/>
      <dgm:spPr/>
      <dgm:t>
        <a:bodyPr/>
        <a:lstStyle/>
        <a:p>
          <a:endParaRPr lang="es-SV"/>
        </a:p>
      </dgm:t>
    </dgm:pt>
    <dgm:pt modelId="{F489010A-928F-4836-B7A7-0CFB1D16D316}">
      <dgm:prSet custT="1"/>
      <dgm:spPr/>
      <dgm:t>
        <a:bodyPr/>
        <a:lstStyle/>
        <a:p>
          <a:pPr rtl="0"/>
          <a:r>
            <a:rPr lang="es-SV" sz="1800" smtClean="0"/>
            <a:t>Comisiones comunales</a:t>
          </a:r>
          <a:endParaRPr lang="es-SV" sz="1800"/>
        </a:p>
      </dgm:t>
    </dgm:pt>
    <dgm:pt modelId="{D6F61F7F-D425-43AC-8726-D339A8B77ADB}" type="parTrans" cxnId="{6D5FA330-78C4-45A6-A837-143C20315532}">
      <dgm:prSet/>
      <dgm:spPr/>
      <dgm:t>
        <a:bodyPr/>
        <a:lstStyle/>
        <a:p>
          <a:endParaRPr lang="es-SV" sz="2800"/>
        </a:p>
      </dgm:t>
    </dgm:pt>
    <dgm:pt modelId="{8D4130D5-9A26-4061-920C-313D0AB2606C}" type="sibTrans" cxnId="{6D5FA330-78C4-45A6-A837-143C20315532}">
      <dgm:prSet/>
      <dgm:spPr/>
      <dgm:t>
        <a:bodyPr/>
        <a:lstStyle/>
        <a:p>
          <a:endParaRPr lang="es-SV" sz="2800"/>
        </a:p>
      </dgm:t>
    </dgm:pt>
    <dgm:pt modelId="{B631E65C-78EB-4888-828E-9FC17FD24A15}">
      <dgm:prSet custT="1"/>
      <dgm:spPr/>
      <dgm:t>
        <a:bodyPr/>
        <a:lstStyle/>
        <a:p>
          <a:pPr rtl="0"/>
          <a:r>
            <a:rPr lang="es-SV" sz="1200" smtClean="0"/>
            <a:t>139 juramentadas</a:t>
          </a:r>
          <a:endParaRPr lang="es-SV" sz="1200"/>
        </a:p>
      </dgm:t>
    </dgm:pt>
    <dgm:pt modelId="{E365337E-B209-42E1-B163-6FA3360D64C3}" type="parTrans" cxnId="{DE3F8458-98CC-44AE-AFFA-9FA7282AA879}">
      <dgm:prSet/>
      <dgm:spPr/>
      <dgm:t>
        <a:bodyPr/>
        <a:lstStyle/>
        <a:p>
          <a:endParaRPr lang="es-SV" sz="2800"/>
        </a:p>
      </dgm:t>
    </dgm:pt>
    <dgm:pt modelId="{67BA80B9-08EA-4EFF-8EFC-63D44B5E22C7}" type="sibTrans" cxnId="{DE3F8458-98CC-44AE-AFFA-9FA7282AA879}">
      <dgm:prSet/>
      <dgm:spPr/>
      <dgm:t>
        <a:bodyPr/>
        <a:lstStyle/>
        <a:p>
          <a:endParaRPr lang="es-SV" sz="2800"/>
        </a:p>
      </dgm:t>
    </dgm:pt>
    <dgm:pt modelId="{521A7D87-EBBE-4DB1-8394-EFC136E42E78}">
      <dgm:prSet custT="1"/>
      <dgm:spPr/>
      <dgm:t>
        <a:bodyPr/>
        <a:lstStyle/>
        <a:p>
          <a:pPr rtl="0"/>
          <a:r>
            <a:rPr lang="es-SV" sz="1200" smtClean="0"/>
            <a:t>78 conformadas</a:t>
          </a:r>
          <a:endParaRPr lang="es-SV" sz="1200"/>
        </a:p>
      </dgm:t>
    </dgm:pt>
    <dgm:pt modelId="{BEDEB63D-C24F-4A99-A712-5BB39854A646}" type="parTrans" cxnId="{DF7994EA-9EB2-4524-A196-7802DFE7C87B}">
      <dgm:prSet/>
      <dgm:spPr/>
      <dgm:t>
        <a:bodyPr/>
        <a:lstStyle/>
        <a:p>
          <a:endParaRPr lang="es-SV" sz="2800"/>
        </a:p>
      </dgm:t>
    </dgm:pt>
    <dgm:pt modelId="{0891A176-1BFA-429B-BB44-4C47B3E98F98}" type="sibTrans" cxnId="{DF7994EA-9EB2-4524-A196-7802DFE7C87B}">
      <dgm:prSet/>
      <dgm:spPr/>
      <dgm:t>
        <a:bodyPr/>
        <a:lstStyle/>
        <a:p>
          <a:endParaRPr lang="es-SV" sz="2800"/>
        </a:p>
      </dgm:t>
    </dgm:pt>
    <dgm:pt modelId="{C1DC1B6C-1A7D-4085-B7D6-050628F2279A}">
      <dgm:prSet custT="1"/>
      <dgm:spPr/>
      <dgm:t>
        <a:bodyPr/>
        <a:lstStyle/>
        <a:p>
          <a:pPr rtl="0"/>
          <a:r>
            <a:rPr lang="es-SV" sz="1800" smtClean="0"/>
            <a:t>Planes de Riesgo</a:t>
          </a:r>
          <a:endParaRPr lang="es-SV" sz="1800"/>
        </a:p>
      </dgm:t>
    </dgm:pt>
    <dgm:pt modelId="{79F8A09D-62C8-4FDA-BB37-960B662D7B7A}" type="parTrans" cxnId="{72E556A0-86A0-41FE-B9AB-180CCC752750}">
      <dgm:prSet/>
      <dgm:spPr/>
      <dgm:t>
        <a:bodyPr/>
        <a:lstStyle/>
        <a:p>
          <a:endParaRPr lang="es-SV" sz="2800"/>
        </a:p>
      </dgm:t>
    </dgm:pt>
    <dgm:pt modelId="{FFE6B5A5-FBC5-476D-966D-734780DFCEDD}" type="sibTrans" cxnId="{72E556A0-86A0-41FE-B9AB-180CCC752750}">
      <dgm:prSet/>
      <dgm:spPr/>
      <dgm:t>
        <a:bodyPr/>
        <a:lstStyle/>
        <a:p>
          <a:endParaRPr lang="es-SV" sz="2800"/>
        </a:p>
      </dgm:t>
    </dgm:pt>
    <dgm:pt modelId="{12F49F8B-974C-4DA3-98BB-C3C5E58248C3}">
      <dgm:prSet custT="1"/>
      <dgm:spPr/>
      <dgm:t>
        <a:bodyPr/>
        <a:lstStyle/>
        <a:p>
          <a:pPr rtl="0"/>
          <a:r>
            <a:rPr lang="es-SV" sz="1200" smtClean="0"/>
            <a:t>1 Plan Departamental</a:t>
          </a:r>
          <a:endParaRPr lang="es-SV" sz="1200"/>
        </a:p>
      </dgm:t>
    </dgm:pt>
    <dgm:pt modelId="{BFDE6E0C-596A-482A-AC74-85BABBC430E2}" type="parTrans" cxnId="{ABFE4A9A-766B-480E-9E9A-F38A62574307}">
      <dgm:prSet/>
      <dgm:spPr/>
      <dgm:t>
        <a:bodyPr/>
        <a:lstStyle/>
        <a:p>
          <a:endParaRPr lang="es-SV" sz="2800"/>
        </a:p>
      </dgm:t>
    </dgm:pt>
    <dgm:pt modelId="{83E1A033-FD3E-46AD-B51B-76DB225416A3}" type="sibTrans" cxnId="{ABFE4A9A-766B-480E-9E9A-F38A62574307}">
      <dgm:prSet/>
      <dgm:spPr/>
      <dgm:t>
        <a:bodyPr/>
        <a:lstStyle/>
        <a:p>
          <a:endParaRPr lang="es-SV" sz="2800"/>
        </a:p>
      </dgm:t>
    </dgm:pt>
    <dgm:pt modelId="{7964FCCF-F214-45B0-9D12-3826E0A6311F}">
      <dgm:prSet custT="1"/>
      <dgm:spPr/>
      <dgm:t>
        <a:bodyPr/>
        <a:lstStyle/>
        <a:p>
          <a:pPr rtl="0"/>
          <a:r>
            <a:rPr lang="es-SV" sz="1200" smtClean="0"/>
            <a:t>17 Planes Municipales</a:t>
          </a:r>
          <a:endParaRPr lang="es-SV" sz="1200"/>
        </a:p>
      </dgm:t>
    </dgm:pt>
    <dgm:pt modelId="{15A8D52A-1B86-4B5C-874F-92324C08A4A5}" type="parTrans" cxnId="{A2EEBD37-06C7-4688-B22E-699DCE410CD2}">
      <dgm:prSet/>
      <dgm:spPr/>
      <dgm:t>
        <a:bodyPr/>
        <a:lstStyle/>
        <a:p>
          <a:endParaRPr lang="es-SV" sz="2800"/>
        </a:p>
      </dgm:t>
    </dgm:pt>
    <dgm:pt modelId="{733430D3-9D74-4A8E-9880-6DEF0903541D}" type="sibTrans" cxnId="{A2EEBD37-06C7-4688-B22E-699DCE410CD2}">
      <dgm:prSet/>
      <dgm:spPr/>
      <dgm:t>
        <a:bodyPr/>
        <a:lstStyle/>
        <a:p>
          <a:endParaRPr lang="es-SV" sz="2800"/>
        </a:p>
      </dgm:t>
    </dgm:pt>
    <dgm:pt modelId="{9F7C2600-BD45-43F0-BC62-4C28FF8172D7}">
      <dgm:prSet custT="1"/>
      <dgm:spPr/>
      <dgm:t>
        <a:bodyPr/>
        <a:lstStyle/>
        <a:p>
          <a:pPr rtl="0"/>
          <a:r>
            <a:rPr lang="es-SV" sz="1200" smtClean="0"/>
            <a:t>27 Planes Comunales</a:t>
          </a:r>
          <a:endParaRPr lang="es-SV" sz="1200"/>
        </a:p>
      </dgm:t>
    </dgm:pt>
    <dgm:pt modelId="{9B893D44-C4D4-45FF-BD04-1560180D4E60}" type="parTrans" cxnId="{533AAC37-7B57-4B82-8CC5-52B54A96FF92}">
      <dgm:prSet/>
      <dgm:spPr/>
      <dgm:t>
        <a:bodyPr/>
        <a:lstStyle/>
        <a:p>
          <a:endParaRPr lang="es-SV" sz="2800"/>
        </a:p>
      </dgm:t>
    </dgm:pt>
    <dgm:pt modelId="{3D6ED6ED-8B10-46D4-9C42-7296855355E5}" type="sibTrans" cxnId="{533AAC37-7B57-4B82-8CC5-52B54A96FF92}">
      <dgm:prSet/>
      <dgm:spPr/>
      <dgm:t>
        <a:bodyPr/>
        <a:lstStyle/>
        <a:p>
          <a:endParaRPr lang="es-SV" sz="2800"/>
        </a:p>
      </dgm:t>
    </dgm:pt>
    <dgm:pt modelId="{9BB2BA50-57B0-4AFE-89BB-8F4AAD74406C}">
      <dgm:prSet custT="1"/>
      <dgm:spPr/>
      <dgm:t>
        <a:bodyPr/>
        <a:lstStyle/>
        <a:p>
          <a:pPr rtl="0"/>
          <a:r>
            <a:rPr lang="es-SV" sz="1400" dirty="0" smtClean="0"/>
            <a:t>Equipamiento de Centros de Operaciones Municipales</a:t>
          </a:r>
          <a:endParaRPr lang="es-SV" sz="1400" dirty="0"/>
        </a:p>
      </dgm:t>
    </dgm:pt>
    <dgm:pt modelId="{8D010ECF-13A3-4B06-9E26-60A045BE532C}" type="parTrans" cxnId="{B5A66AA2-272F-42B2-89E2-2F10AF9F0FB9}">
      <dgm:prSet/>
      <dgm:spPr/>
      <dgm:t>
        <a:bodyPr/>
        <a:lstStyle/>
        <a:p>
          <a:endParaRPr lang="es-SV" sz="2800"/>
        </a:p>
      </dgm:t>
    </dgm:pt>
    <dgm:pt modelId="{E174BDB8-C5B9-4652-AAD0-620A04AE1752}" type="sibTrans" cxnId="{B5A66AA2-272F-42B2-89E2-2F10AF9F0FB9}">
      <dgm:prSet/>
      <dgm:spPr/>
      <dgm:t>
        <a:bodyPr/>
        <a:lstStyle/>
        <a:p>
          <a:endParaRPr lang="es-SV" sz="2800"/>
        </a:p>
      </dgm:t>
    </dgm:pt>
    <dgm:pt modelId="{BF64D87B-F81E-4DCD-876B-BCA1A8AA12B8}">
      <dgm:prSet custT="1"/>
      <dgm:spPr/>
      <dgm:t>
        <a:bodyPr/>
        <a:lstStyle/>
        <a:p>
          <a:pPr rtl="0"/>
          <a:r>
            <a:rPr lang="es-SV" sz="1200" smtClean="0"/>
            <a:t>3 COE </a:t>
          </a:r>
          <a:endParaRPr lang="es-SV" sz="1200"/>
        </a:p>
      </dgm:t>
    </dgm:pt>
    <dgm:pt modelId="{F1A832F4-2BFD-439A-96B4-1DA56CAC0953}" type="parTrans" cxnId="{82DC32CF-14E1-4DEF-A335-5EFF07A7729F}">
      <dgm:prSet/>
      <dgm:spPr/>
      <dgm:t>
        <a:bodyPr/>
        <a:lstStyle/>
        <a:p>
          <a:endParaRPr lang="es-SV" sz="2800"/>
        </a:p>
      </dgm:t>
    </dgm:pt>
    <dgm:pt modelId="{0A9A536C-7BC6-4E89-8B48-3D387FBC362D}" type="sibTrans" cxnId="{82DC32CF-14E1-4DEF-A335-5EFF07A7729F}">
      <dgm:prSet/>
      <dgm:spPr/>
      <dgm:t>
        <a:bodyPr/>
        <a:lstStyle/>
        <a:p>
          <a:endParaRPr lang="es-SV" sz="2800"/>
        </a:p>
      </dgm:t>
    </dgm:pt>
    <dgm:pt modelId="{DD4C579B-9608-437A-BC41-444F0FFBAC74}">
      <dgm:prSet custT="1"/>
      <dgm:spPr/>
      <dgm:t>
        <a:bodyPr/>
        <a:lstStyle/>
        <a:p>
          <a:pPr rtl="0"/>
          <a:r>
            <a:rPr lang="es-SV" sz="1800" smtClean="0"/>
            <a:t>Capacitación en preparación y respuesta</a:t>
          </a:r>
          <a:endParaRPr lang="es-SV" sz="1800"/>
        </a:p>
      </dgm:t>
    </dgm:pt>
    <dgm:pt modelId="{6A51FB25-54BA-4040-BAA7-67080D9158C1}" type="parTrans" cxnId="{FE20E424-6F24-4C51-B85F-979FF4F473F0}">
      <dgm:prSet/>
      <dgm:spPr/>
      <dgm:t>
        <a:bodyPr/>
        <a:lstStyle/>
        <a:p>
          <a:endParaRPr lang="es-SV" sz="2800"/>
        </a:p>
      </dgm:t>
    </dgm:pt>
    <dgm:pt modelId="{B94591F0-08E1-4E69-A36F-E8633A40CF2F}" type="sibTrans" cxnId="{FE20E424-6F24-4C51-B85F-979FF4F473F0}">
      <dgm:prSet/>
      <dgm:spPr/>
      <dgm:t>
        <a:bodyPr/>
        <a:lstStyle/>
        <a:p>
          <a:endParaRPr lang="es-SV" sz="2800"/>
        </a:p>
      </dgm:t>
    </dgm:pt>
    <dgm:pt modelId="{2119DF71-31B8-491A-AAF3-C5B9C343E0B4}">
      <dgm:prSet custT="1"/>
      <dgm:spPr/>
      <dgm:t>
        <a:bodyPr/>
        <a:lstStyle/>
        <a:p>
          <a:pPr rtl="0"/>
          <a:r>
            <a:rPr lang="es-SV" sz="1200" smtClean="0"/>
            <a:t>11 CMPC</a:t>
          </a:r>
          <a:endParaRPr lang="es-SV" sz="1200"/>
        </a:p>
      </dgm:t>
    </dgm:pt>
    <dgm:pt modelId="{0983485E-1F13-4F4C-8A25-F3A9A86FDA11}" type="parTrans" cxnId="{AA521C20-1784-424E-8A46-DA30F0912055}">
      <dgm:prSet/>
      <dgm:spPr/>
      <dgm:t>
        <a:bodyPr/>
        <a:lstStyle/>
        <a:p>
          <a:endParaRPr lang="es-SV" sz="2800"/>
        </a:p>
      </dgm:t>
    </dgm:pt>
    <dgm:pt modelId="{1E212EEE-2832-4A97-997E-794FC7415DCB}" type="sibTrans" cxnId="{AA521C20-1784-424E-8A46-DA30F0912055}">
      <dgm:prSet/>
      <dgm:spPr/>
      <dgm:t>
        <a:bodyPr/>
        <a:lstStyle/>
        <a:p>
          <a:endParaRPr lang="es-SV" sz="2800"/>
        </a:p>
      </dgm:t>
    </dgm:pt>
    <dgm:pt modelId="{D8BAA335-88A2-4DC1-8AFF-B72D3C4459D4}">
      <dgm:prSet custT="1"/>
      <dgm:spPr/>
      <dgm:t>
        <a:bodyPr/>
        <a:lstStyle/>
        <a:p>
          <a:pPr rtl="0"/>
          <a:r>
            <a:rPr lang="es-SV" sz="1200" smtClean="0"/>
            <a:t>217 CCPC</a:t>
          </a:r>
          <a:endParaRPr lang="es-SV" sz="1200"/>
        </a:p>
      </dgm:t>
    </dgm:pt>
    <dgm:pt modelId="{86E804FB-E945-4EBE-917D-7885BBF7F801}" type="parTrans" cxnId="{B37939A7-5613-452B-9613-309423FED87D}">
      <dgm:prSet/>
      <dgm:spPr/>
      <dgm:t>
        <a:bodyPr/>
        <a:lstStyle/>
        <a:p>
          <a:endParaRPr lang="es-SV" sz="2800"/>
        </a:p>
      </dgm:t>
    </dgm:pt>
    <dgm:pt modelId="{B6246A16-260C-4FAC-88DC-1537401B65FE}" type="sibTrans" cxnId="{B37939A7-5613-452B-9613-309423FED87D}">
      <dgm:prSet/>
      <dgm:spPr/>
      <dgm:t>
        <a:bodyPr/>
        <a:lstStyle/>
        <a:p>
          <a:endParaRPr lang="es-SV" sz="2800"/>
        </a:p>
      </dgm:t>
    </dgm:pt>
    <dgm:pt modelId="{835B1918-0F55-4D0E-94FB-5FB5125AB2D0}" type="pres">
      <dgm:prSet presAssocID="{E6D83D4C-CD14-4D78-8E91-A9768D6053F2}" presName="Name0" presStyleCnt="0">
        <dgm:presLayoutVars>
          <dgm:dir/>
          <dgm:animLvl val="lvl"/>
          <dgm:resizeHandles val="exact"/>
        </dgm:presLayoutVars>
      </dgm:prSet>
      <dgm:spPr/>
      <dgm:t>
        <a:bodyPr/>
        <a:lstStyle/>
        <a:p>
          <a:endParaRPr lang="es-SV"/>
        </a:p>
      </dgm:t>
    </dgm:pt>
    <dgm:pt modelId="{13B41BDB-72F0-4340-9377-71DBF24B3A8F}" type="pres">
      <dgm:prSet presAssocID="{DD4C579B-9608-437A-BC41-444F0FFBAC74}" presName="boxAndChildren" presStyleCnt="0"/>
      <dgm:spPr/>
    </dgm:pt>
    <dgm:pt modelId="{E5E297D1-68FE-4E78-95C5-AC86EEFD2F51}" type="pres">
      <dgm:prSet presAssocID="{DD4C579B-9608-437A-BC41-444F0FFBAC74}" presName="parentTextBox" presStyleLbl="node1" presStyleIdx="0" presStyleCnt="4"/>
      <dgm:spPr/>
      <dgm:t>
        <a:bodyPr/>
        <a:lstStyle/>
        <a:p>
          <a:endParaRPr lang="es-SV"/>
        </a:p>
      </dgm:t>
    </dgm:pt>
    <dgm:pt modelId="{B2403EC7-7EC2-42CD-B9B0-777FE72A9195}" type="pres">
      <dgm:prSet presAssocID="{DD4C579B-9608-437A-BC41-444F0FFBAC74}" presName="entireBox" presStyleLbl="node1" presStyleIdx="0" presStyleCnt="4"/>
      <dgm:spPr/>
      <dgm:t>
        <a:bodyPr/>
        <a:lstStyle/>
        <a:p>
          <a:endParaRPr lang="es-SV"/>
        </a:p>
      </dgm:t>
    </dgm:pt>
    <dgm:pt modelId="{CFB5A33B-E461-44A5-B77A-B0D3AC4B2B67}" type="pres">
      <dgm:prSet presAssocID="{DD4C579B-9608-437A-BC41-444F0FFBAC74}" presName="descendantBox" presStyleCnt="0"/>
      <dgm:spPr/>
    </dgm:pt>
    <dgm:pt modelId="{4E42DBB7-893F-4ADD-B356-EB01B3C3BD51}" type="pres">
      <dgm:prSet presAssocID="{2119DF71-31B8-491A-AAF3-C5B9C343E0B4}" presName="childTextBox" presStyleLbl="fgAccFollowNode1" presStyleIdx="0" presStyleCnt="8">
        <dgm:presLayoutVars>
          <dgm:bulletEnabled val="1"/>
        </dgm:presLayoutVars>
      </dgm:prSet>
      <dgm:spPr/>
      <dgm:t>
        <a:bodyPr/>
        <a:lstStyle/>
        <a:p>
          <a:endParaRPr lang="es-SV"/>
        </a:p>
      </dgm:t>
    </dgm:pt>
    <dgm:pt modelId="{461BC83C-EACE-4489-A083-AAA97A33498D}" type="pres">
      <dgm:prSet presAssocID="{D8BAA335-88A2-4DC1-8AFF-B72D3C4459D4}" presName="childTextBox" presStyleLbl="fgAccFollowNode1" presStyleIdx="1" presStyleCnt="8">
        <dgm:presLayoutVars>
          <dgm:bulletEnabled val="1"/>
        </dgm:presLayoutVars>
      </dgm:prSet>
      <dgm:spPr/>
      <dgm:t>
        <a:bodyPr/>
        <a:lstStyle/>
        <a:p>
          <a:endParaRPr lang="es-SV"/>
        </a:p>
      </dgm:t>
    </dgm:pt>
    <dgm:pt modelId="{ED99ABC0-A846-4E19-AA86-3063FB3A2153}" type="pres">
      <dgm:prSet presAssocID="{E174BDB8-C5B9-4652-AAD0-620A04AE1752}" presName="sp" presStyleCnt="0"/>
      <dgm:spPr/>
    </dgm:pt>
    <dgm:pt modelId="{407E8839-9AC2-4022-915A-53F29D410DF6}" type="pres">
      <dgm:prSet presAssocID="{9BB2BA50-57B0-4AFE-89BB-8F4AAD74406C}" presName="arrowAndChildren" presStyleCnt="0"/>
      <dgm:spPr/>
    </dgm:pt>
    <dgm:pt modelId="{5DF8C2CC-91F8-41B6-BDB1-9CAA174B21B1}" type="pres">
      <dgm:prSet presAssocID="{9BB2BA50-57B0-4AFE-89BB-8F4AAD74406C}" presName="parentTextArrow" presStyleLbl="node1" presStyleIdx="0" presStyleCnt="4"/>
      <dgm:spPr/>
      <dgm:t>
        <a:bodyPr/>
        <a:lstStyle/>
        <a:p>
          <a:endParaRPr lang="es-SV"/>
        </a:p>
      </dgm:t>
    </dgm:pt>
    <dgm:pt modelId="{20222497-D615-4DD3-A3ED-5145F095B5F8}" type="pres">
      <dgm:prSet presAssocID="{9BB2BA50-57B0-4AFE-89BB-8F4AAD74406C}" presName="arrow" presStyleLbl="node1" presStyleIdx="1" presStyleCnt="4"/>
      <dgm:spPr/>
      <dgm:t>
        <a:bodyPr/>
        <a:lstStyle/>
        <a:p>
          <a:endParaRPr lang="es-SV"/>
        </a:p>
      </dgm:t>
    </dgm:pt>
    <dgm:pt modelId="{2BCB7816-A770-4E8C-B30D-0A6E9688F19A}" type="pres">
      <dgm:prSet presAssocID="{9BB2BA50-57B0-4AFE-89BB-8F4AAD74406C}" presName="descendantArrow" presStyleCnt="0"/>
      <dgm:spPr/>
    </dgm:pt>
    <dgm:pt modelId="{3C6F6B65-13E5-4AC1-B9B8-591015B884DA}" type="pres">
      <dgm:prSet presAssocID="{BF64D87B-F81E-4DCD-876B-BCA1A8AA12B8}" presName="childTextArrow" presStyleLbl="fgAccFollowNode1" presStyleIdx="2" presStyleCnt="8">
        <dgm:presLayoutVars>
          <dgm:bulletEnabled val="1"/>
        </dgm:presLayoutVars>
      </dgm:prSet>
      <dgm:spPr/>
      <dgm:t>
        <a:bodyPr/>
        <a:lstStyle/>
        <a:p>
          <a:endParaRPr lang="es-SV"/>
        </a:p>
      </dgm:t>
    </dgm:pt>
    <dgm:pt modelId="{2BE8F409-4D23-4816-9894-A7B66DE67143}" type="pres">
      <dgm:prSet presAssocID="{FFE6B5A5-FBC5-476D-966D-734780DFCEDD}" presName="sp" presStyleCnt="0"/>
      <dgm:spPr/>
    </dgm:pt>
    <dgm:pt modelId="{D48DBC0D-1F22-4E29-B648-A272004C819A}" type="pres">
      <dgm:prSet presAssocID="{C1DC1B6C-1A7D-4085-B7D6-050628F2279A}" presName="arrowAndChildren" presStyleCnt="0"/>
      <dgm:spPr/>
    </dgm:pt>
    <dgm:pt modelId="{029A47D2-CC64-4A65-B786-5346C3F0DC01}" type="pres">
      <dgm:prSet presAssocID="{C1DC1B6C-1A7D-4085-B7D6-050628F2279A}" presName="parentTextArrow" presStyleLbl="node1" presStyleIdx="1" presStyleCnt="4"/>
      <dgm:spPr/>
      <dgm:t>
        <a:bodyPr/>
        <a:lstStyle/>
        <a:p>
          <a:endParaRPr lang="es-SV"/>
        </a:p>
      </dgm:t>
    </dgm:pt>
    <dgm:pt modelId="{3508AC3F-0A0D-43B2-A831-9B4FF2F7059D}" type="pres">
      <dgm:prSet presAssocID="{C1DC1B6C-1A7D-4085-B7D6-050628F2279A}" presName="arrow" presStyleLbl="node1" presStyleIdx="2" presStyleCnt="4"/>
      <dgm:spPr/>
      <dgm:t>
        <a:bodyPr/>
        <a:lstStyle/>
        <a:p>
          <a:endParaRPr lang="es-SV"/>
        </a:p>
      </dgm:t>
    </dgm:pt>
    <dgm:pt modelId="{FCB43F01-306E-4FFE-8349-8E593824B9C8}" type="pres">
      <dgm:prSet presAssocID="{C1DC1B6C-1A7D-4085-B7D6-050628F2279A}" presName="descendantArrow" presStyleCnt="0"/>
      <dgm:spPr/>
    </dgm:pt>
    <dgm:pt modelId="{04EE4977-B306-41FE-B804-74F9710626EA}" type="pres">
      <dgm:prSet presAssocID="{12F49F8B-974C-4DA3-98BB-C3C5E58248C3}" presName="childTextArrow" presStyleLbl="fgAccFollowNode1" presStyleIdx="3" presStyleCnt="8">
        <dgm:presLayoutVars>
          <dgm:bulletEnabled val="1"/>
        </dgm:presLayoutVars>
      </dgm:prSet>
      <dgm:spPr/>
      <dgm:t>
        <a:bodyPr/>
        <a:lstStyle/>
        <a:p>
          <a:endParaRPr lang="es-SV"/>
        </a:p>
      </dgm:t>
    </dgm:pt>
    <dgm:pt modelId="{37CC7BB4-D2A1-4B8C-B4B7-A0D0245C8EDB}" type="pres">
      <dgm:prSet presAssocID="{7964FCCF-F214-45B0-9D12-3826E0A6311F}" presName="childTextArrow" presStyleLbl="fgAccFollowNode1" presStyleIdx="4" presStyleCnt="8">
        <dgm:presLayoutVars>
          <dgm:bulletEnabled val="1"/>
        </dgm:presLayoutVars>
      </dgm:prSet>
      <dgm:spPr/>
      <dgm:t>
        <a:bodyPr/>
        <a:lstStyle/>
        <a:p>
          <a:endParaRPr lang="es-SV"/>
        </a:p>
      </dgm:t>
    </dgm:pt>
    <dgm:pt modelId="{DDFA4972-5F99-4DF2-9583-8ACC9BE75637}" type="pres">
      <dgm:prSet presAssocID="{9F7C2600-BD45-43F0-BC62-4C28FF8172D7}" presName="childTextArrow" presStyleLbl="fgAccFollowNode1" presStyleIdx="5" presStyleCnt="8">
        <dgm:presLayoutVars>
          <dgm:bulletEnabled val="1"/>
        </dgm:presLayoutVars>
      </dgm:prSet>
      <dgm:spPr/>
      <dgm:t>
        <a:bodyPr/>
        <a:lstStyle/>
        <a:p>
          <a:endParaRPr lang="es-SV"/>
        </a:p>
      </dgm:t>
    </dgm:pt>
    <dgm:pt modelId="{E21404B8-262C-4A50-9F4B-29A4076AC112}" type="pres">
      <dgm:prSet presAssocID="{8D4130D5-9A26-4061-920C-313D0AB2606C}" presName="sp" presStyleCnt="0"/>
      <dgm:spPr/>
    </dgm:pt>
    <dgm:pt modelId="{63277114-0AAA-44ED-8E9A-8C636819B6AB}" type="pres">
      <dgm:prSet presAssocID="{F489010A-928F-4836-B7A7-0CFB1D16D316}" presName="arrowAndChildren" presStyleCnt="0"/>
      <dgm:spPr/>
    </dgm:pt>
    <dgm:pt modelId="{F8EB6A7A-8303-4CA5-8CF9-76879B52CD92}" type="pres">
      <dgm:prSet presAssocID="{F489010A-928F-4836-B7A7-0CFB1D16D316}" presName="parentTextArrow" presStyleLbl="node1" presStyleIdx="2" presStyleCnt="4"/>
      <dgm:spPr/>
      <dgm:t>
        <a:bodyPr/>
        <a:lstStyle/>
        <a:p>
          <a:endParaRPr lang="es-SV"/>
        </a:p>
      </dgm:t>
    </dgm:pt>
    <dgm:pt modelId="{15A283B3-4EEA-4B9F-9F55-F8FBE4526254}" type="pres">
      <dgm:prSet presAssocID="{F489010A-928F-4836-B7A7-0CFB1D16D316}" presName="arrow" presStyleLbl="node1" presStyleIdx="3" presStyleCnt="4"/>
      <dgm:spPr/>
      <dgm:t>
        <a:bodyPr/>
        <a:lstStyle/>
        <a:p>
          <a:endParaRPr lang="es-SV"/>
        </a:p>
      </dgm:t>
    </dgm:pt>
    <dgm:pt modelId="{A02C7859-B15E-4555-92B4-404DD766A6B8}" type="pres">
      <dgm:prSet presAssocID="{F489010A-928F-4836-B7A7-0CFB1D16D316}" presName="descendantArrow" presStyleCnt="0"/>
      <dgm:spPr/>
    </dgm:pt>
    <dgm:pt modelId="{E492877B-8E37-48F8-9BB4-BBCD65D4EACC}" type="pres">
      <dgm:prSet presAssocID="{B631E65C-78EB-4888-828E-9FC17FD24A15}" presName="childTextArrow" presStyleLbl="fgAccFollowNode1" presStyleIdx="6" presStyleCnt="8">
        <dgm:presLayoutVars>
          <dgm:bulletEnabled val="1"/>
        </dgm:presLayoutVars>
      </dgm:prSet>
      <dgm:spPr/>
      <dgm:t>
        <a:bodyPr/>
        <a:lstStyle/>
        <a:p>
          <a:endParaRPr lang="es-SV"/>
        </a:p>
      </dgm:t>
    </dgm:pt>
    <dgm:pt modelId="{B2106BC8-939F-4F73-8282-EE337B4AA513}" type="pres">
      <dgm:prSet presAssocID="{521A7D87-EBBE-4DB1-8394-EFC136E42E78}" presName="childTextArrow" presStyleLbl="fgAccFollowNode1" presStyleIdx="7" presStyleCnt="8">
        <dgm:presLayoutVars>
          <dgm:bulletEnabled val="1"/>
        </dgm:presLayoutVars>
      </dgm:prSet>
      <dgm:spPr/>
      <dgm:t>
        <a:bodyPr/>
        <a:lstStyle/>
        <a:p>
          <a:endParaRPr lang="es-SV"/>
        </a:p>
      </dgm:t>
    </dgm:pt>
  </dgm:ptLst>
  <dgm:cxnLst>
    <dgm:cxn modelId="{E3A6585A-8B89-4159-89AD-425183D40D87}" type="presOf" srcId="{12F49F8B-974C-4DA3-98BB-C3C5E58248C3}" destId="{04EE4977-B306-41FE-B804-74F9710626EA}" srcOrd="0" destOrd="0" presId="urn:microsoft.com/office/officeart/2005/8/layout/process4"/>
    <dgm:cxn modelId="{24A27C79-D614-4BDA-829A-A9DE563FE221}" type="presOf" srcId="{B631E65C-78EB-4888-828E-9FC17FD24A15}" destId="{E492877B-8E37-48F8-9BB4-BBCD65D4EACC}" srcOrd="0" destOrd="0" presId="urn:microsoft.com/office/officeart/2005/8/layout/process4"/>
    <dgm:cxn modelId="{46589D08-E1E2-4603-A773-302B76FD14E3}" type="presOf" srcId="{E6D83D4C-CD14-4D78-8E91-A9768D6053F2}" destId="{835B1918-0F55-4D0E-94FB-5FB5125AB2D0}" srcOrd="0" destOrd="0" presId="urn:microsoft.com/office/officeart/2005/8/layout/process4"/>
    <dgm:cxn modelId="{6B60550C-C28E-4BE9-8558-DEDC9929DDDF}" type="presOf" srcId="{F489010A-928F-4836-B7A7-0CFB1D16D316}" destId="{15A283B3-4EEA-4B9F-9F55-F8FBE4526254}" srcOrd="1" destOrd="0" presId="urn:microsoft.com/office/officeart/2005/8/layout/process4"/>
    <dgm:cxn modelId="{72E556A0-86A0-41FE-B9AB-180CCC752750}" srcId="{E6D83D4C-CD14-4D78-8E91-A9768D6053F2}" destId="{C1DC1B6C-1A7D-4085-B7D6-050628F2279A}" srcOrd="1" destOrd="0" parTransId="{79F8A09D-62C8-4FDA-BB37-960B662D7B7A}" sibTransId="{FFE6B5A5-FBC5-476D-966D-734780DFCEDD}"/>
    <dgm:cxn modelId="{4B9F611E-D1F9-4CD7-A844-C64903D176BB}" type="presOf" srcId="{F489010A-928F-4836-B7A7-0CFB1D16D316}" destId="{F8EB6A7A-8303-4CA5-8CF9-76879B52CD92}" srcOrd="0" destOrd="0" presId="urn:microsoft.com/office/officeart/2005/8/layout/process4"/>
    <dgm:cxn modelId="{C679810C-A4A2-4271-BB00-B05BA7F3B1FC}" type="presOf" srcId="{9BB2BA50-57B0-4AFE-89BB-8F4AAD74406C}" destId="{5DF8C2CC-91F8-41B6-BDB1-9CAA174B21B1}" srcOrd="0" destOrd="0" presId="urn:microsoft.com/office/officeart/2005/8/layout/process4"/>
    <dgm:cxn modelId="{533AAC37-7B57-4B82-8CC5-52B54A96FF92}" srcId="{C1DC1B6C-1A7D-4085-B7D6-050628F2279A}" destId="{9F7C2600-BD45-43F0-BC62-4C28FF8172D7}" srcOrd="2" destOrd="0" parTransId="{9B893D44-C4D4-45FF-BD04-1560180D4E60}" sibTransId="{3D6ED6ED-8B10-46D4-9C42-7296855355E5}"/>
    <dgm:cxn modelId="{DE3F8458-98CC-44AE-AFFA-9FA7282AA879}" srcId="{F489010A-928F-4836-B7A7-0CFB1D16D316}" destId="{B631E65C-78EB-4888-828E-9FC17FD24A15}" srcOrd="0" destOrd="0" parTransId="{E365337E-B209-42E1-B163-6FA3360D64C3}" sibTransId="{67BA80B9-08EA-4EFF-8EFC-63D44B5E22C7}"/>
    <dgm:cxn modelId="{B37939A7-5613-452B-9613-309423FED87D}" srcId="{DD4C579B-9608-437A-BC41-444F0FFBAC74}" destId="{D8BAA335-88A2-4DC1-8AFF-B72D3C4459D4}" srcOrd="1" destOrd="0" parTransId="{86E804FB-E945-4EBE-917D-7885BBF7F801}" sibTransId="{B6246A16-260C-4FAC-88DC-1537401B65FE}"/>
    <dgm:cxn modelId="{DF7994EA-9EB2-4524-A196-7802DFE7C87B}" srcId="{F489010A-928F-4836-B7A7-0CFB1D16D316}" destId="{521A7D87-EBBE-4DB1-8394-EFC136E42E78}" srcOrd="1" destOrd="0" parTransId="{BEDEB63D-C24F-4A99-A712-5BB39854A646}" sibTransId="{0891A176-1BFA-429B-BB44-4C47B3E98F98}"/>
    <dgm:cxn modelId="{4F6706C9-B6D0-4DB4-B3D2-68B3C3E66941}" type="presOf" srcId="{9BB2BA50-57B0-4AFE-89BB-8F4AAD74406C}" destId="{20222497-D615-4DD3-A3ED-5145F095B5F8}" srcOrd="1" destOrd="0" presId="urn:microsoft.com/office/officeart/2005/8/layout/process4"/>
    <dgm:cxn modelId="{B5A66AA2-272F-42B2-89E2-2F10AF9F0FB9}" srcId="{E6D83D4C-CD14-4D78-8E91-A9768D6053F2}" destId="{9BB2BA50-57B0-4AFE-89BB-8F4AAD74406C}" srcOrd="2" destOrd="0" parTransId="{8D010ECF-13A3-4B06-9E26-60A045BE532C}" sibTransId="{E174BDB8-C5B9-4652-AAD0-620A04AE1752}"/>
    <dgm:cxn modelId="{ABFE4A9A-766B-480E-9E9A-F38A62574307}" srcId="{C1DC1B6C-1A7D-4085-B7D6-050628F2279A}" destId="{12F49F8B-974C-4DA3-98BB-C3C5E58248C3}" srcOrd="0" destOrd="0" parTransId="{BFDE6E0C-596A-482A-AC74-85BABBC430E2}" sibTransId="{83E1A033-FD3E-46AD-B51B-76DB225416A3}"/>
    <dgm:cxn modelId="{FE20E424-6F24-4C51-B85F-979FF4F473F0}" srcId="{E6D83D4C-CD14-4D78-8E91-A9768D6053F2}" destId="{DD4C579B-9608-437A-BC41-444F0FFBAC74}" srcOrd="3" destOrd="0" parTransId="{6A51FB25-54BA-4040-BAA7-67080D9158C1}" sibTransId="{B94591F0-08E1-4E69-A36F-E8633A40CF2F}"/>
    <dgm:cxn modelId="{6D5FA330-78C4-45A6-A837-143C20315532}" srcId="{E6D83D4C-CD14-4D78-8E91-A9768D6053F2}" destId="{F489010A-928F-4836-B7A7-0CFB1D16D316}" srcOrd="0" destOrd="0" parTransId="{D6F61F7F-D425-43AC-8726-D339A8B77ADB}" sibTransId="{8D4130D5-9A26-4061-920C-313D0AB2606C}"/>
    <dgm:cxn modelId="{38233D5E-FD79-40B7-B081-53B5CD5BD897}" type="presOf" srcId="{9F7C2600-BD45-43F0-BC62-4C28FF8172D7}" destId="{DDFA4972-5F99-4DF2-9583-8ACC9BE75637}" srcOrd="0" destOrd="0" presId="urn:microsoft.com/office/officeart/2005/8/layout/process4"/>
    <dgm:cxn modelId="{055484D6-0C2C-4DD2-84FF-DCBF55129A84}" type="presOf" srcId="{DD4C579B-9608-437A-BC41-444F0FFBAC74}" destId="{B2403EC7-7EC2-42CD-B9B0-777FE72A9195}" srcOrd="1" destOrd="0" presId="urn:microsoft.com/office/officeart/2005/8/layout/process4"/>
    <dgm:cxn modelId="{B3405CD4-A476-4DF1-9EE2-7F1F253BB65A}" type="presOf" srcId="{DD4C579B-9608-437A-BC41-444F0FFBAC74}" destId="{E5E297D1-68FE-4E78-95C5-AC86EEFD2F51}" srcOrd="0" destOrd="0" presId="urn:microsoft.com/office/officeart/2005/8/layout/process4"/>
    <dgm:cxn modelId="{A2EEBD37-06C7-4688-B22E-699DCE410CD2}" srcId="{C1DC1B6C-1A7D-4085-B7D6-050628F2279A}" destId="{7964FCCF-F214-45B0-9D12-3826E0A6311F}" srcOrd="1" destOrd="0" parTransId="{15A8D52A-1B86-4B5C-874F-92324C08A4A5}" sibTransId="{733430D3-9D74-4A8E-9880-6DEF0903541D}"/>
    <dgm:cxn modelId="{C3D3BF37-DEC0-48AB-B4BE-432B5A1415E5}" type="presOf" srcId="{521A7D87-EBBE-4DB1-8394-EFC136E42E78}" destId="{B2106BC8-939F-4F73-8282-EE337B4AA513}" srcOrd="0" destOrd="0" presId="urn:microsoft.com/office/officeart/2005/8/layout/process4"/>
    <dgm:cxn modelId="{82DC32CF-14E1-4DEF-A335-5EFF07A7729F}" srcId="{9BB2BA50-57B0-4AFE-89BB-8F4AAD74406C}" destId="{BF64D87B-F81E-4DCD-876B-BCA1A8AA12B8}" srcOrd="0" destOrd="0" parTransId="{F1A832F4-2BFD-439A-96B4-1DA56CAC0953}" sibTransId="{0A9A536C-7BC6-4E89-8B48-3D387FBC362D}"/>
    <dgm:cxn modelId="{082228B1-AED7-4CA0-B37A-1C1E3F1B17D9}" type="presOf" srcId="{BF64D87B-F81E-4DCD-876B-BCA1A8AA12B8}" destId="{3C6F6B65-13E5-4AC1-B9B8-591015B884DA}" srcOrd="0" destOrd="0" presId="urn:microsoft.com/office/officeart/2005/8/layout/process4"/>
    <dgm:cxn modelId="{4288EB7D-61DF-4CEF-B605-65EB966507A9}" type="presOf" srcId="{C1DC1B6C-1A7D-4085-B7D6-050628F2279A}" destId="{3508AC3F-0A0D-43B2-A831-9B4FF2F7059D}" srcOrd="1" destOrd="0" presId="urn:microsoft.com/office/officeart/2005/8/layout/process4"/>
    <dgm:cxn modelId="{AA521C20-1784-424E-8A46-DA30F0912055}" srcId="{DD4C579B-9608-437A-BC41-444F0FFBAC74}" destId="{2119DF71-31B8-491A-AAF3-C5B9C343E0B4}" srcOrd="0" destOrd="0" parTransId="{0983485E-1F13-4F4C-8A25-F3A9A86FDA11}" sibTransId="{1E212EEE-2832-4A97-997E-794FC7415DCB}"/>
    <dgm:cxn modelId="{8550C98E-A509-4DAA-8506-48E8CF75B837}" type="presOf" srcId="{7964FCCF-F214-45B0-9D12-3826E0A6311F}" destId="{37CC7BB4-D2A1-4B8C-B4B7-A0D0245C8EDB}" srcOrd="0" destOrd="0" presId="urn:microsoft.com/office/officeart/2005/8/layout/process4"/>
    <dgm:cxn modelId="{BD7CA294-2048-4651-93D7-3FC53857F70E}" type="presOf" srcId="{C1DC1B6C-1A7D-4085-B7D6-050628F2279A}" destId="{029A47D2-CC64-4A65-B786-5346C3F0DC01}" srcOrd="0" destOrd="0" presId="urn:microsoft.com/office/officeart/2005/8/layout/process4"/>
    <dgm:cxn modelId="{7D962E29-8543-42F0-B615-1E053F0AE643}" type="presOf" srcId="{2119DF71-31B8-491A-AAF3-C5B9C343E0B4}" destId="{4E42DBB7-893F-4ADD-B356-EB01B3C3BD51}" srcOrd="0" destOrd="0" presId="urn:microsoft.com/office/officeart/2005/8/layout/process4"/>
    <dgm:cxn modelId="{2152CB71-D0BB-47C9-A2C5-728A1D8D79EA}" type="presOf" srcId="{D8BAA335-88A2-4DC1-8AFF-B72D3C4459D4}" destId="{461BC83C-EACE-4489-A083-AAA97A33498D}" srcOrd="0" destOrd="0" presId="urn:microsoft.com/office/officeart/2005/8/layout/process4"/>
    <dgm:cxn modelId="{1C14FE33-15E8-4F94-BB8B-40E1B79522ED}" type="presParOf" srcId="{835B1918-0F55-4D0E-94FB-5FB5125AB2D0}" destId="{13B41BDB-72F0-4340-9377-71DBF24B3A8F}" srcOrd="0" destOrd="0" presId="urn:microsoft.com/office/officeart/2005/8/layout/process4"/>
    <dgm:cxn modelId="{70DD839E-625A-413C-8012-2E2173266E2D}" type="presParOf" srcId="{13B41BDB-72F0-4340-9377-71DBF24B3A8F}" destId="{E5E297D1-68FE-4E78-95C5-AC86EEFD2F51}" srcOrd="0" destOrd="0" presId="urn:microsoft.com/office/officeart/2005/8/layout/process4"/>
    <dgm:cxn modelId="{A53FE486-56D0-4110-AA6A-2C84AA90D784}" type="presParOf" srcId="{13B41BDB-72F0-4340-9377-71DBF24B3A8F}" destId="{B2403EC7-7EC2-42CD-B9B0-777FE72A9195}" srcOrd="1" destOrd="0" presId="urn:microsoft.com/office/officeart/2005/8/layout/process4"/>
    <dgm:cxn modelId="{222A3423-5CB6-44CA-A23C-7EB1687953B2}" type="presParOf" srcId="{13B41BDB-72F0-4340-9377-71DBF24B3A8F}" destId="{CFB5A33B-E461-44A5-B77A-B0D3AC4B2B67}" srcOrd="2" destOrd="0" presId="urn:microsoft.com/office/officeart/2005/8/layout/process4"/>
    <dgm:cxn modelId="{0E29FDBA-6799-4324-A701-45528D0D4E16}" type="presParOf" srcId="{CFB5A33B-E461-44A5-B77A-B0D3AC4B2B67}" destId="{4E42DBB7-893F-4ADD-B356-EB01B3C3BD51}" srcOrd="0" destOrd="0" presId="urn:microsoft.com/office/officeart/2005/8/layout/process4"/>
    <dgm:cxn modelId="{6A87BCA3-907A-43EF-9908-CCA09F2E9320}" type="presParOf" srcId="{CFB5A33B-E461-44A5-B77A-B0D3AC4B2B67}" destId="{461BC83C-EACE-4489-A083-AAA97A33498D}" srcOrd="1" destOrd="0" presId="urn:microsoft.com/office/officeart/2005/8/layout/process4"/>
    <dgm:cxn modelId="{AE278AC5-E717-4AA4-8712-8B49378379A4}" type="presParOf" srcId="{835B1918-0F55-4D0E-94FB-5FB5125AB2D0}" destId="{ED99ABC0-A846-4E19-AA86-3063FB3A2153}" srcOrd="1" destOrd="0" presId="urn:microsoft.com/office/officeart/2005/8/layout/process4"/>
    <dgm:cxn modelId="{DF930DED-10C1-4171-A0F8-2153C50B85D4}" type="presParOf" srcId="{835B1918-0F55-4D0E-94FB-5FB5125AB2D0}" destId="{407E8839-9AC2-4022-915A-53F29D410DF6}" srcOrd="2" destOrd="0" presId="urn:microsoft.com/office/officeart/2005/8/layout/process4"/>
    <dgm:cxn modelId="{C59C088F-DC28-41AA-9BF4-74CD77C744CE}" type="presParOf" srcId="{407E8839-9AC2-4022-915A-53F29D410DF6}" destId="{5DF8C2CC-91F8-41B6-BDB1-9CAA174B21B1}" srcOrd="0" destOrd="0" presId="urn:microsoft.com/office/officeart/2005/8/layout/process4"/>
    <dgm:cxn modelId="{87D6B5AB-4E16-46CC-A578-70C267A7A814}" type="presParOf" srcId="{407E8839-9AC2-4022-915A-53F29D410DF6}" destId="{20222497-D615-4DD3-A3ED-5145F095B5F8}" srcOrd="1" destOrd="0" presId="urn:microsoft.com/office/officeart/2005/8/layout/process4"/>
    <dgm:cxn modelId="{C2554F93-527D-45A5-9C42-2BDBD8DDC146}" type="presParOf" srcId="{407E8839-9AC2-4022-915A-53F29D410DF6}" destId="{2BCB7816-A770-4E8C-B30D-0A6E9688F19A}" srcOrd="2" destOrd="0" presId="urn:microsoft.com/office/officeart/2005/8/layout/process4"/>
    <dgm:cxn modelId="{1E71F3E5-FC78-45F4-BEA7-145098872B1A}" type="presParOf" srcId="{2BCB7816-A770-4E8C-B30D-0A6E9688F19A}" destId="{3C6F6B65-13E5-4AC1-B9B8-591015B884DA}" srcOrd="0" destOrd="0" presId="urn:microsoft.com/office/officeart/2005/8/layout/process4"/>
    <dgm:cxn modelId="{9823B274-2498-4E30-B16C-C39D4390D29D}" type="presParOf" srcId="{835B1918-0F55-4D0E-94FB-5FB5125AB2D0}" destId="{2BE8F409-4D23-4816-9894-A7B66DE67143}" srcOrd="3" destOrd="0" presId="urn:microsoft.com/office/officeart/2005/8/layout/process4"/>
    <dgm:cxn modelId="{0A49924E-82C2-43AF-9F93-8A15B21846DA}" type="presParOf" srcId="{835B1918-0F55-4D0E-94FB-5FB5125AB2D0}" destId="{D48DBC0D-1F22-4E29-B648-A272004C819A}" srcOrd="4" destOrd="0" presId="urn:microsoft.com/office/officeart/2005/8/layout/process4"/>
    <dgm:cxn modelId="{61FCFFB9-3A85-45B7-8156-38A786EEB402}" type="presParOf" srcId="{D48DBC0D-1F22-4E29-B648-A272004C819A}" destId="{029A47D2-CC64-4A65-B786-5346C3F0DC01}" srcOrd="0" destOrd="0" presId="urn:microsoft.com/office/officeart/2005/8/layout/process4"/>
    <dgm:cxn modelId="{3BB2907F-588D-4DAB-B2C1-167910F0D830}" type="presParOf" srcId="{D48DBC0D-1F22-4E29-B648-A272004C819A}" destId="{3508AC3F-0A0D-43B2-A831-9B4FF2F7059D}" srcOrd="1" destOrd="0" presId="urn:microsoft.com/office/officeart/2005/8/layout/process4"/>
    <dgm:cxn modelId="{69ED05F5-181C-44B1-A476-5D23D2BBA01B}" type="presParOf" srcId="{D48DBC0D-1F22-4E29-B648-A272004C819A}" destId="{FCB43F01-306E-4FFE-8349-8E593824B9C8}" srcOrd="2" destOrd="0" presId="urn:microsoft.com/office/officeart/2005/8/layout/process4"/>
    <dgm:cxn modelId="{C062AC02-CA5A-4C96-9696-FB35D53067DF}" type="presParOf" srcId="{FCB43F01-306E-4FFE-8349-8E593824B9C8}" destId="{04EE4977-B306-41FE-B804-74F9710626EA}" srcOrd="0" destOrd="0" presId="urn:microsoft.com/office/officeart/2005/8/layout/process4"/>
    <dgm:cxn modelId="{EB879086-89B5-4FAC-A2CB-234FD6809DFE}" type="presParOf" srcId="{FCB43F01-306E-4FFE-8349-8E593824B9C8}" destId="{37CC7BB4-D2A1-4B8C-B4B7-A0D0245C8EDB}" srcOrd="1" destOrd="0" presId="urn:microsoft.com/office/officeart/2005/8/layout/process4"/>
    <dgm:cxn modelId="{E1D2064B-186B-421B-9095-CAD103C0809D}" type="presParOf" srcId="{FCB43F01-306E-4FFE-8349-8E593824B9C8}" destId="{DDFA4972-5F99-4DF2-9583-8ACC9BE75637}" srcOrd="2" destOrd="0" presId="urn:microsoft.com/office/officeart/2005/8/layout/process4"/>
    <dgm:cxn modelId="{4D9D100B-C0C4-4CD9-B8E4-95D7E391DD04}" type="presParOf" srcId="{835B1918-0F55-4D0E-94FB-5FB5125AB2D0}" destId="{E21404B8-262C-4A50-9F4B-29A4076AC112}" srcOrd="5" destOrd="0" presId="urn:microsoft.com/office/officeart/2005/8/layout/process4"/>
    <dgm:cxn modelId="{164E56FD-7235-4C84-8EAE-7E1B39E56835}" type="presParOf" srcId="{835B1918-0F55-4D0E-94FB-5FB5125AB2D0}" destId="{63277114-0AAA-44ED-8E9A-8C636819B6AB}" srcOrd="6" destOrd="0" presId="urn:microsoft.com/office/officeart/2005/8/layout/process4"/>
    <dgm:cxn modelId="{9EB22B2F-0FBA-44A3-BC8D-D3DC1E812930}" type="presParOf" srcId="{63277114-0AAA-44ED-8E9A-8C636819B6AB}" destId="{F8EB6A7A-8303-4CA5-8CF9-76879B52CD92}" srcOrd="0" destOrd="0" presId="urn:microsoft.com/office/officeart/2005/8/layout/process4"/>
    <dgm:cxn modelId="{5F3F2661-A30A-4ADD-93BB-1F570AB533CE}" type="presParOf" srcId="{63277114-0AAA-44ED-8E9A-8C636819B6AB}" destId="{15A283B3-4EEA-4B9F-9F55-F8FBE4526254}" srcOrd="1" destOrd="0" presId="urn:microsoft.com/office/officeart/2005/8/layout/process4"/>
    <dgm:cxn modelId="{BA7A7AB1-A493-4A79-BC03-21BBED458313}" type="presParOf" srcId="{63277114-0AAA-44ED-8E9A-8C636819B6AB}" destId="{A02C7859-B15E-4555-92B4-404DD766A6B8}" srcOrd="2" destOrd="0" presId="urn:microsoft.com/office/officeart/2005/8/layout/process4"/>
    <dgm:cxn modelId="{14994335-72D8-41FB-B2D5-B0B5D1F0B14B}" type="presParOf" srcId="{A02C7859-B15E-4555-92B4-404DD766A6B8}" destId="{E492877B-8E37-48F8-9BB4-BBCD65D4EACC}" srcOrd="0" destOrd="0" presId="urn:microsoft.com/office/officeart/2005/8/layout/process4"/>
    <dgm:cxn modelId="{DAD58E57-0DC2-4FD0-BA2E-5F4E44CC4751}" type="presParOf" srcId="{A02C7859-B15E-4555-92B4-404DD766A6B8}" destId="{B2106BC8-939F-4F73-8282-EE337B4AA513}"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9D7F909F-D2D7-408D-B8DF-DC7D73F12DC9}"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es-SV"/>
        </a:p>
      </dgm:t>
    </dgm:pt>
    <dgm:pt modelId="{E7BA360E-8854-46B4-A5C7-96F27753694C}">
      <dgm:prSet/>
      <dgm:spPr/>
      <dgm:t>
        <a:bodyPr/>
        <a:lstStyle/>
        <a:p>
          <a:pPr algn="ctr" rtl="0"/>
          <a:r>
            <a:rPr lang="es-MX" dirty="0" smtClean="0"/>
            <a:t>Elaboración De Planes De Respuesta , Prevención Y Mitigación De Riesgos</a:t>
          </a:r>
          <a:endParaRPr lang="es-SV" dirty="0"/>
        </a:p>
      </dgm:t>
    </dgm:pt>
    <dgm:pt modelId="{DE999EA9-1C1F-48C2-8898-19E35D8DE7C7}" type="parTrans" cxnId="{96AE7FC3-32BC-41C4-A009-CC6C4C180073}">
      <dgm:prSet/>
      <dgm:spPr/>
      <dgm:t>
        <a:bodyPr/>
        <a:lstStyle/>
        <a:p>
          <a:pPr algn="ctr"/>
          <a:endParaRPr lang="es-SV"/>
        </a:p>
      </dgm:t>
    </dgm:pt>
    <dgm:pt modelId="{055C5569-BF1A-44CC-8006-E73382579460}" type="sibTrans" cxnId="{96AE7FC3-32BC-41C4-A009-CC6C4C180073}">
      <dgm:prSet/>
      <dgm:spPr/>
      <dgm:t>
        <a:bodyPr/>
        <a:lstStyle/>
        <a:p>
          <a:pPr algn="ctr"/>
          <a:endParaRPr lang="es-SV"/>
        </a:p>
      </dgm:t>
    </dgm:pt>
    <dgm:pt modelId="{EE81CA61-C075-43B3-A963-CEE4A1173832}" type="pres">
      <dgm:prSet presAssocID="{9D7F909F-D2D7-408D-B8DF-DC7D73F12DC9}" presName="linear" presStyleCnt="0">
        <dgm:presLayoutVars>
          <dgm:animLvl val="lvl"/>
          <dgm:resizeHandles val="exact"/>
        </dgm:presLayoutVars>
      </dgm:prSet>
      <dgm:spPr/>
      <dgm:t>
        <a:bodyPr/>
        <a:lstStyle/>
        <a:p>
          <a:endParaRPr lang="es-SV"/>
        </a:p>
      </dgm:t>
    </dgm:pt>
    <dgm:pt modelId="{5A905C6F-EDB6-427F-A6E8-24E8DAEBD08F}" type="pres">
      <dgm:prSet presAssocID="{E7BA360E-8854-46B4-A5C7-96F27753694C}" presName="parentText" presStyleLbl="node1" presStyleIdx="0" presStyleCnt="1">
        <dgm:presLayoutVars>
          <dgm:chMax val="0"/>
          <dgm:bulletEnabled val="1"/>
        </dgm:presLayoutVars>
      </dgm:prSet>
      <dgm:spPr/>
      <dgm:t>
        <a:bodyPr/>
        <a:lstStyle/>
        <a:p>
          <a:endParaRPr lang="es-SV"/>
        </a:p>
      </dgm:t>
    </dgm:pt>
  </dgm:ptLst>
  <dgm:cxnLst>
    <dgm:cxn modelId="{4A8793C5-0AD7-40A8-A88B-3D5826D91D40}" type="presOf" srcId="{E7BA360E-8854-46B4-A5C7-96F27753694C}" destId="{5A905C6F-EDB6-427F-A6E8-24E8DAEBD08F}" srcOrd="0" destOrd="0" presId="urn:microsoft.com/office/officeart/2005/8/layout/vList2"/>
    <dgm:cxn modelId="{A0841C61-4AF0-41D9-AB87-CA7C5CCA8EC1}" type="presOf" srcId="{9D7F909F-D2D7-408D-B8DF-DC7D73F12DC9}" destId="{EE81CA61-C075-43B3-A963-CEE4A1173832}" srcOrd="0" destOrd="0" presId="urn:microsoft.com/office/officeart/2005/8/layout/vList2"/>
    <dgm:cxn modelId="{96AE7FC3-32BC-41C4-A009-CC6C4C180073}" srcId="{9D7F909F-D2D7-408D-B8DF-DC7D73F12DC9}" destId="{E7BA360E-8854-46B4-A5C7-96F27753694C}" srcOrd="0" destOrd="0" parTransId="{DE999EA9-1C1F-48C2-8898-19E35D8DE7C7}" sibTransId="{055C5569-BF1A-44CC-8006-E73382579460}"/>
    <dgm:cxn modelId="{CE1FA01B-0DF4-48F1-8B54-F5A05FA04D89}" type="presParOf" srcId="{EE81CA61-C075-43B3-A963-CEE4A1173832}" destId="{5A905C6F-EDB6-427F-A6E8-24E8DAEBD08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317A530-EA24-4317-981E-64AAD1377B90}" type="doc">
      <dgm:prSet loTypeId="urn:microsoft.com/office/officeart/2005/8/layout/hierarchy4" loCatId="list" qsTypeId="urn:microsoft.com/office/officeart/2005/8/quickstyle/simple3" qsCatId="simple" csTypeId="urn:microsoft.com/office/officeart/2005/8/colors/colorful2" csCatId="colorful" phldr="1"/>
      <dgm:spPr/>
      <dgm:t>
        <a:bodyPr/>
        <a:lstStyle/>
        <a:p>
          <a:endParaRPr lang="es-SV"/>
        </a:p>
      </dgm:t>
    </dgm:pt>
    <dgm:pt modelId="{AF49172A-0700-4A4C-A0D7-E37AF34521CC}">
      <dgm:prSet/>
      <dgm:spPr/>
      <dgm:t>
        <a:bodyPr/>
        <a:lstStyle/>
        <a:p>
          <a:pPr rtl="0"/>
          <a:r>
            <a:rPr lang="es-ES" dirty="0" smtClean="0"/>
            <a:t>Seguridad </a:t>
          </a:r>
          <a:endParaRPr lang="es-SV" dirty="0"/>
        </a:p>
      </dgm:t>
    </dgm:pt>
    <dgm:pt modelId="{5E2E05C5-8E27-4797-9967-B404D33C77C0}" type="parTrans" cxnId="{00BED542-E14A-468D-9AE5-B3CFC27957D4}">
      <dgm:prSet/>
      <dgm:spPr/>
      <dgm:t>
        <a:bodyPr/>
        <a:lstStyle/>
        <a:p>
          <a:endParaRPr lang="es-SV"/>
        </a:p>
      </dgm:t>
    </dgm:pt>
    <dgm:pt modelId="{E6206007-C847-4397-B89E-4F465B019DBD}" type="sibTrans" cxnId="{00BED542-E14A-468D-9AE5-B3CFC27957D4}">
      <dgm:prSet/>
      <dgm:spPr/>
      <dgm:t>
        <a:bodyPr/>
        <a:lstStyle/>
        <a:p>
          <a:endParaRPr lang="es-SV"/>
        </a:p>
      </dgm:t>
    </dgm:pt>
    <dgm:pt modelId="{AF63B06A-6D3E-4FEB-9F04-BE4A5E8CCD4E}">
      <dgm:prSet/>
      <dgm:spPr/>
      <dgm:t>
        <a:bodyPr/>
        <a:lstStyle/>
        <a:p>
          <a:pPr rtl="0"/>
          <a:r>
            <a:rPr lang="es-ES" dirty="0" smtClean="0"/>
            <a:t>PREPAZ-MJSP</a:t>
          </a:r>
          <a:endParaRPr lang="es-SV" dirty="0"/>
        </a:p>
      </dgm:t>
    </dgm:pt>
    <dgm:pt modelId="{F7EE684D-226F-417E-9C52-0576B17861B0}" type="parTrans" cxnId="{0329C3AC-2E92-499F-A3BD-1D666B69C1B1}">
      <dgm:prSet/>
      <dgm:spPr/>
      <dgm:t>
        <a:bodyPr/>
        <a:lstStyle/>
        <a:p>
          <a:endParaRPr lang="es-SV"/>
        </a:p>
      </dgm:t>
    </dgm:pt>
    <dgm:pt modelId="{D5FBAA18-81E8-4D59-A250-418FBF91CC4F}" type="sibTrans" cxnId="{0329C3AC-2E92-499F-A3BD-1D666B69C1B1}">
      <dgm:prSet/>
      <dgm:spPr/>
      <dgm:t>
        <a:bodyPr/>
        <a:lstStyle/>
        <a:p>
          <a:endParaRPr lang="es-SV"/>
        </a:p>
      </dgm:t>
    </dgm:pt>
    <dgm:pt modelId="{1D7E77F0-C5A7-4BE8-9B78-D36BB0024467}">
      <dgm:prSet/>
      <dgm:spPr/>
      <dgm:t>
        <a:bodyPr/>
        <a:lstStyle/>
        <a:p>
          <a:pPr rtl="0"/>
          <a:r>
            <a:rPr lang="es-ES" dirty="0" smtClean="0"/>
            <a:t>ISDEMU</a:t>
          </a:r>
          <a:endParaRPr lang="es-SV" dirty="0"/>
        </a:p>
      </dgm:t>
    </dgm:pt>
    <dgm:pt modelId="{E9F8C6EB-3E5D-4487-AA71-B2F8476C32D6}" type="parTrans" cxnId="{89B084D2-9C16-4A35-91C8-BA84A0775AEF}">
      <dgm:prSet/>
      <dgm:spPr/>
      <dgm:t>
        <a:bodyPr/>
        <a:lstStyle/>
        <a:p>
          <a:endParaRPr lang="es-SV"/>
        </a:p>
      </dgm:t>
    </dgm:pt>
    <dgm:pt modelId="{CE18B1B7-445A-4CCF-8D26-BFA33D05BC16}" type="sibTrans" cxnId="{89B084D2-9C16-4A35-91C8-BA84A0775AEF}">
      <dgm:prSet/>
      <dgm:spPr/>
      <dgm:t>
        <a:bodyPr/>
        <a:lstStyle/>
        <a:p>
          <a:endParaRPr lang="es-SV"/>
        </a:p>
      </dgm:t>
    </dgm:pt>
    <dgm:pt modelId="{414D48F5-A0E6-4B9A-A456-15AD87197B41}">
      <dgm:prSet/>
      <dgm:spPr/>
      <dgm:t>
        <a:bodyPr/>
        <a:lstStyle/>
        <a:p>
          <a:pPr rtl="0"/>
          <a:r>
            <a:rPr lang="es-ES" dirty="0" smtClean="0"/>
            <a:t>ISNA</a:t>
          </a:r>
          <a:endParaRPr lang="es-SV" dirty="0"/>
        </a:p>
      </dgm:t>
    </dgm:pt>
    <dgm:pt modelId="{40E6D81F-1C60-4C76-B3B9-28070AA3206A}" type="parTrans" cxnId="{CC0C59AE-4CA8-445A-8A65-F76D126CB3AA}">
      <dgm:prSet/>
      <dgm:spPr/>
      <dgm:t>
        <a:bodyPr/>
        <a:lstStyle/>
        <a:p>
          <a:endParaRPr lang="es-SV"/>
        </a:p>
      </dgm:t>
    </dgm:pt>
    <dgm:pt modelId="{38176DFB-197F-4C05-A973-3C9E0227767C}" type="sibTrans" cxnId="{CC0C59AE-4CA8-445A-8A65-F76D126CB3AA}">
      <dgm:prSet/>
      <dgm:spPr/>
      <dgm:t>
        <a:bodyPr/>
        <a:lstStyle/>
        <a:p>
          <a:endParaRPr lang="es-SV"/>
        </a:p>
      </dgm:t>
    </dgm:pt>
    <dgm:pt modelId="{8E0CD7BA-D8D7-48DF-A0CF-D5C963670BB8}">
      <dgm:prSet/>
      <dgm:spPr/>
      <dgm:t>
        <a:bodyPr/>
        <a:lstStyle/>
        <a:p>
          <a:pPr rtl="0"/>
          <a:r>
            <a:rPr lang="es-SV" dirty="0" smtClean="0"/>
            <a:t>INJUVE</a:t>
          </a:r>
        </a:p>
        <a:p>
          <a:pPr rtl="0"/>
          <a:r>
            <a:rPr lang="es-SV" dirty="0" smtClean="0"/>
            <a:t>(ex CNSP)</a:t>
          </a:r>
          <a:endParaRPr lang="es-SV" dirty="0"/>
        </a:p>
      </dgm:t>
    </dgm:pt>
    <dgm:pt modelId="{333C7750-8886-4FBF-AEAA-27FEEE86E16D}" type="parTrans" cxnId="{775C8864-20B5-4586-8C30-F84D816531D2}">
      <dgm:prSet/>
      <dgm:spPr/>
      <dgm:t>
        <a:bodyPr/>
        <a:lstStyle/>
        <a:p>
          <a:endParaRPr lang="es-SV"/>
        </a:p>
      </dgm:t>
    </dgm:pt>
    <dgm:pt modelId="{A45A4163-BAFD-494A-867B-B2E52CD3A9CF}" type="sibTrans" cxnId="{775C8864-20B5-4586-8C30-F84D816531D2}">
      <dgm:prSet/>
      <dgm:spPr/>
      <dgm:t>
        <a:bodyPr/>
        <a:lstStyle/>
        <a:p>
          <a:endParaRPr lang="es-SV"/>
        </a:p>
      </dgm:t>
    </dgm:pt>
    <dgm:pt modelId="{038ED53A-586F-4BD3-B06A-0C154F690BCD}">
      <dgm:prSet/>
      <dgm:spPr/>
      <dgm:t>
        <a:bodyPr/>
        <a:lstStyle/>
        <a:p>
          <a:pPr rtl="0"/>
          <a:r>
            <a:rPr lang="es-SV" dirty="0" smtClean="0"/>
            <a:t>FAES</a:t>
          </a:r>
          <a:endParaRPr lang="es-SV" dirty="0"/>
        </a:p>
      </dgm:t>
    </dgm:pt>
    <dgm:pt modelId="{B0E4B237-E1C4-4146-8668-24B2E5E38C14}" type="parTrans" cxnId="{351033AE-3FA1-4757-BE7B-A9AA8E292D97}">
      <dgm:prSet/>
      <dgm:spPr/>
      <dgm:t>
        <a:bodyPr/>
        <a:lstStyle/>
        <a:p>
          <a:endParaRPr lang="es-SV"/>
        </a:p>
      </dgm:t>
    </dgm:pt>
    <dgm:pt modelId="{E5CB1112-6B51-420B-86BF-BDDCF514A573}" type="sibTrans" cxnId="{351033AE-3FA1-4757-BE7B-A9AA8E292D97}">
      <dgm:prSet/>
      <dgm:spPr/>
      <dgm:t>
        <a:bodyPr/>
        <a:lstStyle/>
        <a:p>
          <a:endParaRPr lang="es-SV"/>
        </a:p>
      </dgm:t>
    </dgm:pt>
    <dgm:pt modelId="{09292573-474C-41EB-B2FD-99E9DBEA7455}">
      <dgm:prSet/>
      <dgm:spPr/>
      <dgm:t>
        <a:bodyPr/>
        <a:lstStyle/>
        <a:p>
          <a:pPr rtl="0"/>
          <a:r>
            <a:rPr lang="es-SV" dirty="0" smtClean="0"/>
            <a:t>ANSP</a:t>
          </a:r>
          <a:endParaRPr lang="es-SV" dirty="0"/>
        </a:p>
      </dgm:t>
    </dgm:pt>
    <dgm:pt modelId="{19D5303C-C187-44E1-A606-1EF3263F0CE4}" type="parTrans" cxnId="{EC9F94B3-A090-48A3-B46A-338C6492B515}">
      <dgm:prSet/>
      <dgm:spPr/>
      <dgm:t>
        <a:bodyPr/>
        <a:lstStyle/>
        <a:p>
          <a:endParaRPr lang="es-SV"/>
        </a:p>
      </dgm:t>
    </dgm:pt>
    <dgm:pt modelId="{DCA9F4D2-C4A8-4023-843E-E27DBC299051}" type="sibTrans" cxnId="{EC9F94B3-A090-48A3-B46A-338C6492B515}">
      <dgm:prSet/>
      <dgm:spPr/>
      <dgm:t>
        <a:bodyPr/>
        <a:lstStyle/>
        <a:p>
          <a:endParaRPr lang="es-SV"/>
        </a:p>
      </dgm:t>
    </dgm:pt>
    <dgm:pt modelId="{5D22BB53-57E7-4778-BFFB-223A7B25D6F8}">
      <dgm:prSet/>
      <dgm:spPr/>
      <dgm:t>
        <a:bodyPr/>
        <a:lstStyle/>
        <a:p>
          <a:pPr rtl="0"/>
          <a:r>
            <a:rPr lang="es-ES" dirty="0" smtClean="0"/>
            <a:t>PNC</a:t>
          </a:r>
          <a:endParaRPr lang="es-SV" dirty="0"/>
        </a:p>
      </dgm:t>
    </dgm:pt>
    <dgm:pt modelId="{67394D26-8AB4-43C6-8FA1-56F1FCD3DC9F}" type="parTrans" cxnId="{23F92CED-1AD1-4184-B0E7-C1BC37958DE8}">
      <dgm:prSet/>
      <dgm:spPr/>
      <dgm:t>
        <a:bodyPr/>
        <a:lstStyle/>
        <a:p>
          <a:endParaRPr lang="es-SV"/>
        </a:p>
      </dgm:t>
    </dgm:pt>
    <dgm:pt modelId="{4C799194-25A9-4E45-B8B3-08C711A4FFF8}" type="sibTrans" cxnId="{23F92CED-1AD1-4184-B0E7-C1BC37958DE8}">
      <dgm:prSet/>
      <dgm:spPr/>
      <dgm:t>
        <a:bodyPr/>
        <a:lstStyle/>
        <a:p>
          <a:endParaRPr lang="es-SV"/>
        </a:p>
      </dgm:t>
    </dgm:pt>
    <dgm:pt modelId="{390742A3-C51D-4357-AD1D-FB6A54B4E5B7}">
      <dgm:prSet/>
      <dgm:spPr/>
      <dgm:t>
        <a:bodyPr/>
        <a:lstStyle/>
        <a:p>
          <a:pPr rtl="0"/>
          <a:r>
            <a:rPr lang="es-SV" dirty="0" smtClean="0"/>
            <a:t>Prevención</a:t>
          </a:r>
          <a:endParaRPr lang="es-SV" dirty="0"/>
        </a:p>
      </dgm:t>
    </dgm:pt>
    <dgm:pt modelId="{1228D342-A4C4-4AC1-93DC-C3D4B4870AA7}" type="parTrans" cxnId="{42944F40-62C7-4122-84E7-4965FCE60134}">
      <dgm:prSet/>
      <dgm:spPr/>
      <dgm:t>
        <a:bodyPr/>
        <a:lstStyle/>
        <a:p>
          <a:endParaRPr lang="es-SV"/>
        </a:p>
      </dgm:t>
    </dgm:pt>
    <dgm:pt modelId="{5100B282-BB00-4255-B149-7AC679944AE4}" type="sibTrans" cxnId="{42944F40-62C7-4122-84E7-4965FCE60134}">
      <dgm:prSet/>
      <dgm:spPr/>
      <dgm:t>
        <a:bodyPr/>
        <a:lstStyle/>
        <a:p>
          <a:endParaRPr lang="es-SV"/>
        </a:p>
      </dgm:t>
    </dgm:pt>
    <dgm:pt modelId="{BFB0ACDA-F021-4B95-A0FE-9664DCF1F113}" type="pres">
      <dgm:prSet presAssocID="{2317A530-EA24-4317-981E-64AAD1377B90}" presName="Name0" presStyleCnt="0">
        <dgm:presLayoutVars>
          <dgm:chPref val="1"/>
          <dgm:dir/>
          <dgm:animOne val="branch"/>
          <dgm:animLvl val="lvl"/>
          <dgm:resizeHandles/>
        </dgm:presLayoutVars>
      </dgm:prSet>
      <dgm:spPr/>
      <dgm:t>
        <a:bodyPr/>
        <a:lstStyle/>
        <a:p>
          <a:endParaRPr lang="es-SV"/>
        </a:p>
      </dgm:t>
    </dgm:pt>
    <dgm:pt modelId="{C9C4784B-EB5D-4F54-A515-9ECA551FEFF3}" type="pres">
      <dgm:prSet presAssocID="{AF49172A-0700-4A4C-A0D7-E37AF34521CC}" presName="vertOne" presStyleCnt="0"/>
      <dgm:spPr/>
    </dgm:pt>
    <dgm:pt modelId="{AD4125E4-031F-4B4B-B540-A9DEC89F385E}" type="pres">
      <dgm:prSet presAssocID="{AF49172A-0700-4A4C-A0D7-E37AF34521CC}" presName="txOne" presStyleLbl="node0" presStyleIdx="0" presStyleCnt="2">
        <dgm:presLayoutVars>
          <dgm:chPref val="3"/>
        </dgm:presLayoutVars>
      </dgm:prSet>
      <dgm:spPr/>
      <dgm:t>
        <a:bodyPr/>
        <a:lstStyle/>
        <a:p>
          <a:endParaRPr lang="es-SV"/>
        </a:p>
      </dgm:t>
    </dgm:pt>
    <dgm:pt modelId="{BE1FCEF7-1039-49D7-B8B2-7E220C3BC1BF}" type="pres">
      <dgm:prSet presAssocID="{AF49172A-0700-4A4C-A0D7-E37AF34521CC}" presName="parTransOne" presStyleCnt="0"/>
      <dgm:spPr/>
    </dgm:pt>
    <dgm:pt modelId="{1D606CD2-EBF4-458E-988E-157D4102B885}" type="pres">
      <dgm:prSet presAssocID="{AF49172A-0700-4A4C-A0D7-E37AF34521CC}" presName="horzOne" presStyleCnt="0"/>
      <dgm:spPr/>
    </dgm:pt>
    <dgm:pt modelId="{4B0C0161-A0A6-4060-8DCB-59DD8C202F75}" type="pres">
      <dgm:prSet presAssocID="{5D22BB53-57E7-4778-BFFB-223A7B25D6F8}" presName="vertTwo" presStyleCnt="0"/>
      <dgm:spPr/>
    </dgm:pt>
    <dgm:pt modelId="{D90529D0-3C42-4D85-98AC-7C5509830846}" type="pres">
      <dgm:prSet presAssocID="{5D22BB53-57E7-4778-BFFB-223A7B25D6F8}" presName="txTwo" presStyleLbl="node2" presStyleIdx="0" presStyleCnt="7">
        <dgm:presLayoutVars>
          <dgm:chPref val="3"/>
        </dgm:presLayoutVars>
      </dgm:prSet>
      <dgm:spPr/>
      <dgm:t>
        <a:bodyPr/>
        <a:lstStyle/>
        <a:p>
          <a:endParaRPr lang="es-SV"/>
        </a:p>
      </dgm:t>
    </dgm:pt>
    <dgm:pt modelId="{0943FC39-2BC4-46E2-BC9D-89F7C16025D6}" type="pres">
      <dgm:prSet presAssocID="{5D22BB53-57E7-4778-BFFB-223A7B25D6F8}" presName="horzTwo" presStyleCnt="0"/>
      <dgm:spPr/>
    </dgm:pt>
    <dgm:pt modelId="{6B0BCF74-759A-4E5A-A71E-0B6882A6254F}" type="pres">
      <dgm:prSet presAssocID="{4C799194-25A9-4E45-B8B3-08C711A4FFF8}" presName="sibSpaceTwo" presStyleCnt="0"/>
      <dgm:spPr/>
    </dgm:pt>
    <dgm:pt modelId="{0DF55C05-2284-42EE-81D8-722277EE06F4}" type="pres">
      <dgm:prSet presAssocID="{038ED53A-586F-4BD3-B06A-0C154F690BCD}" presName="vertTwo" presStyleCnt="0"/>
      <dgm:spPr/>
    </dgm:pt>
    <dgm:pt modelId="{8EDE0451-BEF3-4A93-A2CD-70BADC3430DA}" type="pres">
      <dgm:prSet presAssocID="{038ED53A-586F-4BD3-B06A-0C154F690BCD}" presName="txTwo" presStyleLbl="node2" presStyleIdx="1" presStyleCnt="7">
        <dgm:presLayoutVars>
          <dgm:chPref val="3"/>
        </dgm:presLayoutVars>
      </dgm:prSet>
      <dgm:spPr/>
      <dgm:t>
        <a:bodyPr/>
        <a:lstStyle/>
        <a:p>
          <a:endParaRPr lang="es-SV"/>
        </a:p>
      </dgm:t>
    </dgm:pt>
    <dgm:pt modelId="{9B96318D-E9BD-43B9-95BF-6470EC727029}" type="pres">
      <dgm:prSet presAssocID="{038ED53A-586F-4BD3-B06A-0C154F690BCD}" presName="horzTwo" presStyleCnt="0"/>
      <dgm:spPr/>
    </dgm:pt>
    <dgm:pt modelId="{4E017F71-EA18-4B59-9AA9-71C52AE19798}" type="pres">
      <dgm:prSet presAssocID="{E5CB1112-6B51-420B-86BF-BDDCF514A573}" presName="sibSpaceTwo" presStyleCnt="0"/>
      <dgm:spPr/>
    </dgm:pt>
    <dgm:pt modelId="{DBE1ADDD-E8CD-410A-8FFE-E5E434C76FC2}" type="pres">
      <dgm:prSet presAssocID="{AF63B06A-6D3E-4FEB-9F04-BE4A5E8CCD4E}" presName="vertTwo" presStyleCnt="0"/>
      <dgm:spPr/>
    </dgm:pt>
    <dgm:pt modelId="{E159DDFE-179C-49E8-B509-8C86106B24FE}" type="pres">
      <dgm:prSet presAssocID="{AF63B06A-6D3E-4FEB-9F04-BE4A5E8CCD4E}" presName="txTwo" presStyleLbl="node2" presStyleIdx="2" presStyleCnt="7">
        <dgm:presLayoutVars>
          <dgm:chPref val="3"/>
        </dgm:presLayoutVars>
      </dgm:prSet>
      <dgm:spPr/>
      <dgm:t>
        <a:bodyPr/>
        <a:lstStyle/>
        <a:p>
          <a:endParaRPr lang="es-SV"/>
        </a:p>
      </dgm:t>
    </dgm:pt>
    <dgm:pt modelId="{7D3D4B81-356F-4616-8A13-73B7AFCE27B1}" type="pres">
      <dgm:prSet presAssocID="{AF63B06A-6D3E-4FEB-9F04-BE4A5E8CCD4E}" presName="horzTwo" presStyleCnt="0"/>
      <dgm:spPr/>
    </dgm:pt>
    <dgm:pt modelId="{14D80C5A-F466-4669-B3DF-135446396BC4}" type="pres">
      <dgm:prSet presAssocID="{D5FBAA18-81E8-4D59-A250-418FBF91CC4F}" presName="sibSpaceTwo" presStyleCnt="0"/>
      <dgm:spPr/>
    </dgm:pt>
    <dgm:pt modelId="{0C8BF37D-3A68-45D6-B496-1414D3226DCE}" type="pres">
      <dgm:prSet presAssocID="{09292573-474C-41EB-B2FD-99E9DBEA7455}" presName="vertTwo" presStyleCnt="0"/>
      <dgm:spPr/>
    </dgm:pt>
    <dgm:pt modelId="{A564D863-0A1E-4BF7-BFAE-02663DEDF907}" type="pres">
      <dgm:prSet presAssocID="{09292573-474C-41EB-B2FD-99E9DBEA7455}" presName="txTwo" presStyleLbl="node2" presStyleIdx="3" presStyleCnt="7">
        <dgm:presLayoutVars>
          <dgm:chPref val="3"/>
        </dgm:presLayoutVars>
      </dgm:prSet>
      <dgm:spPr/>
      <dgm:t>
        <a:bodyPr/>
        <a:lstStyle/>
        <a:p>
          <a:endParaRPr lang="es-SV"/>
        </a:p>
      </dgm:t>
    </dgm:pt>
    <dgm:pt modelId="{05218D44-EC0C-4EA5-90EB-27B247A1131E}" type="pres">
      <dgm:prSet presAssocID="{09292573-474C-41EB-B2FD-99E9DBEA7455}" presName="horzTwo" presStyleCnt="0"/>
      <dgm:spPr/>
    </dgm:pt>
    <dgm:pt modelId="{A28A08AA-E08A-46CC-B527-7D76B171BD47}" type="pres">
      <dgm:prSet presAssocID="{E6206007-C847-4397-B89E-4F465B019DBD}" presName="sibSpaceOne" presStyleCnt="0"/>
      <dgm:spPr/>
    </dgm:pt>
    <dgm:pt modelId="{D7AAC15F-60A1-47FE-BFE8-4EE77726977D}" type="pres">
      <dgm:prSet presAssocID="{390742A3-C51D-4357-AD1D-FB6A54B4E5B7}" presName="vertOne" presStyleCnt="0"/>
      <dgm:spPr/>
    </dgm:pt>
    <dgm:pt modelId="{8BB0234D-5DFD-4BDA-82A4-2349FC55AC24}" type="pres">
      <dgm:prSet presAssocID="{390742A3-C51D-4357-AD1D-FB6A54B4E5B7}" presName="txOne" presStyleLbl="node0" presStyleIdx="1" presStyleCnt="2">
        <dgm:presLayoutVars>
          <dgm:chPref val="3"/>
        </dgm:presLayoutVars>
      </dgm:prSet>
      <dgm:spPr/>
      <dgm:t>
        <a:bodyPr/>
        <a:lstStyle/>
        <a:p>
          <a:endParaRPr lang="es-SV"/>
        </a:p>
      </dgm:t>
    </dgm:pt>
    <dgm:pt modelId="{5484B9DA-E0B8-4CBB-B321-3158B498B7D8}" type="pres">
      <dgm:prSet presAssocID="{390742A3-C51D-4357-AD1D-FB6A54B4E5B7}" presName="parTransOne" presStyleCnt="0"/>
      <dgm:spPr/>
    </dgm:pt>
    <dgm:pt modelId="{65F69D7F-AA91-4EA9-A19F-0BDAE9CEDF1A}" type="pres">
      <dgm:prSet presAssocID="{390742A3-C51D-4357-AD1D-FB6A54B4E5B7}" presName="horzOne" presStyleCnt="0"/>
      <dgm:spPr/>
    </dgm:pt>
    <dgm:pt modelId="{DE222753-FA70-4986-AEE6-37785C5D8358}" type="pres">
      <dgm:prSet presAssocID="{1D7E77F0-C5A7-4BE8-9B78-D36BB0024467}" presName="vertTwo" presStyleCnt="0"/>
      <dgm:spPr/>
    </dgm:pt>
    <dgm:pt modelId="{45D07376-7597-4A3D-99CE-FF75A15E2D1F}" type="pres">
      <dgm:prSet presAssocID="{1D7E77F0-C5A7-4BE8-9B78-D36BB0024467}" presName="txTwo" presStyleLbl="node2" presStyleIdx="4" presStyleCnt="7">
        <dgm:presLayoutVars>
          <dgm:chPref val="3"/>
        </dgm:presLayoutVars>
      </dgm:prSet>
      <dgm:spPr/>
      <dgm:t>
        <a:bodyPr/>
        <a:lstStyle/>
        <a:p>
          <a:endParaRPr lang="es-SV"/>
        </a:p>
      </dgm:t>
    </dgm:pt>
    <dgm:pt modelId="{A11C28E0-1C0E-45E4-A325-93F11FD4C0D2}" type="pres">
      <dgm:prSet presAssocID="{1D7E77F0-C5A7-4BE8-9B78-D36BB0024467}" presName="horzTwo" presStyleCnt="0"/>
      <dgm:spPr/>
    </dgm:pt>
    <dgm:pt modelId="{8886B61E-F848-4422-B5A6-C0445E6FBCF1}" type="pres">
      <dgm:prSet presAssocID="{CE18B1B7-445A-4CCF-8D26-BFA33D05BC16}" presName="sibSpaceTwo" presStyleCnt="0"/>
      <dgm:spPr/>
    </dgm:pt>
    <dgm:pt modelId="{FEF87B59-44DE-410D-86A8-3B4738B04F79}" type="pres">
      <dgm:prSet presAssocID="{414D48F5-A0E6-4B9A-A456-15AD87197B41}" presName="vertTwo" presStyleCnt="0"/>
      <dgm:spPr/>
    </dgm:pt>
    <dgm:pt modelId="{BE13FDB5-1EE2-407C-867B-DF3A677B784C}" type="pres">
      <dgm:prSet presAssocID="{414D48F5-A0E6-4B9A-A456-15AD87197B41}" presName="txTwo" presStyleLbl="node2" presStyleIdx="5" presStyleCnt="7">
        <dgm:presLayoutVars>
          <dgm:chPref val="3"/>
        </dgm:presLayoutVars>
      </dgm:prSet>
      <dgm:spPr/>
      <dgm:t>
        <a:bodyPr/>
        <a:lstStyle/>
        <a:p>
          <a:endParaRPr lang="es-SV"/>
        </a:p>
      </dgm:t>
    </dgm:pt>
    <dgm:pt modelId="{F6C32FBA-C348-4F10-8E0F-68A0D344D43E}" type="pres">
      <dgm:prSet presAssocID="{414D48F5-A0E6-4B9A-A456-15AD87197B41}" presName="horzTwo" presStyleCnt="0"/>
      <dgm:spPr/>
    </dgm:pt>
    <dgm:pt modelId="{FEF066D3-3816-46E4-B159-DD4DF70A1444}" type="pres">
      <dgm:prSet presAssocID="{38176DFB-197F-4C05-A973-3C9E0227767C}" presName="sibSpaceTwo" presStyleCnt="0"/>
      <dgm:spPr/>
    </dgm:pt>
    <dgm:pt modelId="{8DE8AF0A-6A94-4280-95BF-A84A163CB826}" type="pres">
      <dgm:prSet presAssocID="{8E0CD7BA-D8D7-48DF-A0CF-D5C963670BB8}" presName="vertTwo" presStyleCnt="0"/>
      <dgm:spPr/>
    </dgm:pt>
    <dgm:pt modelId="{A5134283-B26D-4BD8-8B64-FE3F77937CF7}" type="pres">
      <dgm:prSet presAssocID="{8E0CD7BA-D8D7-48DF-A0CF-D5C963670BB8}" presName="txTwo" presStyleLbl="node2" presStyleIdx="6" presStyleCnt="7">
        <dgm:presLayoutVars>
          <dgm:chPref val="3"/>
        </dgm:presLayoutVars>
      </dgm:prSet>
      <dgm:spPr/>
      <dgm:t>
        <a:bodyPr/>
        <a:lstStyle/>
        <a:p>
          <a:endParaRPr lang="es-SV"/>
        </a:p>
      </dgm:t>
    </dgm:pt>
    <dgm:pt modelId="{BA738A77-5A94-4DC7-B34C-15E7081AA6E0}" type="pres">
      <dgm:prSet presAssocID="{8E0CD7BA-D8D7-48DF-A0CF-D5C963670BB8}" presName="horzTwo" presStyleCnt="0"/>
      <dgm:spPr/>
    </dgm:pt>
  </dgm:ptLst>
  <dgm:cxnLst>
    <dgm:cxn modelId="{AF4AED1B-45E7-4A60-82F8-ED482F7F642A}" type="presOf" srcId="{414D48F5-A0E6-4B9A-A456-15AD87197B41}" destId="{BE13FDB5-1EE2-407C-867B-DF3A677B784C}" srcOrd="0" destOrd="0" presId="urn:microsoft.com/office/officeart/2005/8/layout/hierarchy4"/>
    <dgm:cxn modelId="{7B67A8AD-E491-4138-A30E-AD82FC47D5FA}" type="presOf" srcId="{038ED53A-586F-4BD3-B06A-0C154F690BCD}" destId="{8EDE0451-BEF3-4A93-A2CD-70BADC3430DA}" srcOrd="0" destOrd="0" presId="urn:microsoft.com/office/officeart/2005/8/layout/hierarchy4"/>
    <dgm:cxn modelId="{3828E898-603A-4763-BED8-DA0889F4CAFA}" type="presOf" srcId="{AF63B06A-6D3E-4FEB-9F04-BE4A5E8CCD4E}" destId="{E159DDFE-179C-49E8-B509-8C86106B24FE}" srcOrd="0" destOrd="0" presId="urn:microsoft.com/office/officeart/2005/8/layout/hierarchy4"/>
    <dgm:cxn modelId="{23F92CED-1AD1-4184-B0E7-C1BC37958DE8}" srcId="{AF49172A-0700-4A4C-A0D7-E37AF34521CC}" destId="{5D22BB53-57E7-4778-BFFB-223A7B25D6F8}" srcOrd="0" destOrd="0" parTransId="{67394D26-8AB4-43C6-8FA1-56F1FCD3DC9F}" sibTransId="{4C799194-25A9-4E45-B8B3-08C711A4FFF8}"/>
    <dgm:cxn modelId="{117E7BAE-7D86-45E4-8553-DC14BE0AD6DC}" type="presOf" srcId="{2317A530-EA24-4317-981E-64AAD1377B90}" destId="{BFB0ACDA-F021-4B95-A0FE-9664DCF1F113}" srcOrd="0" destOrd="0" presId="urn:microsoft.com/office/officeart/2005/8/layout/hierarchy4"/>
    <dgm:cxn modelId="{89B084D2-9C16-4A35-91C8-BA84A0775AEF}" srcId="{390742A3-C51D-4357-AD1D-FB6A54B4E5B7}" destId="{1D7E77F0-C5A7-4BE8-9B78-D36BB0024467}" srcOrd="0" destOrd="0" parTransId="{E9F8C6EB-3E5D-4487-AA71-B2F8476C32D6}" sibTransId="{CE18B1B7-445A-4CCF-8D26-BFA33D05BC16}"/>
    <dgm:cxn modelId="{351033AE-3FA1-4757-BE7B-A9AA8E292D97}" srcId="{AF49172A-0700-4A4C-A0D7-E37AF34521CC}" destId="{038ED53A-586F-4BD3-B06A-0C154F690BCD}" srcOrd="1" destOrd="0" parTransId="{B0E4B237-E1C4-4146-8668-24B2E5E38C14}" sibTransId="{E5CB1112-6B51-420B-86BF-BDDCF514A573}"/>
    <dgm:cxn modelId="{CC0C59AE-4CA8-445A-8A65-F76D126CB3AA}" srcId="{390742A3-C51D-4357-AD1D-FB6A54B4E5B7}" destId="{414D48F5-A0E6-4B9A-A456-15AD87197B41}" srcOrd="1" destOrd="0" parTransId="{40E6D81F-1C60-4C76-B3B9-28070AA3206A}" sibTransId="{38176DFB-197F-4C05-A973-3C9E0227767C}"/>
    <dgm:cxn modelId="{BF9805D7-3A03-49D8-AA74-17809489B0F6}" type="presOf" srcId="{1D7E77F0-C5A7-4BE8-9B78-D36BB0024467}" destId="{45D07376-7597-4A3D-99CE-FF75A15E2D1F}" srcOrd="0" destOrd="0" presId="urn:microsoft.com/office/officeart/2005/8/layout/hierarchy4"/>
    <dgm:cxn modelId="{3C60191B-9682-4FE3-8680-728469CDA065}" type="presOf" srcId="{AF49172A-0700-4A4C-A0D7-E37AF34521CC}" destId="{AD4125E4-031F-4B4B-B540-A9DEC89F385E}" srcOrd="0" destOrd="0" presId="urn:microsoft.com/office/officeart/2005/8/layout/hierarchy4"/>
    <dgm:cxn modelId="{434048FD-BE2B-4C49-B8A6-B16D4480C4C1}" type="presOf" srcId="{390742A3-C51D-4357-AD1D-FB6A54B4E5B7}" destId="{8BB0234D-5DFD-4BDA-82A4-2349FC55AC24}" srcOrd="0" destOrd="0" presId="urn:microsoft.com/office/officeart/2005/8/layout/hierarchy4"/>
    <dgm:cxn modelId="{F8FC9DA3-53B1-43ED-BC92-95D9F8C55EA3}" type="presOf" srcId="{5D22BB53-57E7-4778-BFFB-223A7B25D6F8}" destId="{D90529D0-3C42-4D85-98AC-7C5509830846}" srcOrd="0" destOrd="0" presId="urn:microsoft.com/office/officeart/2005/8/layout/hierarchy4"/>
    <dgm:cxn modelId="{EC9F94B3-A090-48A3-B46A-338C6492B515}" srcId="{AF49172A-0700-4A4C-A0D7-E37AF34521CC}" destId="{09292573-474C-41EB-B2FD-99E9DBEA7455}" srcOrd="3" destOrd="0" parTransId="{19D5303C-C187-44E1-A606-1EF3263F0CE4}" sibTransId="{DCA9F4D2-C4A8-4023-843E-E27DBC299051}"/>
    <dgm:cxn modelId="{546DA75C-D961-4C4D-B75D-BB9E57EA1FE3}" type="presOf" srcId="{09292573-474C-41EB-B2FD-99E9DBEA7455}" destId="{A564D863-0A1E-4BF7-BFAE-02663DEDF907}" srcOrd="0" destOrd="0" presId="urn:microsoft.com/office/officeart/2005/8/layout/hierarchy4"/>
    <dgm:cxn modelId="{0329C3AC-2E92-499F-A3BD-1D666B69C1B1}" srcId="{AF49172A-0700-4A4C-A0D7-E37AF34521CC}" destId="{AF63B06A-6D3E-4FEB-9F04-BE4A5E8CCD4E}" srcOrd="2" destOrd="0" parTransId="{F7EE684D-226F-417E-9C52-0576B17861B0}" sibTransId="{D5FBAA18-81E8-4D59-A250-418FBF91CC4F}"/>
    <dgm:cxn modelId="{775C8864-20B5-4586-8C30-F84D816531D2}" srcId="{390742A3-C51D-4357-AD1D-FB6A54B4E5B7}" destId="{8E0CD7BA-D8D7-48DF-A0CF-D5C963670BB8}" srcOrd="2" destOrd="0" parTransId="{333C7750-8886-4FBF-AEAA-27FEEE86E16D}" sibTransId="{A45A4163-BAFD-494A-867B-B2E52CD3A9CF}"/>
    <dgm:cxn modelId="{EAAA6210-79F7-42C3-8EBF-BFB58A3AD3EE}" type="presOf" srcId="{8E0CD7BA-D8D7-48DF-A0CF-D5C963670BB8}" destId="{A5134283-B26D-4BD8-8B64-FE3F77937CF7}" srcOrd="0" destOrd="0" presId="urn:microsoft.com/office/officeart/2005/8/layout/hierarchy4"/>
    <dgm:cxn modelId="{42944F40-62C7-4122-84E7-4965FCE60134}" srcId="{2317A530-EA24-4317-981E-64AAD1377B90}" destId="{390742A3-C51D-4357-AD1D-FB6A54B4E5B7}" srcOrd="1" destOrd="0" parTransId="{1228D342-A4C4-4AC1-93DC-C3D4B4870AA7}" sibTransId="{5100B282-BB00-4255-B149-7AC679944AE4}"/>
    <dgm:cxn modelId="{00BED542-E14A-468D-9AE5-B3CFC27957D4}" srcId="{2317A530-EA24-4317-981E-64AAD1377B90}" destId="{AF49172A-0700-4A4C-A0D7-E37AF34521CC}" srcOrd="0" destOrd="0" parTransId="{5E2E05C5-8E27-4797-9967-B404D33C77C0}" sibTransId="{E6206007-C847-4397-B89E-4F465B019DBD}"/>
    <dgm:cxn modelId="{60CD05DA-D930-4B61-80D7-E88F05842057}" type="presParOf" srcId="{BFB0ACDA-F021-4B95-A0FE-9664DCF1F113}" destId="{C9C4784B-EB5D-4F54-A515-9ECA551FEFF3}" srcOrd="0" destOrd="0" presId="urn:microsoft.com/office/officeart/2005/8/layout/hierarchy4"/>
    <dgm:cxn modelId="{A61CD615-A5CF-45B7-937D-8CC448BF8ADF}" type="presParOf" srcId="{C9C4784B-EB5D-4F54-A515-9ECA551FEFF3}" destId="{AD4125E4-031F-4B4B-B540-A9DEC89F385E}" srcOrd="0" destOrd="0" presId="urn:microsoft.com/office/officeart/2005/8/layout/hierarchy4"/>
    <dgm:cxn modelId="{A9D6FAF0-BDF4-4335-B4E5-BBD6AD4EFAE1}" type="presParOf" srcId="{C9C4784B-EB5D-4F54-A515-9ECA551FEFF3}" destId="{BE1FCEF7-1039-49D7-B8B2-7E220C3BC1BF}" srcOrd="1" destOrd="0" presId="urn:microsoft.com/office/officeart/2005/8/layout/hierarchy4"/>
    <dgm:cxn modelId="{069C4726-1889-49D0-9799-9E03782BFE6D}" type="presParOf" srcId="{C9C4784B-EB5D-4F54-A515-9ECA551FEFF3}" destId="{1D606CD2-EBF4-458E-988E-157D4102B885}" srcOrd="2" destOrd="0" presId="urn:microsoft.com/office/officeart/2005/8/layout/hierarchy4"/>
    <dgm:cxn modelId="{6F7CE4C0-CEB9-4685-92BB-90BFD19C39CB}" type="presParOf" srcId="{1D606CD2-EBF4-458E-988E-157D4102B885}" destId="{4B0C0161-A0A6-4060-8DCB-59DD8C202F75}" srcOrd="0" destOrd="0" presId="urn:microsoft.com/office/officeart/2005/8/layout/hierarchy4"/>
    <dgm:cxn modelId="{5E8BE21F-FADB-4449-84BB-C87AA11880DF}" type="presParOf" srcId="{4B0C0161-A0A6-4060-8DCB-59DD8C202F75}" destId="{D90529D0-3C42-4D85-98AC-7C5509830846}" srcOrd="0" destOrd="0" presId="urn:microsoft.com/office/officeart/2005/8/layout/hierarchy4"/>
    <dgm:cxn modelId="{22CF86D2-9A48-4AE1-A2DD-8A93A10F8F47}" type="presParOf" srcId="{4B0C0161-A0A6-4060-8DCB-59DD8C202F75}" destId="{0943FC39-2BC4-46E2-BC9D-89F7C16025D6}" srcOrd="1" destOrd="0" presId="urn:microsoft.com/office/officeart/2005/8/layout/hierarchy4"/>
    <dgm:cxn modelId="{3943D472-C101-487D-991E-8C02B95BD91A}" type="presParOf" srcId="{1D606CD2-EBF4-458E-988E-157D4102B885}" destId="{6B0BCF74-759A-4E5A-A71E-0B6882A6254F}" srcOrd="1" destOrd="0" presId="urn:microsoft.com/office/officeart/2005/8/layout/hierarchy4"/>
    <dgm:cxn modelId="{DF37C7C5-7E50-4837-903F-3769B4F38027}" type="presParOf" srcId="{1D606CD2-EBF4-458E-988E-157D4102B885}" destId="{0DF55C05-2284-42EE-81D8-722277EE06F4}" srcOrd="2" destOrd="0" presId="urn:microsoft.com/office/officeart/2005/8/layout/hierarchy4"/>
    <dgm:cxn modelId="{EAD3FD59-8443-4A28-80F2-779B5FAE4813}" type="presParOf" srcId="{0DF55C05-2284-42EE-81D8-722277EE06F4}" destId="{8EDE0451-BEF3-4A93-A2CD-70BADC3430DA}" srcOrd="0" destOrd="0" presId="urn:microsoft.com/office/officeart/2005/8/layout/hierarchy4"/>
    <dgm:cxn modelId="{C2BBB4DF-DE11-4725-A18D-BE679FC8A65B}" type="presParOf" srcId="{0DF55C05-2284-42EE-81D8-722277EE06F4}" destId="{9B96318D-E9BD-43B9-95BF-6470EC727029}" srcOrd="1" destOrd="0" presId="urn:microsoft.com/office/officeart/2005/8/layout/hierarchy4"/>
    <dgm:cxn modelId="{FE22633C-214C-413A-9E56-E63F91C7A4F5}" type="presParOf" srcId="{1D606CD2-EBF4-458E-988E-157D4102B885}" destId="{4E017F71-EA18-4B59-9AA9-71C52AE19798}" srcOrd="3" destOrd="0" presId="urn:microsoft.com/office/officeart/2005/8/layout/hierarchy4"/>
    <dgm:cxn modelId="{F6DE1EE0-9CAB-451B-9D81-4A2B27DCAB36}" type="presParOf" srcId="{1D606CD2-EBF4-458E-988E-157D4102B885}" destId="{DBE1ADDD-E8CD-410A-8FFE-E5E434C76FC2}" srcOrd="4" destOrd="0" presId="urn:microsoft.com/office/officeart/2005/8/layout/hierarchy4"/>
    <dgm:cxn modelId="{12B96765-B399-43F3-B17B-E06D5F501F17}" type="presParOf" srcId="{DBE1ADDD-E8CD-410A-8FFE-E5E434C76FC2}" destId="{E159DDFE-179C-49E8-B509-8C86106B24FE}" srcOrd="0" destOrd="0" presId="urn:microsoft.com/office/officeart/2005/8/layout/hierarchy4"/>
    <dgm:cxn modelId="{03554A41-5ED0-454A-B336-0E76C62C57BA}" type="presParOf" srcId="{DBE1ADDD-E8CD-410A-8FFE-E5E434C76FC2}" destId="{7D3D4B81-356F-4616-8A13-73B7AFCE27B1}" srcOrd="1" destOrd="0" presId="urn:microsoft.com/office/officeart/2005/8/layout/hierarchy4"/>
    <dgm:cxn modelId="{87119814-43EB-4124-ACBF-16FE8B5198F6}" type="presParOf" srcId="{1D606CD2-EBF4-458E-988E-157D4102B885}" destId="{14D80C5A-F466-4669-B3DF-135446396BC4}" srcOrd="5" destOrd="0" presId="urn:microsoft.com/office/officeart/2005/8/layout/hierarchy4"/>
    <dgm:cxn modelId="{400EEFD8-A71A-4A0A-8BAB-B2105603F660}" type="presParOf" srcId="{1D606CD2-EBF4-458E-988E-157D4102B885}" destId="{0C8BF37D-3A68-45D6-B496-1414D3226DCE}" srcOrd="6" destOrd="0" presId="urn:microsoft.com/office/officeart/2005/8/layout/hierarchy4"/>
    <dgm:cxn modelId="{EB3377EE-A08C-45D5-9C76-D4356DA91F9E}" type="presParOf" srcId="{0C8BF37D-3A68-45D6-B496-1414D3226DCE}" destId="{A564D863-0A1E-4BF7-BFAE-02663DEDF907}" srcOrd="0" destOrd="0" presId="urn:microsoft.com/office/officeart/2005/8/layout/hierarchy4"/>
    <dgm:cxn modelId="{6DD55305-1E80-4F5F-8B00-EA4C80FE0979}" type="presParOf" srcId="{0C8BF37D-3A68-45D6-B496-1414D3226DCE}" destId="{05218D44-EC0C-4EA5-90EB-27B247A1131E}" srcOrd="1" destOrd="0" presId="urn:microsoft.com/office/officeart/2005/8/layout/hierarchy4"/>
    <dgm:cxn modelId="{E3959C53-8D84-4FDA-8806-A33C809449A0}" type="presParOf" srcId="{BFB0ACDA-F021-4B95-A0FE-9664DCF1F113}" destId="{A28A08AA-E08A-46CC-B527-7D76B171BD47}" srcOrd="1" destOrd="0" presId="urn:microsoft.com/office/officeart/2005/8/layout/hierarchy4"/>
    <dgm:cxn modelId="{A8439EC9-1445-43BC-8042-5EA6E94640BD}" type="presParOf" srcId="{BFB0ACDA-F021-4B95-A0FE-9664DCF1F113}" destId="{D7AAC15F-60A1-47FE-BFE8-4EE77726977D}" srcOrd="2" destOrd="0" presId="urn:microsoft.com/office/officeart/2005/8/layout/hierarchy4"/>
    <dgm:cxn modelId="{AB2320DE-80AE-4ACD-A3C8-3139DB038D2C}" type="presParOf" srcId="{D7AAC15F-60A1-47FE-BFE8-4EE77726977D}" destId="{8BB0234D-5DFD-4BDA-82A4-2349FC55AC24}" srcOrd="0" destOrd="0" presId="urn:microsoft.com/office/officeart/2005/8/layout/hierarchy4"/>
    <dgm:cxn modelId="{C01A043E-943F-4345-B295-B87AA5F2DCA1}" type="presParOf" srcId="{D7AAC15F-60A1-47FE-BFE8-4EE77726977D}" destId="{5484B9DA-E0B8-4CBB-B321-3158B498B7D8}" srcOrd="1" destOrd="0" presId="urn:microsoft.com/office/officeart/2005/8/layout/hierarchy4"/>
    <dgm:cxn modelId="{89B82E01-ABA1-4DA8-A61B-808917D64098}" type="presParOf" srcId="{D7AAC15F-60A1-47FE-BFE8-4EE77726977D}" destId="{65F69D7F-AA91-4EA9-A19F-0BDAE9CEDF1A}" srcOrd="2" destOrd="0" presId="urn:microsoft.com/office/officeart/2005/8/layout/hierarchy4"/>
    <dgm:cxn modelId="{1C1A5913-0966-4991-B4E4-F608E2364146}" type="presParOf" srcId="{65F69D7F-AA91-4EA9-A19F-0BDAE9CEDF1A}" destId="{DE222753-FA70-4986-AEE6-37785C5D8358}" srcOrd="0" destOrd="0" presId="urn:microsoft.com/office/officeart/2005/8/layout/hierarchy4"/>
    <dgm:cxn modelId="{3AF3E09E-A349-4D58-96E8-B0DF13C40CB5}" type="presParOf" srcId="{DE222753-FA70-4986-AEE6-37785C5D8358}" destId="{45D07376-7597-4A3D-99CE-FF75A15E2D1F}" srcOrd="0" destOrd="0" presId="urn:microsoft.com/office/officeart/2005/8/layout/hierarchy4"/>
    <dgm:cxn modelId="{A4A0DF37-954F-48F7-BAE7-A2ECD3684817}" type="presParOf" srcId="{DE222753-FA70-4986-AEE6-37785C5D8358}" destId="{A11C28E0-1C0E-45E4-A325-93F11FD4C0D2}" srcOrd="1" destOrd="0" presId="urn:microsoft.com/office/officeart/2005/8/layout/hierarchy4"/>
    <dgm:cxn modelId="{63642B78-3E06-4817-B567-AEF36F1FF913}" type="presParOf" srcId="{65F69D7F-AA91-4EA9-A19F-0BDAE9CEDF1A}" destId="{8886B61E-F848-4422-B5A6-C0445E6FBCF1}" srcOrd="1" destOrd="0" presId="urn:microsoft.com/office/officeart/2005/8/layout/hierarchy4"/>
    <dgm:cxn modelId="{8C03E198-6601-44CD-AFAE-44CFCDE66241}" type="presParOf" srcId="{65F69D7F-AA91-4EA9-A19F-0BDAE9CEDF1A}" destId="{FEF87B59-44DE-410D-86A8-3B4738B04F79}" srcOrd="2" destOrd="0" presId="urn:microsoft.com/office/officeart/2005/8/layout/hierarchy4"/>
    <dgm:cxn modelId="{B75D621E-7527-4571-B1FD-DFC5A82AB2CB}" type="presParOf" srcId="{FEF87B59-44DE-410D-86A8-3B4738B04F79}" destId="{BE13FDB5-1EE2-407C-867B-DF3A677B784C}" srcOrd="0" destOrd="0" presId="urn:microsoft.com/office/officeart/2005/8/layout/hierarchy4"/>
    <dgm:cxn modelId="{B134583A-4276-4C7C-8DBD-8C78AF556A14}" type="presParOf" srcId="{FEF87B59-44DE-410D-86A8-3B4738B04F79}" destId="{F6C32FBA-C348-4F10-8E0F-68A0D344D43E}" srcOrd="1" destOrd="0" presId="urn:microsoft.com/office/officeart/2005/8/layout/hierarchy4"/>
    <dgm:cxn modelId="{D411DBF1-89D7-4725-8293-BFAEAD3FBEBB}" type="presParOf" srcId="{65F69D7F-AA91-4EA9-A19F-0BDAE9CEDF1A}" destId="{FEF066D3-3816-46E4-B159-DD4DF70A1444}" srcOrd="3" destOrd="0" presId="urn:microsoft.com/office/officeart/2005/8/layout/hierarchy4"/>
    <dgm:cxn modelId="{D8EBC7A7-7148-4B39-8948-76E5EFC6B081}" type="presParOf" srcId="{65F69D7F-AA91-4EA9-A19F-0BDAE9CEDF1A}" destId="{8DE8AF0A-6A94-4280-95BF-A84A163CB826}" srcOrd="4" destOrd="0" presId="urn:microsoft.com/office/officeart/2005/8/layout/hierarchy4"/>
    <dgm:cxn modelId="{642E187A-3E43-4FC6-ADDA-250EB7B871CF}" type="presParOf" srcId="{8DE8AF0A-6A94-4280-95BF-A84A163CB826}" destId="{A5134283-B26D-4BD8-8B64-FE3F77937CF7}" srcOrd="0" destOrd="0" presId="urn:microsoft.com/office/officeart/2005/8/layout/hierarchy4"/>
    <dgm:cxn modelId="{CDB49DE9-0D19-4F68-9D1A-60D1E8462FDB}" type="presParOf" srcId="{8DE8AF0A-6A94-4280-95BF-A84A163CB826}" destId="{BA738A77-5A94-4DC7-B34C-15E7081AA6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921D706-3278-4B5C-BFA2-CA215268C1BE}"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s-SV"/>
        </a:p>
      </dgm:t>
    </dgm:pt>
    <dgm:pt modelId="{F6F0BAE5-7458-4DE8-BE0D-7ABAD5B00DD3}">
      <dgm:prSet/>
      <dgm:spPr/>
      <dgm:t>
        <a:bodyPr/>
        <a:lstStyle/>
        <a:p>
          <a:pPr algn="ctr" rtl="0"/>
          <a:r>
            <a:rPr lang="es-SV" dirty="0" smtClean="0"/>
            <a:t>Fortalecer los programas de atención, </a:t>
          </a:r>
          <a:r>
            <a:rPr lang="es-ES" dirty="0" smtClean="0"/>
            <a:t>Control, vigilancia y prevención de la violencia en el Departamento</a:t>
          </a:r>
          <a:endParaRPr kumimoji="0" lang="es-SV" b="0" i="0" u="none" strike="noStrike" cap="none" normalizeH="0" baseline="0" dirty="0" smtClean="0">
            <a:ln/>
            <a:effectLst/>
            <a:latin typeface="Franklin Gothic Book" pitchFamily="34" charset="0"/>
            <a:cs typeface="Arial" charset="0"/>
          </a:endParaRPr>
        </a:p>
      </dgm:t>
    </dgm:pt>
    <dgm:pt modelId="{CA5FCEE8-FD6C-4735-98AD-BF41FB4C6ABE}" type="parTrans" cxnId="{84948002-0C9F-420B-A25C-AA0239347956}">
      <dgm:prSet/>
      <dgm:spPr/>
      <dgm:t>
        <a:bodyPr/>
        <a:lstStyle/>
        <a:p>
          <a:endParaRPr lang="es-SV"/>
        </a:p>
      </dgm:t>
    </dgm:pt>
    <dgm:pt modelId="{26E27F12-A3A9-44FA-90CB-53C0B98C16AE}" type="sibTrans" cxnId="{84948002-0C9F-420B-A25C-AA0239347956}">
      <dgm:prSet/>
      <dgm:spPr/>
      <dgm:t>
        <a:bodyPr/>
        <a:lstStyle/>
        <a:p>
          <a:endParaRPr lang="es-SV"/>
        </a:p>
      </dgm:t>
    </dgm:pt>
    <dgm:pt modelId="{239100C4-1DDC-4C44-A595-F95FB18EB80A}" type="pres">
      <dgm:prSet presAssocID="{6921D706-3278-4B5C-BFA2-CA215268C1BE}" presName="linear" presStyleCnt="0">
        <dgm:presLayoutVars>
          <dgm:animLvl val="lvl"/>
          <dgm:resizeHandles val="exact"/>
        </dgm:presLayoutVars>
      </dgm:prSet>
      <dgm:spPr/>
      <dgm:t>
        <a:bodyPr/>
        <a:lstStyle/>
        <a:p>
          <a:endParaRPr lang="es-SV"/>
        </a:p>
      </dgm:t>
    </dgm:pt>
    <dgm:pt modelId="{1397FC72-FBC6-4EA4-89B0-F9E826AA7D15}" type="pres">
      <dgm:prSet presAssocID="{F6F0BAE5-7458-4DE8-BE0D-7ABAD5B00DD3}" presName="parentText" presStyleLbl="node1" presStyleIdx="0" presStyleCnt="1">
        <dgm:presLayoutVars>
          <dgm:chMax val="0"/>
          <dgm:bulletEnabled val="1"/>
        </dgm:presLayoutVars>
      </dgm:prSet>
      <dgm:spPr/>
      <dgm:t>
        <a:bodyPr/>
        <a:lstStyle/>
        <a:p>
          <a:endParaRPr lang="es-SV"/>
        </a:p>
      </dgm:t>
    </dgm:pt>
  </dgm:ptLst>
  <dgm:cxnLst>
    <dgm:cxn modelId="{84948002-0C9F-420B-A25C-AA0239347956}" srcId="{6921D706-3278-4B5C-BFA2-CA215268C1BE}" destId="{F6F0BAE5-7458-4DE8-BE0D-7ABAD5B00DD3}" srcOrd="0" destOrd="0" parTransId="{CA5FCEE8-FD6C-4735-98AD-BF41FB4C6ABE}" sibTransId="{26E27F12-A3A9-44FA-90CB-53C0B98C16AE}"/>
    <dgm:cxn modelId="{DD24EDF0-8683-4090-91DA-DD61408981B4}" type="presOf" srcId="{F6F0BAE5-7458-4DE8-BE0D-7ABAD5B00DD3}" destId="{1397FC72-FBC6-4EA4-89B0-F9E826AA7D15}" srcOrd="0" destOrd="0" presId="urn:microsoft.com/office/officeart/2005/8/layout/vList2"/>
    <dgm:cxn modelId="{41FAC4E1-9B7C-44CC-AA90-B65C2A6BC3CC}" type="presOf" srcId="{6921D706-3278-4B5C-BFA2-CA215268C1BE}" destId="{239100C4-1DDC-4C44-A595-F95FB18EB80A}" srcOrd="0" destOrd="0" presId="urn:microsoft.com/office/officeart/2005/8/layout/vList2"/>
    <dgm:cxn modelId="{8F65E15B-4E56-46DF-8577-87D134A0D682}" type="presParOf" srcId="{239100C4-1DDC-4C44-A595-F95FB18EB80A}" destId="{1397FC72-FBC6-4EA4-89B0-F9E826AA7D1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1AF0E3C6-1580-43EF-8DCF-2642A5FDD9AD}" type="doc">
      <dgm:prSet loTypeId="urn:microsoft.com/office/officeart/2005/8/layout/matrix3" loCatId="matrix" qsTypeId="urn:microsoft.com/office/officeart/2005/8/quickstyle/simple3" qsCatId="simple" csTypeId="urn:microsoft.com/office/officeart/2005/8/colors/colorful1" csCatId="colorful" phldr="1"/>
      <dgm:spPr/>
      <dgm:t>
        <a:bodyPr/>
        <a:lstStyle/>
        <a:p>
          <a:endParaRPr lang="es-SV"/>
        </a:p>
      </dgm:t>
    </dgm:pt>
    <dgm:pt modelId="{02B74667-1B8B-4049-8AC8-C1D48436ADE5}">
      <dgm:prSet/>
      <dgm:spPr/>
      <dgm:t>
        <a:bodyPr/>
        <a:lstStyle/>
        <a:p>
          <a:r>
            <a:rPr lang="es-ES" dirty="0" smtClean="0"/>
            <a:t>Fortalecimiento de los Consejos Municipales de Prevención </a:t>
          </a:r>
          <a:r>
            <a:rPr lang="es-SV" dirty="0" smtClean="0"/>
            <a:t>a través de la </a:t>
          </a:r>
          <a:r>
            <a:rPr lang="es-ES" dirty="0" smtClean="0"/>
            <a:t>Promoción del liderazgo y voluntariado  juvenil y la recuperación de espacios públicos</a:t>
          </a:r>
          <a:endParaRPr lang="es-SV" dirty="0"/>
        </a:p>
      </dgm:t>
    </dgm:pt>
    <dgm:pt modelId="{351A62C5-41A2-4D0E-B0FC-38F3279F15C4}" type="parTrans" cxnId="{DC92EF51-D91A-44A3-AE67-DEE0B896CB6B}">
      <dgm:prSet/>
      <dgm:spPr/>
      <dgm:t>
        <a:bodyPr/>
        <a:lstStyle/>
        <a:p>
          <a:endParaRPr lang="es-SV"/>
        </a:p>
      </dgm:t>
    </dgm:pt>
    <dgm:pt modelId="{565DF044-B695-4637-8AF0-8FCB2DB68A9C}" type="sibTrans" cxnId="{DC92EF51-D91A-44A3-AE67-DEE0B896CB6B}">
      <dgm:prSet/>
      <dgm:spPr/>
      <dgm:t>
        <a:bodyPr/>
        <a:lstStyle/>
        <a:p>
          <a:endParaRPr lang="es-SV"/>
        </a:p>
      </dgm:t>
    </dgm:pt>
    <dgm:pt modelId="{BF6C154F-4D24-4890-A677-00EE5DB11725}">
      <dgm:prSet/>
      <dgm:spPr/>
      <dgm:t>
        <a:bodyPr/>
        <a:lstStyle/>
        <a:p>
          <a:r>
            <a:rPr lang="es-ES" dirty="0" smtClean="0"/>
            <a:t>Fortalecimiento de los programas de atención a niñas, niños y adolescentes</a:t>
          </a:r>
          <a:endParaRPr lang="es-SV" dirty="0"/>
        </a:p>
      </dgm:t>
    </dgm:pt>
    <dgm:pt modelId="{3D44BFE1-75D7-4CF5-8261-48BC1F2615DF}" type="parTrans" cxnId="{9707E243-9A2F-4A53-BBB1-86121E8143F3}">
      <dgm:prSet/>
      <dgm:spPr/>
      <dgm:t>
        <a:bodyPr/>
        <a:lstStyle/>
        <a:p>
          <a:endParaRPr lang="es-SV"/>
        </a:p>
      </dgm:t>
    </dgm:pt>
    <dgm:pt modelId="{663AD4D4-5ACA-4E41-99A1-71131F5C551C}" type="sibTrans" cxnId="{9707E243-9A2F-4A53-BBB1-86121E8143F3}">
      <dgm:prSet/>
      <dgm:spPr/>
      <dgm:t>
        <a:bodyPr/>
        <a:lstStyle/>
        <a:p>
          <a:endParaRPr lang="es-SV"/>
        </a:p>
      </dgm:t>
    </dgm:pt>
    <dgm:pt modelId="{08CE76D4-F343-4C65-B5AF-2B9C0E2CCF1E}">
      <dgm:prSet/>
      <dgm:spPr/>
      <dgm:t>
        <a:bodyPr/>
        <a:lstStyle/>
        <a:p>
          <a:r>
            <a:rPr lang="es-ES" dirty="0" smtClean="0"/>
            <a:t>Atención integral a niños, niñas, adolescentes </a:t>
          </a:r>
          <a:r>
            <a:rPr lang="es-SV" dirty="0" smtClean="0"/>
            <a:t>y</a:t>
          </a:r>
          <a:r>
            <a:rPr lang="es-ES" dirty="0" smtClean="0"/>
            <a:t> mujeres</a:t>
          </a:r>
          <a:endParaRPr lang="es-SV" dirty="0"/>
        </a:p>
      </dgm:t>
    </dgm:pt>
    <dgm:pt modelId="{5A3360F7-FA2A-4D71-87D8-0D050DD84A2F}" type="parTrans" cxnId="{D9FF3E0C-19A3-426B-BBF8-48F2296F2064}">
      <dgm:prSet/>
      <dgm:spPr/>
      <dgm:t>
        <a:bodyPr/>
        <a:lstStyle/>
        <a:p>
          <a:endParaRPr lang="es-SV"/>
        </a:p>
      </dgm:t>
    </dgm:pt>
    <dgm:pt modelId="{AF58BBCD-4C56-4BD9-8E15-D2488E4D8C5E}" type="sibTrans" cxnId="{D9FF3E0C-19A3-426B-BBF8-48F2296F2064}">
      <dgm:prSet/>
      <dgm:spPr/>
      <dgm:t>
        <a:bodyPr/>
        <a:lstStyle/>
        <a:p>
          <a:endParaRPr lang="es-SV"/>
        </a:p>
      </dgm:t>
    </dgm:pt>
    <dgm:pt modelId="{FFC383D1-66E4-4CB7-810A-ABDA2C7DF6AA}">
      <dgm:prSet/>
      <dgm:spPr/>
      <dgm:t>
        <a:bodyPr/>
        <a:lstStyle/>
        <a:p>
          <a:r>
            <a:rPr lang="es-ES" dirty="0" smtClean="0"/>
            <a:t>Control, vigilancia y prevención de la violencia en Centros Educativos</a:t>
          </a:r>
          <a:endParaRPr lang="es-SV" dirty="0"/>
        </a:p>
      </dgm:t>
    </dgm:pt>
    <dgm:pt modelId="{3F0239B1-37A0-4DE3-820E-74E12980BE3F}" type="parTrans" cxnId="{9F660698-9FAA-4353-BEC8-55186CF083CA}">
      <dgm:prSet/>
      <dgm:spPr/>
      <dgm:t>
        <a:bodyPr/>
        <a:lstStyle/>
        <a:p>
          <a:endParaRPr lang="es-SV"/>
        </a:p>
      </dgm:t>
    </dgm:pt>
    <dgm:pt modelId="{3AE84D7B-5789-431F-822C-6C97A23A0A54}" type="sibTrans" cxnId="{9F660698-9FAA-4353-BEC8-55186CF083CA}">
      <dgm:prSet/>
      <dgm:spPr/>
      <dgm:t>
        <a:bodyPr/>
        <a:lstStyle/>
        <a:p>
          <a:endParaRPr lang="es-SV"/>
        </a:p>
      </dgm:t>
    </dgm:pt>
    <dgm:pt modelId="{5F4F439D-2E93-4914-AE43-6E1BC7D01D9F}" type="pres">
      <dgm:prSet presAssocID="{1AF0E3C6-1580-43EF-8DCF-2642A5FDD9AD}" presName="matrix" presStyleCnt="0">
        <dgm:presLayoutVars>
          <dgm:chMax val="1"/>
          <dgm:dir/>
          <dgm:resizeHandles val="exact"/>
        </dgm:presLayoutVars>
      </dgm:prSet>
      <dgm:spPr/>
      <dgm:t>
        <a:bodyPr/>
        <a:lstStyle/>
        <a:p>
          <a:endParaRPr lang="es-SV"/>
        </a:p>
      </dgm:t>
    </dgm:pt>
    <dgm:pt modelId="{DB50D188-803F-4501-8205-1035BA244147}" type="pres">
      <dgm:prSet presAssocID="{1AF0E3C6-1580-43EF-8DCF-2642A5FDD9AD}" presName="diamond" presStyleLbl="bgShp" presStyleIdx="0" presStyleCnt="1"/>
      <dgm:spPr/>
    </dgm:pt>
    <dgm:pt modelId="{ECDBBDE0-79DD-4D1B-B451-298F102EBBCB}" type="pres">
      <dgm:prSet presAssocID="{1AF0E3C6-1580-43EF-8DCF-2642A5FDD9AD}" presName="quad1" presStyleLbl="node1" presStyleIdx="0" presStyleCnt="4">
        <dgm:presLayoutVars>
          <dgm:chMax val="0"/>
          <dgm:chPref val="0"/>
          <dgm:bulletEnabled val="1"/>
        </dgm:presLayoutVars>
      </dgm:prSet>
      <dgm:spPr/>
      <dgm:t>
        <a:bodyPr/>
        <a:lstStyle/>
        <a:p>
          <a:endParaRPr lang="es-SV"/>
        </a:p>
      </dgm:t>
    </dgm:pt>
    <dgm:pt modelId="{44C23CCC-C660-4E78-BDA5-EB7D7D3C3727}" type="pres">
      <dgm:prSet presAssocID="{1AF0E3C6-1580-43EF-8DCF-2642A5FDD9AD}" presName="quad2" presStyleLbl="node1" presStyleIdx="1" presStyleCnt="4">
        <dgm:presLayoutVars>
          <dgm:chMax val="0"/>
          <dgm:chPref val="0"/>
          <dgm:bulletEnabled val="1"/>
        </dgm:presLayoutVars>
      </dgm:prSet>
      <dgm:spPr/>
      <dgm:t>
        <a:bodyPr/>
        <a:lstStyle/>
        <a:p>
          <a:endParaRPr lang="es-SV"/>
        </a:p>
      </dgm:t>
    </dgm:pt>
    <dgm:pt modelId="{EB7B1847-46BB-40C2-8D4B-15CE8FB6CC36}" type="pres">
      <dgm:prSet presAssocID="{1AF0E3C6-1580-43EF-8DCF-2642A5FDD9AD}" presName="quad3" presStyleLbl="node1" presStyleIdx="2" presStyleCnt="4">
        <dgm:presLayoutVars>
          <dgm:chMax val="0"/>
          <dgm:chPref val="0"/>
          <dgm:bulletEnabled val="1"/>
        </dgm:presLayoutVars>
      </dgm:prSet>
      <dgm:spPr/>
      <dgm:t>
        <a:bodyPr/>
        <a:lstStyle/>
        <a:p>
          <a:endParaRPr lang="es-SV"/>
        </a:p>
      </dgm:t>
    </dgm:pt>
    <dgm:pt modelId="{11D67B39-663B-406E-9CE1-C25C66CE8FD5}" type="pres">
      <dgm:prSet presAssocID="{1AF0E3C6-1580-43EF-8DCF-2642A5FDD9AD}" presName="quad4" presStyleLbl="node1" presStyleIdx="3" presStyleCnt="4">
        <dgm:presLayoutVars>
          <dgm:chMax val="0"/>
          <dgm:chPref val="0"/>
          <dgm:bulletEnabled val="1"/>
        </dgm:presLayoutVars>
      </dgm:prSet>
      <dgm:spPr/>
      <dgm:t>
        <a:bodyPr/>
        <a:lstStyle/>
        <a:p>
          <a:endParaRPr lang="es-SV"/>
        </a:p>
      </dgm:t>
    </dgm:pt>
  </dgm:ptLst>
  <dgm:cxnLst>
    <dgm:cxn modelId="{DC92EF51-D91A-44A3-AE67-DEE0B896CB6B}" srcId="{1AF0E3C6-1580-43EF-8DCF-2642A5FDD9AD}" destId="{02B74667-1B8B-4049-8AC8-C1D48436ADE5}" srcOrd="0" destOrd="0" parTransId="{351A62C5-41A2-4D0E-B0FC-38F3279F15C4}" sibTransId="{565DF044-B695-4637-8AF0-8FCB2DB68A9C}"/>
    <dgm:cxn modelId="{A55ACCCA-8FD3-4939-9E6A-DCD4EDA583D3}" type="presOf" srcId="{08CE76D4-F343-4C65-B5AF-2B9C0E2CCF1E}" destId="{EB7B1847-46BB-40C2-8D4B-15CE8FB6CC36}" srcOrd="0" destOrd="0" presId="urn:microsoft.com/office/officeart/2005/8/layout/matrix3"/>
    <dgm:cxn modelId="{D9FF3E0C-19A3-426B-BBF8-48F2296F2064}" srcId="{1AF0E3C6-1580-43EF-8DCF-2642A5FDD9AD}" destId="{08CE76D4-F343-4C65-B5AF-2B9C0E2CCF1E}" srcOrd="2" destOrd="0" parTransId="{5A3360F7-FA2A-4D71-87D8-0D050DD84A2F}" sibTransId="{AF58BBCD-4C56-4BD9-8E15-D2488E4D8C5E}"/>
    <dgm:cxn modelId="{6B759A79-797E-4E3E-9BB6-4604403BF7B5}" type="presOf" srcId="{1AF0E3C6-1580-43EF-8DCF-2642A5FDD9AD}" destId="{5F4F439D-2E93-4914-AE43-6E1BC7D01D9F}" srcOrd="0" destOrd="0" presId="urn:microsoft.com/office/officeart/2005/8/layout/matrix3"/>
    <dgm:cxn modelId="{80CC5DD3-000B-49FC-B347-3A418EA58EF9}" type="presOf" srcId="{02B74667-1B8B-4049-8AC8-C1D48436ADE5}" destId="{ECDBBDE0-79DD-4D1B-B451-298F102EBBCB}" srcOrd="0" destOrd="0" presId="urn:microsoft.com/office/officeart/2005/8/layout/matrix3"/>
    <dgm:cxn modelId="{D80D5BE6-C3D5-4C14-BD3A-A2CBC35382B2}" type="presOf" srcId="{BF6C154F-4D24-4890-A677-00EE5DB11725}" destId="{44C23CCC-C660-4E78-BDA5-EB7D7D3C3727}" srcOrd="0" destOrd="0" presId="urn:microsoft.com/office/officeart/2005/8/layout/matrix3"/>
    <dgm:cxn modelId="{9707E243-9A2F-4A53-BBB1-86121E8143F3}" srcId="{1AF0E3C6-1580-43EF-8DCF-2642A5FDD9AD}" destId="{BF6C154F-4D24-4890-A677-00EE5DB11725}" srcOrd="1" destOrd="0" parTransId="{3D44BFE1-75D7-4CF5-8261-48BC1F2615DF}" sibTransId="{663AD4D4-5ACA-4E41-99A1-71131F5C551C}"/>
    <dgm:cxn modelId="{9F660698-9FAA-4353-BEC8-55186CF083CA}" srcId="{1AF0E3C6-1580-43EF-8DCF-2642A5FDD9AD}" destId="{FFC383D1-66E4-4CB7-810A-ABDA2C7DF6AA}" srcOrd="3" destOrd="0" parTransId="{3F0239B1-37A0-4DE3-820E-74E12980BE3F}" sibTransId="{3AE84D7B-5789-431F-822C-6C97A23A0A54}"/>
    <dgm:cxn modelId="{0C4AB416-660B-4852-AC3C-95F30EF23801}" type="presOf" srcId="{FFC383D1-66E4-4CB7-810A-ABDA2C7DF6AA}" destId="{11D67B39-663B-406E-9CE1-C25C66CE8FD5}" srcOrd="0" destOrd="0" presId="urn:microsoft.com/office/officeart/2005/8/layout/matrix3"/>
    <dgm:cxn modelId="{9C2EFCD1-2466-432F-A613-9688D4BAE478}" type="presParOf" srcId="{5F4F439D-2E93-4914-AE43-6E1BC7D01D9F}" destId="{DB50D188-803F-4501-8205-1035BA244147}" srcOrd="0" destOrd="0" presId="urn:microsoft.com/office/officeart/2005/8/layout/matrix3"/>
    <dgm:cxn modelId="{8F118977-0C5D-4994-9455-67872BB0F16F}" type="presParOf" srcId="{5F4F439D-2E93-4914-AE43-6E1BC7D01D9F}" destId="{ECDBBDE0-79DD-4D1B-B451-298F102EBBCB}" srcOrd="1" destOrd="0" presId="urn:microsoft.com/office/officeart/2005/8/layout/matrix3"/>
    <dgm:cxn modelId="{9B4DF245-9E17-4F04-9FE8-ACEC326C6DF2}" type="presParOf" srcId="{5F4F439D-2E93-4914-AE43-6E1BC7D01D9F}" destId="{44C23CCC-C660-4E78-BDA5-EB7D7D3C3727}" srcOrd="2" destOrd="0" presId="urn:microsoft.com/office/officeart/2005/8/layout/matrix3"/>
    <dgm:cxn modelId="{D71F1437-88AA-4810-BF5C-832F2C576C65}" type="presParOf" srcId="{5F4F439D-2E93-4914-AE43-6E1BC7D01D9F}" destId="{EB7B1847-46BB-40C2-8D4B-15CE8FB6CC36}" srcOrd="3" destOrd="0" presId="urn:microsoft.com/office/officeart/2005/8/layout/matrix3"/>
    <dgm:cxn modelId="{C30A60B6-21C0-4372-AD57-B19314F6B458}" type="presParOf" srcId="{5F4F439D-2E93-4914-AE43-6E1BC7D01D9F}" destId="{11D67B39-663B-406E-9CE1-C25C66CE8FD5}"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5F18AB61-EA57-4A03-A75E-5B8205B4476B}" type="doc">
      <dgm:prSet loTypeId="urn:microsoft.com/office/officeart/2005/8/layout/target3" loCatId="relationship" qsTypeId="urn:microsoft.com/office/officeart/2005/8/quickstyle/simple1" qsCatId="simple" csTypeId="urn:microsoft.com/office/officeart/2005/8/colors/colorful5" csCatId="colorful"/>
      <dgm:spPr/>
      <dgm:t>
        <a:bodyPr/>
        <a:lstStyle/>
        <a:p>
          <a:endParaRPr lang="es-SV"/>
        </a:p>
      </dgm:t>
    </dgm:pt>
    <dgm:pt modelId="{B221A698-D80D-4EEF-9DE7-1F9ED5CDD993}">
      <dgm:prSet/>
      <dgm:spPr/>
      <dgm:t>
        <a:bodyPr/>
        <a:lstStyle/>
        <a:p>
          <a:pPr rtl="0"/>
          <a:r>
            <a:rPr lang="es-ES" dirty="0" smtClean="0"/>
            <a:t>Fortalecimiento de los Consejos Municipales de Prevención </a:t>
          </a:r>
          <a:r>
            <a:rPr lang="es-SV" dirty="0" smtClean="0"/>
            <a:t>a través de la </a:t>
          </a:r>
          <a:r>
            <a:rPr lang="es-ES" dirty="0" smtClean="0"/>
            <a:t>Promoción del liderazgo y voluntariado  juvenil y la recuperación de espacios públicos</a:t>
          </a:r>
          <a:endParaRPr lang="es-SV" dirty="0"/>
        </a:p>
      </dgm:t>
    </dgm:pt>
    <dgm:pt modelId="{7BB4750E-393B-4A77-9B34-543D114DAD85}" type="parTrans" cxnId="{22EFCCBD-197F-4AE4-9C96-D2206DA42226}">
      <dgm:prSet/>
      <dgm:spPr/>
      <dgm:t>
        <a:bodyPr/>
        <a:lstStyle/>
        <a:p>
          <a:endParaRPr lang="es-SV"/>
        </a:p>
      </dgm:t>
    </dgm:pt>
    <dgm:pt modelId="{5A8104CE-E2EA-4C65-8E0A-F7785EFFBB06}" type="sibTrans" cxnId="{22EFCCBD-197F-4AE4-9C96-D2206DA42226}">
      <dgm:prSet/>
      <dgm:spPr/>
      <dgm:t>
        <a:bodyPr/>
        <a:lstStyle/>
        <a:p>
          <a:endParaRPr lang="es-SV"/>
        </a:p>
      </dgm:t>
    </dgm:pt>
    <dgm:pt modelId="{85184A73-CED3-408D-AFC6-177961877E48}" type="pres">
      <dgm:prSet presAssocID="{5F18AB61-EA57-4A03-A75E-5B8205B4476B}" presName="Name0" presStyleCnt="0">
        <dgm:presLayoutVars>
          <dgm:chMax val="7"/>
          <dgm:dir/>
          <dgm:animLvl val="lvl"/>
          <dgm:resizeHandles val="exact"/>
        </dgm:presLayoutVars>
      </dgm:prSet>
      <dgm:spPr/>
      <dgm:t>
        <a:bodyPr/>
        <a:lstStyle/>
        <a:p>
          <a:endParaRPr lang="es-SV"/>
        </a:p>
      </dgm:t>
    </dgm:pt>
    <dgm:pt modelId="{17BF3AF4-CC37-4CBB-82C7-09C7DAE18E67}" type="pres">
      <dgm:prSet presAssocID="{B221A698-D80D-4EEF-9DE7-1F9ED5CDD993}" presName="circle1" presStyleLbl="node1" presStyleIdx="0" presStyleCnt="1"/>
      <dgm:spPr/>
    </dgm:pt>
    <dgm:pt modelId="{5BAC6A04-39BF-4DD2-AD15-9DB1B856394E}" type="pres">
      <dgm:prSet presAssocID="{B221A698-D80D-4EEF-9DE7-1F9ED5CDD993}" presName="space" presStyleCnt="0"/>
      <dgm:spPr/>
    </dgm:pt>
    <dgm:pt modelId="{4C999B1F-94A6-43B3-AA60-C5AB5CBFEB19}" type="pres">
      <dgm:prSet presAssocID="{B221A698-D80D-4EEF-9DE7-1F9ED5CDD993}" presName="rect1" presStyleLbl="alignAcc1" presStyleIdx="0" presStyleCnt="1"/>
      <dgm:spPr/>
      <dgm:t>
        <a:bodyPr/>
        <a:lstStyle/>
        <a:p>
          <a:endParaRPr lang="es-SV"/>
        </a:p>
      </dgm:t>
    </dgm:pt>
    <dgm:pt modelId="{E597706F-9C4E-4A8E-B471-4D5ADAD52253}" type="pres">
      <dgm:prSet presAssocID="{B221A698-D80D-4EEF-9DE7-1F9ED5CDD993}" presName="rect1ParTxNoCh" presStyleLbl="alignAcc1" presStyleIdx="0" presStyleCnt="1">
        <dgm:presLayoutVars>
          <dgm:chMax val="1"/>
          <dgm:bulletEnabled val="1"/>
        </dgm:presLayoutVars>
      </dgm:prSet>
      <dgm:spPr/>
      <dgm:t>
        <a:bodyPr/>
        <a:lstStyle/>
        <a:p>
          <a:endParaRPr lang="es-SV"/>
        </a:p>
      </dgm:t>
    </dgm:pt>
  </dgm:ptLst>
  <dgm:cxnLst>
    <dgm:cxn modelId="{45D1942C-A23D-49E0-9C58-EB5D8CFC360F}" type="presOf" srcId="{B221A698-D80D-4EEF-9DE7-1F9ED5CDD993}" destId="{4C999B1F-94A6-43B3-AA60-C5AB5CBFEB19}" srcOrd="0" destOrd="0" presId="urn:microsoft.com/office/officeart/2005/8/layout/target3"/>
    <dgm:cxn modelId="{70A02FE7-471D-41F8-A78F-B2B4DFA8A3F3}" type="presOf" srcId="{B221A698-D80D-4EEF-9DE7-1F9ED5CDD993}" destId="{E597706F-9C4E-4A8E-B471-4D5ADAD52253}" srcOrd="1" destOrd="0" presId="urn:microsoft.com/office/officeart/2005/8/layout/target3"/>
    <dgm:cxn modelId="{22EFCCBD-197F-4AE4-9C96-D2206DA42226}" srcId="{5F18AB61-EA57-4A03-A75E-5B8205B4476B}" destId="{B221A698-D80D-4EEF-9DE7-1F9ED5CDD993}" srcOrd="0" destOrd="0" parTransId="{7BB4750E-393B-4A77-9B34-543D114DAD85}" sibTransId="{5A8104CE-E2EA-4C65-8E0A-F7785EFFBB06}"/>
    <dgm:cxn modelId="{EF50AC0B-B5FC-443D-AB06-C4C014BCD5ED}" type="presOf" srcId="{5F18AB61-EA57-4A03-A75E-5B8205B4476B}" destId="{85184A73-CED3-408D-AFC6-177961877E48}" srcOrd="0" destOrd="0" presId="urn:microsoft.com/office/officeart/2005/8/layout/target3"/>
    <dgm:cxn modelId="{228CFD8A-2954-4792-8999-30AD5C45CA6B}" type="presParOf" srcId="{85184A73-CED3-408D-AFC6-177961877E48}" destId="{17BF3AF4-CC37-4CBB-82C7-09C7DAE18E67}" srcOrd="0" destOrd="0" presId="urn:microsoft.com/office/officeart/2005/8/layout/target3"/>
    <dgm:cxn modelId="{90351C14-9306-461B-BCA6-58489D6B711C}" type="presParOf" srcId="{85184A73-CED3-408D-AFC6-177961877E48}" destId="{5BAC6A04-39BF-4DD2-AD15-9DB1B856394E}" srcOrd="1" destOrd="0" presId="urn:microsoft.com/office/officeart/2005/8/layout/target3"/>
    <dgm:cxn modelId="{8A6F322D-81A5-4C5D-A767-7F5C13A79FF1}" type="presParOf" srcId="{85184A73-CED3-408D-AFC6-177961877E48}" destId="{4C999B1F-94A6-43B3-AA60-C5AB5CBFEB19}" srcOrd="2" destOrd="0" presId="urn:microsoft.com/office/officeart/2005/8/layout/target3"/>
    <dgm:cxn modelId="{DEE33FAA-E098-49D8-96A2-F2227FE307C4}" type="presParOf" srcId="{85184A73-CED3-408D-AFC6-177961877E48}" destId="{E597706F-9C4E-4A8E-B471-4D5ADAD5225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E9E9CA2-E811-4CDC-85F2-5FEEBCBF7776}"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SV"/>
        </a:p>
      </dgm:t>
    </dgm:pt>
    <dgm:pt modelId="{022299C1-1016-403D-984C-F5B104C936E4}">
      <dgm:prSet/>
      <dgm:spPr/>
      <dgm:t>
        <a:bodyPr/>
        <a:lstStyle/>
        <a:p>
          <a:pPr rtl="0"/>
          <a:r>
            <a:rPr lang="es-SV" dirty="0" smtClean="0"/>
            <a:t>7 Espacios Públicos</a:t>
          </a:r>
          <a:endParaRPr lang="es-SV" dirty="0"/>
        </a:p>
      </dgm:t>
    </dgm:pt>
    <dgm:pt modelId="{EE89BCA9-F583-4146-B11C-A9C12E892574}" type="parTrans" cxnId="{2BFDDE2E-A2A8-43CB-A7A6-D96A18BAAAFE}">
      <dgm:prSet/>
      <dgm:spPr/>
      <dgm:t>
        <a:bodyPr/>
        <a:lstStyle/>
        <a:p>
          <a:endParaRPr lang="es-SV"/>
        </a:p>
      </dgm:t>
    </dgm:pt>
    <dgm:pt modelId="{CB1DE14D-440C-452E-A105-340EA5296DC4}" type="sibTrans" cxnId="{2BFDDE2E-A2A8-43CB-A7A6-D96A18BAAAFE}">
      <dgm:prSet/>
      <dgm:spPr/>
      <dgm:t>
        <a:bodyPr/>
        <a:lstStyle/>
        <a:p>
          <a:endParaRPr lang="es-SV"/>
        </a:p>
      </dgm:t>
    </dgm:pt>
    <dgm:pt modelId="{BBD2975C-08C0-4621-B30C-DF61DAC4C41F}">
      <dgm:prSet/>
      <dgm:spPr/>
      <dgm:t>
        <a:bodyPr/>
        <a:lstStyle/>
        <a:p>
          <a:pPr rtl="0"/>
          <a:r>
            <a:rPr lang="es-SV" dirty="0" smtClean="0"/>
            <a:t> 5 Municipios</a:t>
          </a:r>
          <a:endParaRPr lang="es-SV" dirty="0"/>
        </a:p>
      </dgm:t>
    </dgm:pt>
    <dgm:pt modelId="{0516EE7E-C3BC-4067-AE94-FEBD9DDBD7C2}" type="parTrans" cxnId="{E96DE2A7-28E2-433A-95F1-7AE4391FB3AF}">
      <dgm:prSet/>
      <dgm:spPr/>
      <dgm:t>
        <a:bodyPr/>
        <a:lstStyle/>
        <a:p>
          <a:endParaRPr lang="es-SV"/>
        </a:p>
      </dgm:t>
    </dgm:pt>
    <dgm:pt modelId="{636A3DE2-F94B-4F21-AE13-4613AE0E53D0}" type="sibTrans" cxnId="{E96DE2A7-28E2-433A-95F1-7AE4391FB3AF}">
      <dgm:prSet/>
      <dgm:spPr/>
      <dgm:t>
        <a:bodyPr/>
        <a:lstStyle/>
        <a:p>
          <a:endParaRPr lang="es-SV"/>
        </a:p>
      </dgm:t>
    </dgm:pt>
    <dgm:pt modelId="{8B2CAB13-4921-4B03-B91C-49FE566D6150}">
      <dgm:prSet/>
      <dgm:spPr/>
      <dgm:t>
        <a:bodyPr/>
        <a:lstStyle/>
        <a:p>
          <a:pPr rtl="0"/>
          <a:r>
            <a:rPr lang="es-SV" dirty="0" smtClean="0"/>
            <a:t>12 consejos</a:t>
          </a:r>
          <a:endParaRPr lang="es-SV" dirty="0"/>
        </a:p>
      </dgm:t>
    </dgm:pt>
    <dgm:pt modelId="{A86E5A82-9BE9-4DE1-A773-6443CD279DA5}" type="parTrans" cxnId="{4267C5BF-EE53-4AA7-BB91-F7CAC24EE411}">
      <dgm:prSet/>
      <dgm:spPr/>
      <dgm:t>
        <a:bodyPr/>
        <a:lstStyle/>
        <a:p>
          <a:endParaRPr lang="es-SV"/>
        </a:p>
      </dgm:t>
    </dgm:pt>
    <dgm:pt modelId="{9A267208-0B04-49D8-B4C1-97E66C614B57}" type="sibTrans" cxnId="{4267C5BF-EE53-4AA7-BB91-F7CAC24EE411}">
      <dgm:prSet/>
      <dgm:spPr/>
      <dgm:t>
        <a:bodyPr/>
        <a:lstStyle/>
        <a:p>
          <a:endParaRPr lang="es-SV"/>
        </a:p>
      </dgm:t>
    </dgm:pt>
    <dgm:pt modelId="{EB6E8D88-A137-4B21-BB7E-CA03EA7EA37A}">
      <dgm:prSet/>
      <dgm:spPr/>
      <dgm:t>
        <a:bodyPr/>
        <a:lstStyle/>
        <a:p>
          <a:pPr rtl="0"/>
          <a:r>
            <a:rPr lang="es-SV" dirty="0" smtClean="0"/>
            <a:t>12 Municipios</a:t>
          </a:r>
          <a:endParaRPr lang="es-SV" dirty="0"/>
        </a:p>
      </dgm:t>
    </dgm:pt>
    <dgm:pt modelId="{5E86EEFD-2FB6-47C2-B179-5DA518B7C8B2}" type="parTrans" cxnId="{A8AE38ED-B262-48EE-8EF1-306808E12C65}">
      <dgm:prSet/>
      <dgm:spPr/>
      <dgm:t>
        <a:bodyPr/>
        <a:lstStyle/>
        <a:p>
          <a:endParaRPr lang="es-SV"/>
        </a:p>
      </dgm:t>
    </dgm:pt>
    <dgm:pt modelId="{5DCD2FCC-3F35-4A92-905D-39830310391B}" type="sibTrans" cxnId="{A8AE38ED-B262-48EE-8EF1-306808E12C65}">
      <dgm:prSet/>
      <dgm:spPr/>
      <dgm:t>
        <a:bodyPr/>
        <a:lstStyle/>
        <a:p>
          <a:endParaRPr lang="es-SV"/>
        </a:p>
      </dgm:t>
    </dgm:pt>
    <dgm:pt modelId="{64690E9C-D88D-40AA-8E97-7C1350E4483A}" type="pres">
      <dgm:prSet presAssocID="{0E9E9CA2-E811-4CDC-85F2-5FEEBCBF7776}" presName="linear" presStyleCnt="0">
        <dgm:presLayoutVars>
          <dgm:animLvl val="lvl"/>
          <dgm:resizeHandles val="exact"/>
        </dgm:presLayoutVars>
      </dgm:prSet>
      <dgm:spPr/>
      <dgm:t>
        <a:bodyPr/>
        <a:lstStyle/>
        <a:p>
          <a:endParaRPr lang="es-SV"/>
        </a:p>
      </dgm:t>
    </dgm:pt>
    <dgm:pt modelId="{22DF1936-D29C-464B-A509-EA5FF3408B93}" type="pres">
      <dgm:prSet presAssocID="{022299C1-1016-403D-984C-F5B104C936E4}" presName="parentText" presStyleLbl="node1" presStyleIdx="0" presStyleCnt="2">
        <dgm:presLayoutVars>
          <dgm:chMax val="0"/>
          <dgm:bulletEnabled val="1"/>
        </dgm:presLayoutVars>
      </dgm:prSet>
      <dgm:spPr/>
      <dgm:t>
        <a:bodyPr/>
        <a:lstStyle/>
        <a:p>
          <a:endParaRPr lang="es-SV"/>
        </a:p>
      </dgm:t>
    </dgm:pt>
    <dgm:pt modelId="{382DDF5A-DED5-486D-94AC-0C018292E6BF}" type="pres">
      <dgm:prSet presAssocID="{022299C1-1016-403D-984C-F5B104C936E4}" presName="childText" presStyleLbl="revTx" presStyleIdx="0" presStyleCnt="2">
        <dgm:presLayoutVars>
          <dgm:bulletEnabled val="1"/>
        </dgm:presLayoutVars>
      </dgm:prSet>
      <dgm:spPr/>
      <dgm:t>
        <a:bodyPr/>
        <a:lstStyle/>
        <a:p>
          <a:endParaRPr lang="es-SV"/>
        </a:p>
      </dgm:t>
    </dgm:pt>
    <dgm:pt modelId="{56C5019F-96CE-404B-8769-68CDCB313155}" type="pres">
      <dgm:prSet presAssocID="{8B2CAB13-4921-4B03-B91C-49FE566D6150}" presName="parentText" presStyleLbl="node1" presStyleIdx="1" presStyleCnt="2">
        <dgm:presLayoutVars>
          <dgm:chMax val="0"/>
          <dgm:bulletEnabled val="1"/>
        </dgm:presLayoutVars>
      </dgm:prSet>
      <dgm:spPr/>
      <dgm:t>
        <a:bodyPr/>
        <a:lstStyle/>
        <a:p>
          <a:endParaRPr lang="es-SV"/>
        </a:p>
      </dgm:t>
    </dgm:pt>
    <dgm:pt modelId="{A29E26AE-1EC4-4CCF-AFB4-C1905AB419B9}" type="pres">
      <dgm:prSet presAssocID="{8B2CAB13-4921-4B03-B91C-49FE566D6150}" presName="childText" presStyleLbl="revTx" presStyleIdx="1" presStyleCnt="2">
        <dgm:presLayoutVars>
          <dgm:bulletEnabled val="1"/>
        </dgm:presLayoutVars>
      </dgm:prSet>
      <dgm:spPr/>
      <dgm:t>
        <a:bodyPr/>
        <a:lstStyle/>
        <a:p>
          <a:endParaRPr lang="es-SV"/>
        </a:p>
      </dgm:t>
    </dgm:pt>
  </dgm:ptLst>
  <dgm:cxnLst>
    <dgm:cxn modelId="{C0C5DE3C-8C94-4BCF-804C-CA4EF9F8EDA5}" type="presOf" srcId="{EB6E8D88-A137-4B21-BB7E-CA03EA7EA37A}" destId="{A29E26AE-1EC4-4CCF-AFB4-C1905AB419B9}" srcOrd="0" destOrd="0" presId="urn:microsoft.com/office/officeart/2005/8/layout/vList2"/>
    <dgm:cxn modelId="{2BFDDE2E-A2A8-43CB-A7A6-D96A18BAAAFE}" srcId="{0E9E9CA2-E811-4CDC-85F2-5FEEBCBF7776}" destId="{022299C1-1016-403D-984C-F5B104C936E4}" srcOrd="0" destOrd="0" parTransId="{EE89BCA9-F583-4146-B11C-A9C12E892574}" sibTransId="{CB1DE14D-440C-452E-A105-340EA5296DC4}"/>
    <dgm:cxn modelId="{DD006B97-C7A7-463C-AFA7-7728683A7AAE}" type="presOf" srcId="{BBD2975C-08C0-4621-B30C-DF61DAC4C41F}" destId="{382DDF5A-DED5-486D-94AC-0C018292E6BF}" srcOrd="0" destOrd="0" presId="urn:microsoft.com/office/officeart/2005/8/layout/vList2"/>
    <dgm:cxn modelId="{A8AE38ED-B262-48EE-8EF1-306808E12C65}" srcId="{8B2CAB13-4921-4B03-B91C-49FE566D6150}" destId="{EB6E8D88-A137-4B21-BB7E-CA03EA7EA37A}" srcOrd="0" destOrd="0" parTransId="{5E86EEFD-2FB6-47C2-B179-5DA518B7C8B2}" sibTransId="{5DCD2FCC-3F35-4A92-905D-39830310391B}"/>
    <dgm:cxn modelId="{3FD4635F-B003-45E9-A935-48DA3158F586}" type="presOf" srcId="{0E9E9CA2-E811-4CDC-85F2-5FEEBCBF7776}" destId="{64690E9C-D88D-40AA-8E97-7C1350E4483A}" srcOrd="0" destOrd="0" presId="urn:microsoft.com/office/officeart/2005/8/layout/vList2"/>
    <dgm:cxn modelId="{E96DE2A7-28E2-433A-95F1-7AE4391FB3AF}" srcId="{022299C1-1016-403D-984C-F5B104C936E4}" destId="{BBD2975C-08C0-4621-B30C-DF61DAC4C41F}" srcOrd="0" destOrd="0" parTransId="{0516EE7E-C3BC-4067-AE94-FEBD9DDBD7C2}" sibTransId="{636A3DE2-F94B-4F21-AE13-4613AE0E53D0}"/>
    <dgm:cxn modelId="{1D0C2ABE-000B-4D62-8276-2BC06F6147F6}" type="presOf" srcId="{022299C1-1016-403D-984C-F5B104C936E4}" destId="{22DF1936-D29C-464B-A509-EA5FF3408B93}" srcOrd="0" destOrd="0" presId="urn:microsoft.com/office/officeart/2005/8/layout/vList2"/>
    <dgm:cxn modelId="{E7F8E8C3-5F65-49CC-BA19-6E4C636C05BB}" type="presOf" srcId="{8B2CAB13-4921-4B03-B91C-49FE566D6150}" destId="{56C5019F-96CE-404B-8769-68CDCB313155}" srcOrd="0" destOrd="0" presId="urn:microsoft.com/office/officeart/2005/8/layout/vList2"/>
    <dgm:cxn modelId="{4267C5BF-EE53-4AA7-BB91-F7CAC24EE411}" srcId="{0E9E9CA2-E811-4CDC-85F2-5FEEBCBF7776}" destId="{8B2CAB13-4921-4B03-B91C-49FE566D6150}" srcOrd="1" destOrd="0" parTransId="{A86E5A82-9BE9-4DE1-A773-6443CD279DA5}" sibTransId="{9A267208-0B04-49D8-B4C1-97E66C614B57}"/>
    <dgm:cxn modelId="{8CB9DDB3-C94D-4002-9BF1-0968F9BB3C65}" type="presParOf" srcId="{64690E9C-D88D-40AA-8E97-7C1350E4483A}" destId="{22DF1936-D29C-464B-A509-EA5FF3408B93}" srcOrd="0" destOrd="0" presId="urn:microsoft.com/office/officeart/2005/8/layout/vList2"/>
    <dgm:cxn modelId="{070478E4-FE98-427B-AB4A-A73D2DF74999}" type="presParOf" srcId="{64690E9C-D88D-40AA-8E97-7C1350E4483A}" destId="{382DDF5A-DED5-486D-94AC-0C018292E6BF}" srcOrd="1" destOrd="0" presId="urn:microsoft.com/office/officeart/2005/8/layout/vList2"/>
    <dgm:cxn modelId="{6993C977-DB5B-4CE2-94CA-EED8051BA738}" type="presParOf" srcId="{64690E9C-D88D-40AA-8E97-7C1350E4483A}" destId="{56C5019F-96CE-404B-8769-68CDCB313155}" srcOrd="2" destOrd="0" presId="urn:microsoft.com/office/officeart/2005/8/layout/vList2"/>
    <dgm:cxn modelId="{1E717C9C-F66F-4603-8BCD-AE433A905AF9}" type="presParOf" srcId="{64690E9C-D88D-40AA-8E97-7C1350E4483A}" destId="{A29E26AE-1EC4-4CCF-AFB4-C1905AB419B9}"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6793F7-D0ED-476C-AB41-3348C8EC961D}"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s-SV"/>
        </a:p>
      </dgm:t>
    </dgm:pt>
    <dgm:pt modelId="{77078FDD-3E80-44DB-BDA7-825960A1F645}">
      <dgm:prSet/>
      <dgm:spPr/>
      <dgm:t>
        <a:bodyPr/>
        <a:lstStyle/>
        <a:p>
          <a:pPr rtl="0"/>
          <a:r>
            <a:rPr lang="es-SV" smtClean="0"/>
            <a:t>ARTICULAR</a:t>
          </a:r>
          <a:endParaRPr lang="es-SV"/>
        </a:p>
      </dgm:t>
    </dgm:pt>
    <dgm:pt modelId="{EDE4E64F-5627-4563-8B02-A5FDD652289B}" type="parTrans" cxnId="{45BB0C1C-5584-472E-B2B8-90037D731375}">
      <dgm:prSet/>
      <dgm:spPr/>
      <dgm:t>
        <a:bodyPr/>
        <a:lstStyle/>
        <a:p>
          <a:endParaRPr lang="es-SV"/>
        </a:p>
      </dgm:t>
    </dgm:pt>
    <dgm:pt modelId="{012C56DA-C8CD-4C22-BB61-28093DA039FE}" type="sibTrans" cxnId="{45BB0C1C-5584-472E-B2B8-90037D731375}">
      <dgm:prSet/>
      <dgm:spPr/>
      <dgm:t>
        <a:bodyPr/>
        <a:lstStyle/>
        <a:p>
          <a:endParaRPr lang="es-SV"/>
        </a:p>
      </dgm:t>
    </dgm:pt>
    <dgm:pt modelId="{1E0938B5-A180-4600-9669-A662A56BD181}">
      <dgm:prSet/>
      <dgm:spPr/>
      <dgm:t>
        <a:bodyPr/>
        <a:lstStyle/>
        <a:p>
          <a:pPr rtl="0"/>
          <a:r>
            <a:rPr lang="es-SV" dirty="0" smtClean="0"/>
            <a:t>La Territorialización de las políticas publicas , mediante los Gabinetes sectoriales, y la Comisión Departamental de Protección Civil</a:t>
          </a:r>
          <a:endParaRPr lang="es-SV" dirty="0"/>
        </a:p>
      </dgm:t>
    </dgm:pt>
    <dgm:pt modelId="{65984DD9-5701-4F4B-A7D1-B77BEEB0464E}" type="parTrans" cxnId="{C1DB2FD2-B955-4510-AEEC-6503E72720CC}">
      <dgm:prSet/>
      <dgm:spPr/>
      <dgm:t>
        <a:bodyPr/>
        <a:lstStyle/>
        <a:p>
          <a:endParaRPr lang="es-SV"/>
        </a:p>
      </dgm:t>
    </dgm:pt>
    <dgm:pt modelId="{3FBE056D-F563-40C9-9762-E5615E712B64}" type="sibTrans" cxnId="{C1DB2FD2-B955-4510-AEEC-6503E72720CC}">
      <dgm:prSet/>
      <dgm:spPr/>
      <dgm:t>
        <a:bodyPr/>
        <a:lstStyle/>
        <a:p>
          <a:endParaRPr lang="es-SV"/>
        </a:p>
      </dgm:t>
    </dgm:pt>
    <dgm:pt modelId="{B2E5924E-FB79-412A-8D25-DCFF0916C438}" type="pres">
      <dgm:prSet presAssocID="{6F6793F7-D0ED-476C-AB41-3348C8EC961D}" presName="linearFlow" presStyleCnt="0">
        <dgm:presLayoutVars>
          <dgm:dir/>
          <dgm:animLvl val="lvl"/>
          <dgm:resizeHandles val="exact"/>
        </dgm:presLayoutVars>
      </dgm:prSet>
      <dgm:spPr/>
      <dgm:t>
        <a:bodyPr/>
        <a:lstStyle/>
        <a:p>
          <a:endParaRPr lang="es-SV"/>
        </a:p>
      </dgm:t>
    </dgm:pt>
    <dgm:pt modelId="{67DFBE0F-6435-4999-9431-90C6FB29BFF5}" type="pres">
      <dgm:prSet presAssocID="{77078FDD-3E80-44DB-BDA7-825960A1F645}" presName="composite" presStyleCnt="0"/>
      <dgm:spPr/>
    </dgm:pt>
    <dgm:pt modelId="{838850C8-A9EB-4BDB-88E3-200B1339B453}" type="pres">
      <dgm:prSet presAssocID="{77078FDD-3E80-44DB-BDA7-825960A1F645}" presName="parentText" presStyleLbl="alignNode1" presStyleIdx="0" presStyleCnt="1">
        <dgm:presLayoutVars>
          <dgm:chMax val="1"/>
          <dgm:bulletEnabled val="1"/>
        </dgm:presLayoutVars>
      </dgm:prSet>
      <dgm:spPr/>
      <dgm:t>
        <a:bodyPr/>
        <a:lstStyle/>
        <a:p>
          <a:endParaRPr lang="es-SV"/>
        </a:p>
      </dgm:t>
    </dgm:pt>
    <dgm:pt modelId="{773CB9CB-10C9-4B93-84FE-21709AED8AC2}" type="pres">
      <dgm:prSet presAssocID="{77078FDD-3E80-44DB-BDA7-825960A1F645}" presName="descendantText" presStyleLbl="alignAcc1" presStyleIdx="0" presStyleCnt="1">
        <dgm:presLayoutVars>
          <dgm:bulletEnabled val="1"/>
        </dgm:presLayoutVars>
      </dgm:prSet>
      <dgm:spPr/>
      <dgm:t>
        <a:bodyPr/>
        <a:lstStyle/>
        <a:p>
          <a:endParaRPr lang="es-SV"/>
        </a:p>
      </dgm:t>
    </dgm:pt>
  </dgm:ptLst>
  <dgm:cxnLst>
    <dgm:cxn modelId="{C1DB2FD2-B955-4510-AEEC-6503E72720CC}" srcId="{77078FDD-3E80-44DB-BDA7-825960A1F645}" destId="{1E0938B5-A180-4600-9669-A662A56BD181}" srcOrd="0" destOrd="0" parTransId="{65984DD9-5701-4F4B-A7D1-B77BEEB0464E}" sibTransId="{3FBE056D-F563-40C9-9762-E5615E712B64}"/>
    <dgm:cxn modelId="{45BB0C1C-5584-472E-B2B8-90037D731375}" srcId="{6F6793F7-D0ED-476C-AB41-3348C8EC961D}" destId="{77078FDD-3E80-44DB-BDA7-825960A1F645}" srcOrd="0" destOrd="0" parTransId="{EDE4E64F-5627-4563-8B02-A5FDD652289B}" sibTransId="{012C56DA-C8CD-4C22-BB61-28093DA039FE}"/>
    <dgm:cxn modelId="{0D1EC372-F4B8-4F4B-8902-224EAC528711}" type="presOf" srcId="{77078FDD-3E80-44DB-BDA7-825960A1F645}" destId="{838850C8-A9EB-4BDB-88E3-200B1339B453}" srcOrd="0" destOrd="0" presId="urn:microsoft.com/office/officeart/2005/8/layout/chevron2"/>
    <dgm:cxn modelId="{CEA555F7-527F-462A-994D-74CB4C1CB66D}" type="presOf" srcId="{1E0938B5-A180-4600-9669-A662A56BD181}" destId="{773CB9CB-10C9-4B93-84FE-21709AED8AC2}" srcOrd="0" destOrd="0" presId="urn:microsoft.com/office/officeart/2005/8/layout/chevron2"/>
    <dgm:cxn modelId="{9546CB41-1926-489E-8F99-4A8E15C70273}" type="presOf" srcId="{6F6793F7-D0ED-476C-AB41-3348C8EC961D}" destId="{B2E5924E-FB79-412A-8D25-DCFF0916C438}" srcOrd="0" destOrd="0" presId="urn:microsoft.com/office/officeart/2005/8/layout/chevron2"/>
    <dgm:cxn modelId="{D7A09FB1-B5EB-434D-93C8-E41565D66B4B}" type="presParOf" srcId="{B2E5924E-FB79-412A-8D25-DCFF0916C438}" destId="{67DFBE0F-6435-4999-9431-90C6FB29BFF5}" srcOrd="0" destOrd="0" presId="urn:microsoft.com/office/officeart/2005/8/layout/chevron2"/>
    <dgm:cxn modelId="{5347D81D-6639-4729-8E8A-EFAC9CE1C783}" type="presParOf" srcId="{67DFBE0F-6435-4999-9431-90C6FB29BFF5}" destId="{838850C8-A9EB-4BDB-88E3-200B1339B453}" srcOrd="0" destOrd="0" presId="urn:microsoft.com/office/officeart/2005/8/layout/chevron2"/>
    <dgm:cxn modelId="{10DA97D2-D75C-4C54-822A-9004C3F03729}" type="presParOf" srcId="{67DFBE0F-6435-4999-9431-90C6FB29BFF5}" destId="{773CB9CB-10C9-4B93-84FE-21709AED8AC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3D3D1607-77F5-4C23-9B7D-39B5BE1FBAB3}" type="doc">
      <dgm:prSet loTypeId="urn:microsoft.com/office/officeart/2005/8/layout/target3" loCatId="relationship" qsTypeId="urn:microsoft.com/office/officeart/2005/8/quickstyle/simple1" qsCatId="simple" csTypeId="urn:microsoft.com/office/officeart/2005/8/colors/colorful3" csCatId="colorful"/>
      <dgm:spPr/>
      <dgm:t>
        <a:bodyPr/>
        <a:lstStyle/>
        <a:p>
          <a:endParaRPr lang="es-SV"/>
        </a:p>
      </dgm:t>
    </dgm:pt>
    <dgm:pt modelId="{E166C1F8-3154-415D-9DD4-374F50076DB7}">
      <dgm:prSet/>
      <dgm:spPr/>
      <dgm:t>
        <a:bodyPr/>
        <a:lstStyle/>
        <a:p>
          <a:pPr rtl="0"/>
          <a:r>
            <a:rPr lang="es-ES" dirty="0" smtClean="0"/>
            <a:t>Fortalecimiento de los programas de atención a niñas, niños, adolescentes y mujeres</a:t>
          </a:r>
          <a:endParaRPr lang="es-SV" dirty="0"/>
        </a:p>
      </dgm:t>
    </dgm:pt>
    <dgm:pt modelId="{A564530E-A8CD-457B-9EE2-0F7F799F364B}" type="parTrans" cxnId="{C9299EE4-99F4-41BD-BE63-F4956ED693FA}">
      <dgm:prSet/>
      <dgm:spPr/>
      <dgm:t>
        <a:bodyPr/>
        <a:lstStyle/>
        <a:p>
          <a:endParaRPr lang="es-SV"/>
        </a:p>
      </dgm:t>
    </dgm:pt>
    <dgm:pt modelId="{FCF9B86A-2D75-43C4-9CCE-C48DCA5F8D25}" type="sibTrans" cxnId="{C9299EE4-99F4-41BD-BE63-F4956ED693FA}">
      <dgm:prSet/>
      <dgm:spPr/>
      <dgm:t>
        <a:bodyPr/>
        <a:lstStyle/>
        <a:p>
          <a:endParaRPr lang="es-SV"/>
        </a:p>
      </dgm:t>
    </dgm:pt>
    <dgm:pt modelId="{DCCE767D-84B5-4897-91A4-B751322C4619}" type="pres">
      <dgm:prSet presAssocID="{3D3D1607-77F5-4C23-9B7D-39B5BE1FBAB3}" presName="Name0" presStyleCnt="0">
        <dgm:presLayoutVars>
          <dgm:chMax val="7"/>
          <dgm:dir/>
          <dgm:animLvl val="lvl"/>
          <dgm:resizeHandles val="exact"/>
        </dgm:presLayoutVars>
      </dgm:prSet>
      <dgm:spPr/>
      <dgm:t>
        <a:bodyPr/>
        <a:lstStyle/>
        <a:p>
          <a:endParaRPr lang="es-SV"/>
        </a:p>
      </dgm:t>
    </dgm:pt>
    <dgm:pt modelId="{F4585A7E-B089-405B-8C01-B7B809B3A1D4}" type="pres">
      <dgm:prSet presAssocID="{E166C1F8-3154-415D-9DD4-374F50076DB7}" presName="circle1" presStyleLbl="node1" presStyleIdx="0" presStyleCnt="1"/>
      <dgm:spPr/>
    </dgm:pt>
    <dgm:pt modelId="{EEA15BC6-994E-4DAF-8EB4-5F739FA0CA08}" type="pres">
      <dgm:prSet presAssocID="{E166C1F8-3154-415D-9DD4-374F50076DB7}" presName="space" presStyleCnt="0"/>
      <dgm:spPr/>
    </dgm:pt>
    <dgm:pt modelId="{F738D4CA-95FC-4282-B729-29B96F8E6619}" type="pres">
      <dgm:prSet presAssocID="{E166C1F8-3154-415D-9DD4-374F50076DB7}" presName="rect1" presStyleLbl="alignAcc1" presStyleIdx="0" presStyleCnt="1"/>
      <dgm:spPr/>
      <dgm:t>
        <a:bodyPr/>
        <a:lstStyle/>
        <a:p>
          <a:endParaRPr lang="es-SV"/>
        </a:p>
      </dgm:t>
    </dgm:pt>
    <dgm:pt modelId="{B1DBBDE4-CA13-4D7F-AB18-06DA899DC6D5}" type="pres">
      <dgm:prSet presAssocID="{E166C1F8-3154-415D-9DD4-374F50076DB7}" presName="rect1ParTxNoCh" presStyleLbl="alignAcc1" presStyleIdx="0" presStyleCnt="1">
        <dgm:presLayoutVars>
          <dgm:chMax val="1"/>
          <dgm:bulletEnabled val="1"/>
        </dgm:presLayoutVars>
      </dgm:prSet>
      <dgm:spPr/>
      <dgm:t>
        <a:bodyPr/>
        <a:lstStyle/>
        <a:p>
          <a:endParaRPr lang="es-SV"/>
        </a:p>
      </dgm:t>
    </dgm:pt>
  </dgm:ptLst>
  <dgm:cxnLst>
    <dgm:cxn modelId="{C9299EE4-99F4-41BD-BE63-F4956ED693FA}" srcId="{3D3D1607-77F5-4C23-9B7D-39B5BE1FBAB3}" destId="{E166C1F8-3154-415D-9DD4-374F50076DB7}" srcOrd="0" destOrd="0" parTransId="{A564530E-A8CD-457B-9EE2-0F7F799F364B}" sibTransId="{FCF9B86A-2D75-43C4-9CCE-C48DCA5F8D25}"/>
    <dgm:cxn modelId="{74166846-D7B0-4472-A495-489FCE20EF07}" type="presOf" srcId="{E166C1F8-3154-415D-9DD4-374F50076DB7}" destId="{B1DBBDE4-CA13-4D7F-AB18-06DA899DC6D5}" srcOrd="1" destOrd="0" presId="urn:microsoft.com/office/officeart/2005/8/layout/target3"/>
    <dgm:cxn modelId="{D1F6793B-A094-4B31-ACE5-B245C44E2382}" type="presOf" srcId="{3D3D1607-77F5-4C23-9B7D-39B5BE1FBAB3}" destId="{DCCE767D-84B5-4897-91A4-B751322C4619}" srcOrd="0" destOrd="0" presId="urn:microsoft.com/office/officeart/2005/8/layout/target3"/>
    <dgm:cxn modelId="{24526D54-E2B4-4C5B-B5BB-F8DCA87B67F2}" type="presOf" srcId="{E166C1F8-3154-415D-9DD4-374F50076DB7}" destId="{F738D4CA-95FC-4282-B729-29B96F8E6619}" srcOrd="0" destOrd="0" presId="urn:microsoft.com/office/officeart/2005/8/layout/target3"/>
    <dgm:cxn modelId="{27A865F9-5B01-4715-8475-4BD80DC56043}" type="presParOf" srcId="{DCCE767D-84B5-4897-91A4-B751322C4619}" destId="{F4585A7E-B089-405B-8C01-B7B809B3A1D4}" srcOrd="0" destOrd="0" presId="urn:microsoft.com/office/officeart/2005/8/layout/target3"/>
    <dgm:cxn modelId="{81BC3A78-0F8D-48A5-B150-653405131B15}" type="presParOf" srcId="{DCCE767D-84B5-4897-91A4-B751322C4619}" destId="{EEA15BC6-994E-4DAF-8EB4-5F739FA0CA08}" srcOrd="1" destOrd="0" presId="urn:microsoft.com/office/officeart/2005/8/layout/target3"/>
    <dgm:cxn modelId="{31260DED-BEE5-4247-ABAB-5EEAAF2892A5}" type="presParOf" srcId="{DCCE767D-84B5-4897-91A4-B751322C4619}" destId="{F738D4CA-95FC-4282-B729-29B96F8E6619}" srcOrd="2" destOrd="0" presId="urn:microsoft.com/office/officeart/2005/8/layout/target3"/>
    <dgm:cxn modelId="{A00CBE59-00BF-4F18-B83B-338FCBE25101}" type="presParOf" srcId="{DCCE767D-84B5-4897-91A4-B751322C4619}" destId="{B1DBBDE4-CA13-4D7F-AB18-06DA899DC6D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E027A33B-D760-4F50-8694-6074AF8B9EC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s-SV"/>
        </a:p>
      </dgm:t>
    </dgm:pt>
    <dgm:pt modelId="{916A7FA9-4932-44DF-8511-3833330FCE42}">
      <dgm:prSet/>
      <dgm:spPr/>
      <dgm:t>
        <a:bodyPr/>
        <a:lstStyle/>
        <a:p>
          <a:pPr rtl="0"/>
          <a:r>
            <a:rPr lang="es-SV" smtClean="0"/>
            <a:t>Promoción del  Programa Integral de una Vida libre de Violencia para las Mujeres en:</a:t>
          </a:r>
          <a:endParaRPr lang="es-SV"/>
        </a:p>
      </dgm:t>
    </dgm:pt>
    <dgm:pt modelId="{CC3E02FC-A060-45D8-B73A-65E9FA002945}" type="parTrans" cxnId="{AE92482E-FCE4-4172-9A5D-9F88CC4281DE}">
      <dgm:prSet/>
      <dgm:spPr/>
      <dgm:t>
        <a:bodyPr/>
        <a:lstStyle/>
        <a:p>
          <a:endParaRPr lang="es-SV"/>
        </a:p>
      </dgm:t>
    </dgm:pt>
    <dgm:pt modelId="{AEAC0770-3D43-495F-A354-7AC3A9259FDE}" type="sibTrans" cxnId="{AE92482E-FCE4-4172-9A5D-9F88CC4281DE}">
      <dgm:prSet/>
      <dgm:spPr/>
      <dgm:t>
        <a:bodyPr/>
        <a:lstStyle/>
        <a:p>
          <a:endParaRPr lang="es-SV"/>
        </a:p>
      </dgm:t>
    </dgm:pt>
    <dgm:pt modelId="{B290F342-4B74-4F2C-9836-EC31AACE833D}">
      <dgm:prSet/>
      <dgm:spPr/>
      <dgm:t>
        <a:bodyPr/>
        <a:lstStyle/>
        <a:p>
          <a:pPr rtl="0"/>
          <a:r>
            <a:rPr lang="es-SV" smtClean="0"/>
            <a:t>PNC</a:t>
          </a:r>
          <a:endParaRPr lang="es-SV"/>
        </a:p>
      </dgm:t>
    </dgm:pt>
    <dgm:pt modelId="{3E86C93C-B1D4-4144-BFB4-4ADAA06CBB32}" type="parTrans" cxnId="{45C67B69-6DC4-428C-9881-7EA55DF172D4}">
      <dgm:prSet/>
      <dgm:spPr/>
      <dgm:t>
        <a:bodyPr/>
        <a:lstStyle/>
        <a:p>
          <a:endParaRPr lang="es-SV"/>
        </a:p>
      </dgm:t>
    </dgm:pt>
    <dgm:pt modelId="{2C2AE5BB-12B8-41F4-9A86-9019F62F564B}" type="sibTrans" cxnId="{45C67B69-6DC4-428C-9881-7EA55DF172D4}">
      <dgm:prSet/>
      <dgm:spPr/>
      <dgm:t>
        <a:bodyPr/>
        <a:lstStyle/>
        <a:p>
          <a:endParaRPr lang="es-SV"/>
        </a:p>
      </dgm:t>
    </dgm:pt>
    <dgm:pt modelId="{8315B0AB-7A57-44FA-8411-706D47FA102F}">
      <dgm:prSet/>
      <dgm:spPr/>
      <dgm:t>
        <a:bodyPr/>
        <a:lstStyle/>
        <a:p>
          <a:pPr rtl="0"/>
          <a:r>
            <a:rPr lang="es-SV" smtClean="0"/>
            <a:t>MTPS</a:t>
          </a:r>
          <a:endParaRPr lang="es-SV"/>
        </a:p>
      </dgm:t>
    </dgm:pt>
    <dgm:pt modelId="{0B627001-BD12-4202-9400-38FD7164403C}" type="parTrans" cxnId="{FBEDF852-16F5-4F17-B76F-BA1F208DA25A}">
      <dgm:prSet/>
      <dgm:spPr/>
      <dgm:t>
        <a:bodyPr/>
        <a:lstStyle/>
        <a:p>
          <a:endParaRPr lang="es-SV"/>
        </a:p>
      </dgm:t>
    </dgm:pt>
    <dgm:pt modelId="{3D33BD27-BB1A-43FB-8C30-8A7980EF2245}" type="sibTrans" cxnId="{FBEDF852-16F5-4F17-B76F-BA1F208DA25A}">
      <dgm:prSet/>
      <dgm:spPr/>
      <dgm:t>
        <a:bodyPr/>
        <a:lstStyle/>
        <a:p>
          <a:endParaRPr lang="es-SV"/>
        </a:p>
      </dgm:t>
    </dgm:pt>
    <dgm:pt modelId="{7EEE8905-2FDF-44E1-848B-EEEC736042DC}">
      <dgm:prSet/>
      <dgm:spPr/>
      <dgm:t>
        <a:bodyPr/>
        <a:lstStyle/>
        <a:p>
          <a:pPr rtl="0"/>
          <a:r>
            <a:rPr lang="es-SV" smtClean="0"/>
            <a:t>Alcaldía de Santa Tecla</a:t>
          </a:r>
          <a:endParaRPr lang="es-SV"/>
        </a:p>
      </dgm:t>
    </dgm:pt>
    <dgm:pt modelId="{C9753FA8-68E9-46C6-AC59-638FDBF55393}" type="parTrans" cxnId="{C51B86D1-6817-4390-AD83-789441E4DA75}">
      <dgm:prSet/>
      <dgm:spPr/>
      <dgm:t>
        <a:bodyPr/>
        <a:lstStyle/>
        <a:p>
          <a:endParaRPr lang="es-SV"/>
        </a:p>
      </dgm:t>
    </dgm:pt>
    <dgm:pt modelId="{0905B325-7F11-44E0-9311-4CEC2BA3AEED}" type="sibTrans" cxnId="{C51B86D1-6817-4390-AD83-789441E4DA75}">
      <dgm:prSet/>
      <dgm:spPr/>
      <dgm:t>
        <a:bodyPr/>
        <a:lstStyle/>
        <a:p>
          <a:endParaRPr lang="es-SV"/>
        </a:p>
      </dgm:t>
    </dgm:pt>
    <dgm:pt modelId="{2F850E20-CCC0-40CF-AA63-46D0F219428E}">
      <dgm:prSet/>
      <dgm:spPr/>
      <dgm:t>
        <a:bodyPr/>
        <a:lstStyle/>
        <a:p>
          <a:pPr rtl="0"/>
          <a:r>
            <a:rPr lang="es-SV" smtClean="0"/>
            <a:t>Ciudad Mujer</a:t>
          </a:r>
          <a:endParaRPr lang="es-SV"/>
        </a:p>
      </dgm:t>
    </dgm:pt>
    <dgm:pt modelId="{E0860C37-1CAC-48A3-AF0D-0A7F3190865E}" type="parTrans" cxnId="{4FC5067B-4499-4147-B7C8-A5CE508FA15D}">
      <dgm:prSet/>
      <dgm:spPr/>
      <dgm:t>
        <a:bodyPr/>
        <a:lstStyle/>
        <a:p>
          <a:endParaRPr lang="es-SV"/>
        </a:p>
      </dgm:t>
    </dgm:pt>
    <dgm:pt modelId="{FEE8E2BC-B5B8-4F7C-80C0-0C5D53809C50}" type="sibTrans" cxnId="{4FC5067B-4499-4147-B7C8-A5CE508FA15D}">
      <dgm:prSet/>
      <dgm:spPr/>
      <dgm:t>
        <a:bodyPr/>
        <a:lstStyle/>
        <a:p>
          <a:endParaRPr lang="es-SV"/>
        </a:p>
      </dgm:t>
    </dgm:pt>
    <dgm:pt modelId="{7AE870DB-F226-46D7-9A18-0058301A4194}">
      <dgm:prSet/>
      <dgm:spPr/>
      <dgm:t>
        <a:bodyPr/>
        <a:lstStyle/>
        <a:p>
          <a:pPr rtl="0"/>
          <a:r>
            <a:rPr lang="es-SV" smtClean="0"/>
            <a:t>PGR</a:t>
          </a:r>
          <a:endParaRPr lang="es-SV"/>
        </a:p>
      </dgm:t>
    </dgm:pt>
    <dgm:pt modelId="{06880A72-AA3D-4856-9DC7-80C57500150F}" type="parTrans" cxnId="{6BDDCF61-ECA5-4399-B569-3E20EA1B5CCB}">
      <dgm:prSet/>
      <dgm:spPr/>
      <dgm:t>
        <a:bodyPr/>
        <a:lstStyle/>
        <a:p>
          <a:endParaRPr lang="es-SV"/>
        </a:p>
      </dgm:t>
    </dgm:pt>
    <dgm:pt modelId="{3AA7C522-D9BA-48E7-BBBE-8649B5F22716}" type="sibTrans" cxnId="{6BDDCF61-ECA5-4399-B569-3E20EA1B5CCB}">
      <dgm:prSet/>
      <dgm:spPr/>
      <dgm:t>
        <a:bodyPr/>
        <a:lstStyle/>
        <a:p>
          <a:endParaRPr lang="es-SV"/>
        </a:p>
      </dgm:t>
    </dgm:pt>
    <dgm:pt modelId="{FE965E55-8419-415D-A0F7-EE6561034C62}" type="pres">
      <dgm:prSet presAssocID="{E027A33B-D760-4F50-8694-6074AF8B9EC2}" presName="linear" presStyleCnt="0">
        <dgm:presLayoutVars>
          <dgm:animLvl val="lvl"/>
          <dgm:resizeHandles val="exact"/>
        </dgm:presLayoutVars>
      </dgm:prSet>
      <dgm:spPr/>
      <dgm:t>
        <a:bodyPr/>
        <a:lstStyle/>
        <a:p>
          <a:endParaRPr lang="es-SV"/>
        </a:p>
      </dgm:t>
    </dgm:pt>
    <dgm:pt modelId="{BF9F5B67-FCEB-4BF0-8904-FFE4F158E8DE}" type="pres">
      <dgm:prSet presAssocID="{916A7FA9-4932-44DF-8511-3833330FCE42}" presName="parentText" presStyleLbl="node1" presStyleIdx="0" presStyleCnt="1">
        <dgm:presLayoutVars>
          <dgm:chMax val="0"/>
          <dgm:bulletEnabled val="1"/>
        </dgm:presLayoutVars>
      </dgm:prSet>
      <dgm:spPr/>
      <dgm:t>
        <a:bodyPr/>
        <a:lstStyle/>
        <a:p>
          <a:endParaRPr lang="es-SV"/>
        </a:p>
      </dgm:t>
    </dgm:pt>
    <dgm:pt modelId="{F90D9323-4E6F-4413-AEAA-962662E6B7E9}" type="pres">
      <dgm:prSet presAssocID="{916A7FA9-4932-44DF-8511-3833330FCE42}" presName="childText" presStyleLbl="revTx" presStyleIdx="0" presStyleCnt="1">
        <dgm:presLayoutVars>
          <dgm:bulletEnabled val="1"/>
        </dgm:presLayoutVars>
      </dgm:prSet>
      <dgm:spPr/>
      <dgm:t>
        <a:bodyPr/>
        <a:lstStyle/>
        <a:p>
          <a:endParaRPr lang="es-SV"/>
        </a:p>
      </dgm:t>
    </dgm:pt>
  </dgm:ptLst>
  <dgm:cxnLst>
    <dgm:cxn modelId="{0BCF3024-F87B-40B5-88E9-6533D183BF56}" type="presOf" srcId="{7EEE8905-2FDF-44E1-848B-EEEC736042DC}" destId="{F90D9323-4E6F-4413-AEAA-962662E6B7E9}" srcOrd="0" destOrd="2" presId="urn:microsoft.com/office/officeart/2005/8/layout/vList2"/>
    <dgm:cxn modelId="{19C9BF0C-10D2-4D86-A28C-E97E9E65718D}" type="presOf" srcId="{916A7FA9-4932-44DF-8511-3833330FCE42}" destId="{BF9F5B67-FCEB-4BF0-8904-FFE4F158E8DE}" srcOrd="0" destOrd="0" presId="urn:microsoft.com/office/officeart/2005/8/layout/vList2"/>
    <dgm:cxn modelId="{AE92482E-FCE4-4172-9A5D-9F88CC4281DE}" srcId="{E027A33B-D760-4F50-8694-6074AF8B9EC2}" destId="{916A7FA9-4932-44DF-8511-3833330FCE42}" srcOrd="0" destOrd="0" parTransId="{CC3E02FC-A060-45D8-B73A-65E9FA002945}" sibTransId="{AEAC0770-3D43-495F-A354-7AC3A9259FDE}"/>
    <dgm:cxn modelId="{BC863FE5-23FE-4FA0-A0B3-82302EA115BE}" type="presOf" srcId="{2F850E20-CCC0-40CF-AA63-46D0F219428E}" destId="{F90D9323-4E6F-4413-AEAA-962662E6B7E9}" srcOrd="0" destOrd="3" presId="urn:microsoft.com/office/officeart/2005/8/layout/vList2"/>
    <dgm:cxn modelId="{C51B86D1-6817-4390-AD83-789441E4DA75}" srcId="{916A7FA9-4932-44DF-8511-3833330FCE42}" destId="{7EEE8905-2FDF-44E1-848B-EEEC736042DC}" srcOrd="2" destOrd="0" parTransId="{C9753FA8-68E9-46C6-AC59-638FDBF55393}" sibTransId="{0905B325-7F11-44E0-9311-4CEC2BA3AEED}"/>
    <dgm:cxn modelId="{0BD02A6B-8CBB-41CB-B7BC-C38F7D7D6F7E}" type="presOf" srcId="{8315B0AB-7A57-44FA-8411-706D47FA102F}" destId="{F90D9323-4E6F-4413-AEAA-962662E6B7E9}" srcOrd="0" destOrd="1" presId="urn:microsoft.com/office/officeart/2005/8/layout/vList2"/>
    <dgm:cxn modelId="{6D2F6DBD-D123-45A6-9258-CE325C82835E}" type="presOf" srcId="{B290F342-4B74-4F2C-9836-EC31AACE833D}" destId="{F90D9323-4E6F-4413-AEAA-962662E6B7E9}" srcOrd="0" destOrd="0" presId="urn:microsoft.com/office/officeart/2005/8/layout/vList2"/>
    <dgm:cxn modelId="{11110EBC-FE6E-4C63-A277-67C37C9D4F52}" type="presOf" srcId="{7AE870DB-F226-46D7-9A18-0058301A4194}" destId="{F90D9323-4E6F-4413-AEAA-962662E6B7E9}" srcOrd="0" destOrd="4" presId="urn:microsoft.com/office/officeart/2005/8/layout/vList2"/>
    <dgm:cxn modelId="{FBEDF852-16F5-4F17-B76F-BA1F208DA25A}" srcId="{916A7FA9-4932-44DF-8511-3833330FCE42}" destId="{8315B0AB-7A57-44FA-8411-706D47FA102F}" srcOrd="1" destOrd="0" parTransId="{0B627001-BD12-4202-9400-38FD7164403C}" sibTransId="{3D33BD27-BB1A-43FB-8C30-8A7980EF2245}"/>
    <dgm:cxn modelId="{4FC5067B-4499-4147-B7C8-A5CE508FA15D}" srcId="{916A7FA9-4932-44DF-8511-3833330FCE42}" destId="{2F850E20-CCC0-40CF-AA63-46D0F219428E}" srcOrd="3" destOrd="0" parTransId="{E0860C37-1CAC-48A3-AF0D-0A7F3190865E}" sibTransId="{FEE8E2BC-B5B8-4F7C-80C0-0C5D53809C50}"/>
    <dgm:cxn modelId="{84FC9C08-8310-4846-AA53-EF32998CEBD7}" type="presOf" srcId="{E027A33B-D760-4F50-8694-6074AF8B9EC2}" destId="{FE965E55-8419-415D-A0F7-EE6561034C62}" srcOrd="0" destOrd="0" presId="urn:microsoft.com/office/officeart/2005/8/layout/vList2"/>
    <dgm:cxn modelId="{45C67B69-6DC4-428C-9881-7EA55DF172D4}" srcId="{916A7FA9-4932-44DF-8511-3833330FCE42}" destId="{B290F342-4B74-4F2C-9836-EC31AACE833D}" srcOrd="0" destOrd="0" parTransId="{3E86C93C-B1D4-4144-BFB4-4ADAA06CBB32}" sibTransId="{2C2AE5BB-12B8-41F4-9A86-9019F62F564B}"/>
    <dgm:cxn modelId="{6BDDCF61-ECA5-4399-B569-3E20EA1B5CCB}" srcId="{916A7FA9-4932-44DF-8511-3833330FCE42}" destId="{7AE870DB-F226-46D7-9A18-0058301A4194}" srcOrd="4" destOrd="0" parTransId="{06880A72-AA3D-4856-9DC7-80C57500150F}" sibTransId="{3AA7C522-D9BA-48E7-BBBE-8649B5F22716}"/>
    <dgm:cxn modelId="{F8E4C771-EC78-45B4-9C64-E3482D5637AE}" type="presParOf" srcId="{FE965E55-8419-415D-A0F7-EE6561034C62}" destId="{BF9F5B67-FCEB-4BF0-8904-FFE4F158E8DE}" srcOrd="0" destOrd="0" presId="urn:microsoft.com/office/officeart/2005/8/layout/vList2"/>
    <dgm:cxn modelId="{417C5744-45B7-4D2D-A778-582A094FE23C}" type="presParOf" srcId="{FE965E55-8419-415D-A0F7-EE6561034C62}" destId="{F90D9323-4E6F-4413-AEAA-962662E6B7E9}"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06BEB89-63B3-47FB-BB67-E16D539C5E9F}"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s-SV"/>
        </a:p>
      </dgm:t>
    </dgm:pt>
    <dgm:pt modelId="{ABBA0F8D-AC15-49F4-BA32-A277BEAD17A4}">
      <dgm:prSet/>
      <dgm:spPr/>
      <dgm:t>
        <a:bodyPr/>
        <a:lstStyle/>
        <a:p>
          <a:pPr rtl="0"/>
          <a:r>
            <a:rPr lang="es-ES" smtClean="0"/>
            <a:t>Atención integral a niños, niñas, adolescentes </a:t>
          </a:r>
          <a:r>
            <a:rPr lang="es-SV" smtClean="0"/>
            <a:t>y</a:t>
          </a:r>
          <a:r>
            <a:rPr lang="es-ES" smtClean="0"/>
            <a:t> mujeres</a:t>
          </a:r>
          <a:endParaRPr lang="es-SV"/>
        </a:p>
      </dgm:t>
    </dgm:pt>
    <dgm:pt modelId="{7085255D-0884-4D68-BA0A-C6831A9CCAC0}" type="parTrans" cxnId="{1797B429-4303-44EF-B9B8-9F19BD70B0CE}">
      <dgm:prSet/>
      <dgm:spPr/>
      <dgm:t>
        <a:bodyPr/>
        <a:lstStyle/>
        <a:p>
          <a:endParaRPr lang="es-SV"/>
        </a:p>
      </dgm:t>
    </dgm:pt>
    <dgm:pt modelId="{0B7F5FD3-42BE-4818-B9BE-C56F9745F429}" type="sibTrans" cxnId="{1797B429-4303-44EF-B9B8-9F19BD70B0CE}">
      <dgm:prSet/>
      <dgm:spPr/>
      <dgm:t>
        <a:bodyPr/>
        <a:lstStyle/>
        <a:p>
          <a:endParaRPr lang="es-SV"/>
        </a:p>
      </dgm:t>
    </dgm:pt>
    <dgm:pt modelId="{54AF402C-2DE2-4AEA-86BF-FE76524A7C21}" type="pres">
      <dgm:prSet presAssocID="{E06BEB89-63B3-47FB-BB67-E16D539C5E9F}" presName="Name0" presStyleCnt="0">
        <dgm:presLayoutVars>
          <dgm:chMax val="7"/>
          <dgm:dir/>
          <dgm:animLvl val="lvl"/>
          <dgm:resizeHandles val="exact"/>
        </dgm:presLayoutVars>
      </dgm:prSet>
      <dgm:spPr/>
      <dgm:t>
        <a:bodyPr/>
        <a:lstStyle/>
        <a:p>
          <a:endParaRPr lang="es-SV"/>
        </a:p>
      </dgm:t>
    </dgm:pt>
    <dgm:pt modelId="{D1228CA6-B64F-4959-A472-DA89F9296657}" type="pres">
      <dgm:prSet presAssocID="{ABBA0F8D-AC15-49F4-BA32-A277BEAD17A4}" presName="circle1" presStyleLbl="node1" presStyleIdx="0" presStyleCnt="1"/>
      <dgm:spPr/>
    </dgm:pt>
    <dgm:pt modelId="{0FC69B16-CAD6-4085-B91E-0DBD293D87C3}" type="pres">
      <dgm:prSet presAssocID="{ABBA0F8D-AC15-49F4-BA32-A277BEAD17A4}" presName="space" presStyleCnt="0"/>
      <dgm:spPr/>
    </dgm:pt>
    <dgm:pt modelId="{935B6BEC-BFC6-4FE0-8C13-22603ED998BD}" type="pres">
      <dgm:prSet presAssocID="{ABBA0F8D-AC15-49F4-BA32-A277BEAD17A4}" presName="rect1" presStyleLbl="alignAcc1" presStyleIdx="0" presStyleCnt="1"/>
      <dgm:spPr/>
      <dgm:t>
        <a:bodyPr/>
        <a:lstStyle/>
        <a:p>
          <a:endParaRPr lang="es-SV"/>
        </a:p>
      </dgm:t>
    </dgm:pt>
    <dgm:pt modelId="{1C24ED7A-EA53-4194-ABA6-378DAB9FFBEE}" type="pres">
      <dgm:prSet presAssocID="{ABBA0F8D-AC15-49F4-BA32-A277BEAD17A4}" presName="rect1ParTxNoCh" presStyleLbl="alignAcc1" presStyleIdx="0" presStyleCnt="1">
        <dgm:presLayoutVars>
          <dgm:chMax val="1"/>
          <dgm:bulletEnabled val="1"/>
        </dgm:presLayoutVars>
      </dgm:prSet>
      <dgm:spPr/>
      <dgm:t>
        <a:bodyPr/>
        <a:lstStyle/>
        <a:p>
          <a:endParaRPr lang="es-SV"/>
        </a:p>
      </dgm:t>
    </dgm:pt>
  </dgm:ptLst>
  <dgm:cxnLst>
    <dgm:cxn modelId="{1797B429-4303-44EF-B9B8-9F19BD70B0CE}" srcId="{E06BEB89-63B3-47FB-BB67-E16D539C5E9F}" destId="{ABBA0F8D-AC15-49F4-BA32-A277BEAD17A4}" srcOrd="0" destOrd="0" parTransId="{7085255D-0884-4D68-BA0A-C6831A9CCAC0}" sibTransId="{0B7F5FD3-42BE-4818-B9BE-C56F9745F429}"/>
    <dgm:cxn modelId="{0D921512-C4CC-4F19-9844-0BF7AE8D3DFB}" type="presOf" srcId="{ABBA0F8D-AC15-49F4-BA32-A277BEAD17A4}" destId="{935B6BEC-BFC6-4FE0-8C13-22603ED998BD}" srcOrd="0" destOrd="0" presId="urn:microsoft.com/office/officeart/2005/8/layout/target3"/>
    <dgm:cxn modelId="{C89C44A9-9D02-4234-8C77-3F1749FDD47D}" type="presOf" srcId="{ABBA0F8D-AC15-49F4-BA32-A277BEAD17A4}" destId="{1C24ED7A-EA53-4194-ABA6-378DAB9FFBEE}" srcOrd="1" destOrd="0" presId="urn:microsoft.com/office/officeart/2005/8/layout/target3"/>
    <dgm:cxn modelId="{98F681CE-D411-4DC3-BF16-8F686ABEC091}" type="presOf" srcId="{E06BEB89-63B3-47FB-BB67-E16D539C5E9F}" destId="{54AF402C-2DE2-4AEA-86BF-FE76524A7C21}" srcOrd="0" destOrd="0" presId="urn:microsoft.com/office/officeart/2005/8/layout/target3"/>
    <dgm:cxn modelId="{6CCD745C-2D92-45D7-BB5E-48D20DDC27F5}" type="presParOf" srcId="{54AF402C-2DE2-4AEA-86BF-FE76524A7C21}" destId="{D1228CA6-B64F-4959-A472-DA89F9296657}" srcOrd="0" destOrd="0" presId="urn:microsoft.com/office/officeart/2005/8/layout/target3"/>
    <dgm:cxn modelId="{ED555960-7C35-4D04-A9A0-018636BFF006}" type="presParOf" srcId="{54AF402C-2DE2-4AEA-86BF-FE76524A7C21}" destId="{0FC69B16-CAD6-4085-B91E-0DBD293D87C3}" srcOrd="1" destOrd="0" presId="urn:microsoft.com/office/officeart/2005/8/layout/target3"/>
    <dgm:cxn modelId="{54C7A891-7280-429E-BE5A-548295B13774}" type="presParOf" srcId="{54AF402C-2DE2-4AEA-86BF-FE76524A7C21}" destId="{935B6BEC-BFC6-4FE0-8C13-22603ED998BD}" srcOrd="2" destOrd="0" presId="urn:microsoft.com/office/officeart/2005/8/layout/target3"/>
    <dgm:cxn modelId="{A0DB54DD-E058-4309-9161-0670DE93BBF5}" type="presParOf" srcId="{54AF402C-2DE2-4AEA-86BF-FE76524A7C21}" destId="{1C24ED7A-EA53-4194-ABA6-378DAB9FFBE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BEE42D07-75C1-435F-87FB-E5C62D0EE0CA}" type="doc">
      <dgm:prSet loTypeId="urn:microsoft.com/office/officeart/2005/8/layout/vList6" loCatId="process" qsTypeId="urn:microsoft.com/office/officeart/2005/8/quickstyle/simple1" qsCatId="simple" csTypeId="urn:microsoft.com/office/officeart/2005/8/colors/colorful3" csCatId="colorful" phldr="1"/>
      <dgm:spPr/>
      <dgm:t>
        <a:bodyPr/>
        <a:lstStyle/>
        <a:p>
          <a:endParaRPr lang="es-SV"/>
        </a:p>
      </dgm:t>
    </dgm:pt>
    <dgm:pt modelId="{F3D42D56-3488-4E6D-9DB8-C4FFE2C0E830}">
      <dgm:prSet/>
      <dgm:spPr/>
      <dgm:t>
        <a:bodyPr anchor="ctr"/>
        <a:lstStyle/>
        <a:p>
          <a:pPr rtl="0"/>
          <a:r>
            <a:rPr lang="es-SV" dirty="0" smtClean="0"/>
            <a:t>Creación de Las Ventanillas fijas y Móviles</a:t>
          </a:r>
          <a:endParaRPr lang="es-SV" dirty="0"/>
        </a:p>
      </dgm:t>
    </dgm:pt>
    <dgm:pt modelId="{5A13349B-172B-4556-B781-3526873B5C4A}" type="parTrans" cxnId="{B9F1EE43-DD37-4874-BA47-8EA7D8797B0B}">
      <dgm:prSet/>
      <dgm:spPr/>
      <dgm:t>
        <a:bodyPr/>
        <a:lstStyle/>
        <a:p>
          <a:endParaRPr lang="es-SV"/>
        </a:p>
      </dgm:t>
    </dgm:pt>
    <dgm:pt modelId="{26C78E00-9351-4BBD-989F-17F0D0D86D00}" type="sibTrans" cxnId="{B9F1EE43-DD37-4874-BA47-8EA7D8797B0B}">
      <dgm:prSet/>
      <dgm:spPr/>
      <dgm:t>
        <a:bodyPr/>
        <a:lstStyle/>
        <a:p>
          <a:endParaRPr lang="es-SV"/>
        </a:p>
      </dgm:t>
    </dgm:pt>
    <dgm:pt modelId="{9099B41D-3DCD-448B-B5CE-07054DC82604}">
      <dgm:prSet/>
      <dgm:spPr/>
      <dgm:t>
        <a:bodyPr anchor="ctr"/>
        <a:lstStyle/>
        <a:p>
          <a:pPr rtl="0"/>
          <a:r>
            <a:rPr lang="es-SV" dirty="0" smtClean="0"/>
            <a:t>Unidades de Salud ECOSSF/</a:t>
          </a:r>
          <a:r>
            <a:rPr lang="es-SV" dirty="0" err="1" smtClean="0"/>
            <a:t>Clinicas</a:t>
          </a:r>
          <a:r>
            <a:rPr lang="es-SV" dirty="0" smtClean="0"/>
            <a:t> ISSS</a:t>
          </a:r>
          <a:endParaRPr lang="es-SV" dirty="0"/>
        </a:p>
      </dgm:t>
    </dgm:pt>
    <dgm:pt modelId="{88148446-A3BD-433C-BCE0-4F094A639317}" type="parTrans" cxnId="{D4D39309-6401-47BA-A371-613BD8969D86}">
      <dgm:prSet/>
      <dgm:spPr/>
      <dgm:t>
        <a:bodyPr/>
        <a:lstStyle/>
        <a:p>
          <a:endParaRPr lang="es-SV"/>
        </a:p>
      </dgm:t>
    </dgm:pt>
    <dgm:pt modelId="{7AB121D4-8745-449C-B8EE-9B7DA54D3104}" type="sibTrans" cxnId="{D4D39309-6401-47BA-A371-613BD8969D86}">
      <dgm:prSet/>
      <dgm:spPr/>
      <dgm:t>
        <a:bodyPr/>
        <a:lstStyle/>
        <a:p>
          <a:endParaRPr lang="es-SV"/>
        </a:p>
      </dgm:t>
    </dgm:pt>
    <dgm:pt modelId="{711793C2-D649-457E-9004-5717F6968CD1}">
      <dgm:prSet/>
      <dgm:spPr/>
      <dgm:t>
        <a:bodyPr anchor="ctr"/>
        <a:lstStyle/>
        <a:p>
          <a:pPr rtl="0"/>
          <a:r>
            <a:rPr lang="es-SV" dirty="0" smtClean="0"/>
            <a:t>Empresa Privadas</a:t>
          </a:r>
          <a:endParaRPr lang="es-SV" dirty="0"/>
        </a:p>
      </dgm:t>
    </dgm:pt>
    <dgm:pt modelId="{83F8964F-588D-46C4-B2D1-6AC445653EB3}" type="parTrans" cxnId="{DF8611E7-AC2A-4AD1-9D23-108749D8E7BB}">
      <dgm:prSet/>
      <dgm:spPr/>
      <dgm:t>
        <a:bodyPr/>
        <a:lstStyle/>
        <a:p>
          <a:endParaRPr lang="es-SV"/>
        </a:p>
      </dgm:t>
    </dgm:pt>
    <dgm:pt modelId="{F6E05B56-1D60-429C-832E-8BCE46E621F8}" type="sibTrans" cxnId="{DF8611E7-AC2A-4AD1-9D23-108749D8E7BB}">
      <dgm:prSet/>
      <dgm:spPr/>
      <dgm:t>
        <a:bodyPr/>
        <a:lstStyle/>
        <a:p>
          <a:endParaRPr lang="es-SV"/>
        </a:p>
      </dgm:t>
    </dgm:pt>
    <dgm:pt modelId="{30BA555D-E689-4FC6-8285-82A17B822075}">
      <dgm:prSet/>
      <dgm:spPr/>
      <dgm:t>
        <a:bodyPr anchor="ctr"/>
        <a:lstStyle/>
        <a:p>
          <a:pPr rtl="0"/>
          <a:r>
            <a:rPr lang="es-SV" dirty="0" smtClean="0"/>
            <a:t>Centros Escolares</a:t>
          </a:r>
          <a:endParaRPr lang="es-SV" dirty="0"/>
        </a:p>
      </dgm:t>
    </dgm:pt>
    <dgm:pt modelId="{C56CB31D-A865-4BAE-8802-A540DFED6151}" type="parTrans" cxnId="{AB061E32-04B0-45D5-80DA-71C248E7FA7A}">
      <dgm:prSet/>
      <dgm:spPr/>
      <dgm:t>
        <a:bodyPr/>
        <a:lstStyle/>
        <a:p>
          <a:endParaRPr lang="es-SV"/>
        </a:p>
      </dgm:t>
    </dgm:pt>
    <dgm:pt modelId="{4B904FF1-18E8-469D-9860-2B4FA24145EB}" type="sibTrans" cxnId="{AB061E32-04B0-45D5-80DA-71C248E7FA7A}">
      <dgm:prSet/>
      <dgm:spPr/>
      <dgm:t>
        <a:bodyPr/>
        <a:lstStyle/>
        <a:p>
          <a:endParaRPr lang="es-SV"/>
        </a:p>
      </dgm:t>
    </dgm:pt>
    <dgm:pt modelId="{0A4E059A-8CAD-4A84-BBBC-CE0B31B72502}">
      <dgm:prSet/>
      <dgm:spPr/>
      <dgm:t>
        <a:bodyPr anchor="ctr"/>
        <a:lstStyle/>
        <a:p>
          <a:pPr rtl="0"/>
          <a:r>
            <a:rPr lang="es-SV" dirty="0" smtClean="0"/>
            <a:t>Entrega de Bonos PATI/CSR</a:t>
          </a:r>
          <a:endParaRPr lang="es-SV" dirty="0"/>
        </a:p>
      </dgm:t>
    </dgm:pt>
    <dgm:pt modelId="{5FC5A87C-FB66-4139-9F90-F449F032B995}" type="parTrans" cxnId="{5BAD0AD1-DB36-427F-B6B4-572EFB5E1961}">
      <dgm:prSet/>
      <dgm:spPr/>
      <dgm:t>
        <a:bodyPr/>
        <a:lstStyle/>
        <a:p>
          <a:endParaRPr lang="es-SV"/>
        </a:p>
      </dgm:t>
    </dgm:pt>
    <dgm:pt modelId="{9A1A9370-F32C-4214-8A95-18B60861A260}" type="sibTrans" cxnId="{5BAD0AD1-DB36-427F-B6B4-572EFB5E1961}">
      <dgm:prSet/>
      <dgm:spPr/>
      <dgm:t>
        <a:bodyPr/>
        <a:lstStyle/>
        <a:p>
          <a:endParaRPr lang="es-SV"/>
        </a:p>
      </dgm:t>
    </dgm:pt>
    <dgm:pt modelId="{326BB2D6-036E-4475-B719-7BE1D8F51103}">
      <dgm:prSet/>
      <dgm:spPr/>
      <dgm:t>
        <a:bodyPr anchor="ctr"/>
        <a:lstStyle/>
        <a:p>
          <a:pPr rtl="0"/>
          <a:r>
            <a:rPr lang="es-SV" dirty="0" smtClean="0"/>
            <a:t>Plan de Capacitación En La Primera Infancia</a:t>
          </a:r>
          <a:endParaRPr lang="es-SV" dirty="0"/>
        </a:p>
      </dgm:t>
    </dgm:pt>
    <dgm:pt modelId="{4FF4343C-71FF-4ECB-992F-D8FCF0034579}" type="parTrans" cxnId="{AA1D0C3F-05A2-4B25-A17B-4C31032C406B}">
      <dgm:prSet/>
      <dgm:spPr/>
      <dgm:t>
        <a:bodyPr/>
        <a:lstStyle/>
        <a:p>
          <a:endParaRPr lang="es-SV"/>
        </a:p>
      </dgm:t>
    </dgm:pt>
    <dgm:pt modelId="{C1A6C019-D79A-4249-BCC6-44AA0FB5A084}" type="sibTrans" cxnId="{AA1D0C3F-05A2-4B25-A17B-4C31032C406B}">
      <dgm:prSet/>
      <dgm:spPr/>
      <dgm:t>
        <a:bodyPr/>
        <a:lstStyle/>
        <a:p>
          <a:endParaRPr lang="es-SV"/>
        </a:p>
      </dgm:t>
    </dgm:pt>
    <dgm:pt modelId="{13BAABBF-82AD-495B-8661-1C12233B1FC7}">
      <dgm:prSet/>
      <dgm:spPr/>
      <dgm:t>
        <a:bodyPr anchor="ctr"/>
        <a:lstStyle/>
        <a:p>
          <a:pPr rtl="0"/>
          <a:r>
            <a:rPr lang="es-ES" b="1" dirty="0" smtClean="0"/>
            <a:t>855  Capacidades, habilidades y destrezas de niños y niñas fortalecidos</a:t>
          </a:r>
          <a:endParaRPr lang="es-SV" dirty="0"/>
        </a:p>
      </dgm:t>
    </dgm:pt>
    <dgm:pt modelId="{143ADDB6-86C7-4331-B741-B1F05F76BA72}" type="parTrans" cxnId="{B5DF73EC-C35E-49E7-8F83-81EEF885800A}">
      <dgm:prSet/>
      <dgm:spPr/>
      <dgm:t>
        <a:bodyPr/>
        <a:lstStyle/>
        <a:p>
          <a:endParaRPr lang="es-SV"/>
        </a:p>
      </dgm:t>
    </dgm:pt>
    <dgm:pt modelId="{7A21CF5D-0C8C-4EF7-A539-41118547FE34}" type="sibTrans" cxnId="{B5DF73EC-C35E-49E7-8F83-81EEF885800A}">
      <dgm:prSet/>
      <dgm:spPr/>
      <dgm:t>
        <a:bodyPr/>
        <a:lstStyle/>
        <a:p>
          <a:endParaRPr lang="es-SV"/>
        </a:p>
      </dgm:t>
    </dgm:pt>
    <dgm:pt modelId="{672E816B-54E0-46C8-9DD1-5BE7DBE9CF10}">
      <dgm:prSet/>
      <dgm:spPr/>
      <dgm:t>
        <a:bodyPr anchor="ctr"/>
        <a:lstStyle/>
        <a:p>
          <a:pPr rtl="0"/>
          <a:r>
            <a:rPr lang="es-SV" dirty="0" smtClean="0"/>
            <a:t>Capacitación en Liderazgo Juvenil</a:t>
          </a:r>
          <a:endParaRPr lang="es-SV" dirty="0"/>
        </a:p>
      </dgm:t>
    </dgm:pt>
    <dgm:pt modelId="{D0E66712-57D5-4C3C-B47D-096164797F25}" type="parTrans" cxnId="{F82F27A0-9181-45B6-A2D7-EB99416878CF}">
      <dgm:prSet/>
      <dgm:spPr/>
      <dgm:t>
        <a:bodyPr/>
        <a:lstStyle/>
        <a:p>
          <a:endParaRPr lang="es-SV"/>
        </a:p>
      </dgm:t>
    </dgm:pt>
    <dgm:pt modelId="{E753A790-7CC0-48BA-A317-D61EF2758FEC}" type="sibTrans" cxnId="{F82F27A0-9181-45B6-A2D7-EB99416878CF}">
      <dgm:prSet/>
      <dgm:spPr/>
      <dgm:t>
        <a:bodyPr/>
        <a:lstStyle/>
        <a:p>
          <a:endParaRPr lang="es-SV"/>
        </a:p>
      </dgm:t>
    </dgm:pt>
    <dgm:pt modelId="{938A7934-EE69-4F42-9930-96770697B15E}">
      <dgm:prSet/>
      <dgm:spPr/>
      <dgm:t>
        <a:bodyPr anchor="ctr"/>
        <a:lstStyle/>
        <a:p>
          <a:pPr rtl="0"/>
          <a:r>
            <a:rPr lang="es-SV" dirty="0" smtClean="0"/>
            <a:t>5 talleres</a:t>
          </a:r>
          <a:endParaRPr lang="es-SV" dirty="0"/>
        </a:p>
      </dgm:t>
    </dgm:pt>
    <dgm:pt modelId="{1DA016DD-96F4-49FE-B9E0-7A4603C09303}" type="parTrans" cxnId="{F6E9A6B3-57E3-4948-A503-00D6AAE625E1}">
      <dgm:prSet/>
      <dgm:spPr/>
      <dgm:t>
        <a:bodyPr/>
        <a:lstStyle/>
        <a:p>
          <a:endParaRPr lang="es-SV"/>
        </a:p>
      </dgm:t>
    </dgm:pt>
    <dgm:pt modelId="{74D8C809-9C87-4F78-A27F-B5B0159BC687}" type="sibTrans" cxnId="{F6E9A6B3-57E3-4948-A503-00D6AAE625E1}">
      <dgm:prSet/>
      <dgm:spPr/>
      <dgm:t>
        <a:bodyPr/>
        <a:lstStyle/>
        <a:p>
          <a:endParaRPr lang="es-SV"/>
        </a:p>
      </dgm:t>
    </dgm:pt>
    <dgm:pt modelId="{AABF0CDD-3CA9-4D8F-9CE0-ABD07AF84F0F}" type="pres">
      <dgm:prSet presAssocID="{BEE42D07-75C1-435F-87FB-E5C62D0EE0CA}" presName="Name0" presStyleCnt="0">
        <dgm:presLayoutVars>
          <dgm:dir/>
          <dgm:animLvl val="lvl"/>
          <dgm:resizeHandles/>
        </dgm:presLayoutVars>
      </dgm:prSet>
      <dgm:spPr/>
      <dgm:t>
        <a:bodyPr/>
        <a:lstStyle/>
        <a:p>
          <a:endParaRPr lang="es-SV"/>
        </a:p>
      </dgm:t>
    </dgm:pt>
    <dgm:pt modelId="{97E9CFA6-EC2D-4E52-AC69-51289D17A9B1}" type="pres">
      <dgm:prSet presAssocID="{F3D42D56-3488-4E6D-9DB8-C4FFE2C0E830}" presName="linNode" presStyleCnt="0"/>
      <dgm:spPr/>
    </dgm:pt>
    <dgm:pt modelId="{B99733AA-CD0C-4DC1-9B66-BCA60A8862AC}" type="pres">
      <dgm:prSet presAssocID="{F3D42D56-3488-4E6D-9DB8-C4FFE2C0E830}" presName="parentShp" presStyleLbl="node1" presStyleIdx="0" presStyleCnt="3">
        <dgm:presLayoutVars>
          <dgm:bulletEnabled val="1"/>
        </dgm:presLayoutVars>
      </dgm:prSet>
      <dgm:spPr/>
      <dgm:t>
        <a:bodyPr/>
        <a:lstStyle/>
        <a:p>
          <a:endParaRPr lang="es-SV"/>
        </a:p>
      </dgm:t>
    </dgm:pt>
    <dgm:pt modelId="{71E98854-4654-4583-924E-3BFD64DD2990}" type="pres">
      <dgm:prSet presAssocID="{F3D42D56-3488-4E6D-9DB8-C4FFE2C0E830}" presName="childShp" presStyleLbl="bgAccFollowNode1" presStyleIdx="0" presStyleCnt="3">
        <dgm:presLayoutVars>
          <dgm:bulletEnabled val="1"/>
        </dgm:presLayoutVars>
      </dgm:prSet>
      <dgm:spPr/>
      <dgm:t>
        <a:bodyPr/>
        <a:lstStyle/>
        <a:p>
          <a:endParaRPr lang="es-SV"/>
        </a:p>
      </dgm:t>
    </dgm:pt>
    <dgm:pt modelId="{9469A1E4-BFC3-410A-83BC-B3D9F4CBFF81}" type="pres">
      <dgm:prSet presAssocID="{26C78E00-9351-4BBD-989F-17F0D0D86D00}" presName="spacing" presStyleCnt="0"/>
      <dgm:spPr/>
    </dgm:pt>
    <dgm:pt modelId="{53FDAF13-251C-47FD-B01E-F40E2DE72F69}" type="pres">
      <dgm:prSet presAssocID="{326BB2D6-036E-4475-B719-7BE1D8F51103}" presName="linNode" presStyleCnt="0"/>
      <dgm:spPr/>
    </dgm:pt>
    <dgm:pt modelId="{DA9E1347-C526-453E-9A6D-5D71C6E90932}" type="pres">
      <dgm:prSet presAssocID="{326BB2D6-036E-4475-B719-7BE1D8F51103}" presName="parentShp" presStyleLbl="node1" presStyleIdx="1" presStyleCnt="3">
        <dgm:presLayoutVars>
          <dgm:bulletEnabled val="1"/>
        </dgm:presLayoutVars>
      </dgm:prSet>
      <dgm:spPr/>
      <dgm:t>
        <a:bodyPr/>
        <a:lstStyle/>
        <a:p>
          <a:endParaRPr lang="es-SV"/>
        </a:p>
      </dgm:t>
    </dgm:pt>
    <dgm:pt modelId="{79E861DE-86EE-437F-AA84-13DCF5BC1194}" type="pres">
      <dgm:prSet presAssocID="{326BB2D6-036E-4475-B719-7BE1D8F51103}" presName="childShp" presStyleLbl="bgAccFollowNode1" presStyleIdx="1" presStyleCnt="3">
        <dgm:presLayoutVars>
          <dgm:bulletEnabled val="1"/>
        </dgm:presLayoutVars>
      </dgm:prSet>
      <dgm:spPr/>
      <dgm:t>
        <a:bodyPr/>
        <a:lstStyle/>
        <a:p>
          <a:endParaRPr lang="es-SV"/>
        </a:p>
      </dgm:t>
    </dgm:pt>
    <dgm:pt modelId="{02ECDDD6-C334-4720-AF7B-B1B48A3922CA}" type="pres">
      <dgm:prSet presAssocID="{C1A6C019-D79A-4249-BCC6-44AA0FB5A084}" presName="spacing" presStyleCnt="0"/>
      <dgm:spPr/>
    </dgm:pt>
    <dgm:pt modelId="{12E3232D-82DB-4702-8B37-AA13F36FE7F5}" type="pres">
      <dgm:prSet presAssocID="{672E816B-54E0-46C8-9DD1-5BE7DBE9CF10}" presName="linNode" presStyleCnt="0"/>
      <dgm:spPr/>
    </dgm:pt>
    <dgm:pt modelId="{819B605F-8A31-43F8-9E1E-66416E5352E1}" type="pres">
      <dgm:prSet presAssocID="{672E816B-54E0-46C8-9DD1-5BE7DBE9CF10}" presName="parentShp" presStyleLbl="node1" presStyleIdx="2" presStyleCnt="3">
        <dgm:presLayoutVars>
          <dgm:bulletEnabled val="1"/>
        </dgm:presLayoutVars>
      </dgm:prSet>
      <dgm:spPr/>
      <dgm:t>
        <a:bodyPr/>
        <a:lstStyle/>
        <a:p>
          <a:endParaRPr lang="es-SV"/>
        </a:p>
      </dgm:t>
    </dgm:pt>
    <dgm:pt modelId="{50BB1F7D-5CAD-4CB3-9C25-B05D833C60FE}" type="pres">
      <dgm:prSet presAssocID="{672E816B-54E0-46C8-9DD1-5BE7DBE9CF10}" presName="childShp" presStyleLbl="bgAccFollowNode1" presStyleIdx="2" presStyleCnt="3">
        <dgm:presLayoutVars>
          <dgm:bulletEnabled val="1"/>
        </dgm:presLayoutVars>
      </dgm:prSet>
      <dgm:spPr/>
      <dgm:t>
        <a:bodyPr/>
        <a:lstStyle/>
        <a:p>
          <a:endParaRPr lang="es-SV"/>
        </a:p>
      </dgm:t>
    </dgm:pt>
  </dgm:ptLst>
  <dgm:cxnLst>
    <dgm:cxn modelId="{F82F27A0-9181-45B6-A2D7-EB99416878CF}" srcId="{BEE42D07-75C1-435F-87FB-E5C62D0EE0CA}" destId="{672E816B-54E0-46C8-9DD1-5BE7DBE9CF10}" srcOrd="2" destOrd="0" parTransId="{D0E66712-57D5-4C3C-B47D-096164797F25}" sibTransId="{E753A790-7CC0-48BA-A317-D61EF2758FEC}"/>
    <dgm:cxn modelId="{1BC9B03F-30DA-4E27-B855-547F70025426}" type="presOf" srcId="{672E816B-54E0-46C8-9DD1-5BE7DBE9CF10}" destId="{819B605F-8A31-43F8-9E1E-66416E5352E1}" srcOrd="0" destOrd="0" presId="urn:microsoft.com/office/officeart/2005/8/layout/vList6"/>
    <dgm:cxn modelId="{B5DF73EC-C35E-49E7-8F83-81EEF885800A}" srcId="{326BB2D6-036E-4475-B719-7BE1D8F51103}" destId="{13BAABBF-82AD-495B-8661-1C12233B1FC7}" srcOrd="0" destOrd="0" parTransId="{143ADDB6-86C7-4331-B741-B1F05F76BA72}" sibTransId="{7A21CF5D-0C8C-4EF7-A539-41118547FE34}"/>
    <dgm:cxn modelId="{AA1D0C3F-05A2-4B25-A17B-4C31032C406B}" srcId="{BEE42D07-75C1-435F-87FB-E5C62D0EE0CA}" destId="{326BB2D6-036E-4475-B719-7BE1D8F51103}" srcOrd="1" destOrd="0" parTransId="{4FF4343C-71FF-4ECB-992F-D8FCF0034579}" sibTransId="{C1A6C019-D79A-4249-BCC6-44AA0FB5A084}"/>
    <dgm:cxn modelId="{801ED53B-403A-491A-8C5E-855B09DB3F85}" type="presOf" srcId="{F3D42D56-3488-4E6D-9DB8-C4FFE2C0E830}" destId="{B99733AA-CD0C-4DC1-9B66-BCA60A8862AC}" srcOrd="0" destOrd="0" presId="urn:microsoft.com/office/officeart/2005/8/layout/vList6"/>
    <dgm:cxn modelId="{B31A6AF8-FB76-4651-AAE3-21555E6340A4}" type="presOf" srcId="{9099B41D-3DCD-448B-B5CE-07054DC82604}" destId="{71E98854-4654-4583-924E-3BFD64DD2990}" srcOrd="0" destOrd="0" presId="urn:microsoft.com/office/officeart/2005/8/layout/vList6"/>
    <dgm:cxn modelId="{D490E394-7EFB-4FF0-9547-135A5512E3E0}" type="presOf" srcId="{BEE42D07-75C1-435F-87FB-E5C62D0EE0CA}" destId="{AABF0CDD-3CA9-4D8F-9CE0-ABD07AF84F0F}" srcOrd="0" destOrd="0" presId="urn:microsoft.com/office/officeart/2005/8/layout/vList6"/>
    <dgm:cxn modelId="{E1FC2C8D-0CEB-4C58-93AF-5F0875BC2E5F}" type="presOf" srcId="{326BB2D6-036E-4475-B719-7BE1D8F51103}" destId="{DA9E1347-C526-453E-9A6D-5D71C6E90932}" srcOrd="0" destOrd="0" presId="urn:microsoft.com/office/officeart/2005/8/layout/vList6"/>
    <dgm:cxn modelId="{0C326A3F-68B2-40D8-A7BA-EC251BA7ACFC}" type="presOf" srcId="{30BA555D-E689-4FC6-8285-82A17B822075}" destId="{71E98854-4654-4583-924E-3BFD64DD2990}" srcOrd="0" destOrd="2" presId="urn:microsoft.com/office/officeart/2005/8/layout/vList6"/>
    <dgm:cxn modelId="{B9F1EE43-DD37-4874-BA47-8EA7D8797B0B}" srcId="{BEE42D07-75C1-435F-87FB-E5C62D0EE0CA}" destId="{F3D42D56-3488-4E6D-9DB8-C4FFE2C0E830}" srcOrd="0" destOrd="0" parTransId="{5A13349B-172B-4556-B781-3526873B5C4A}" sibTransId="{26C78E00-9351-4BBD-989F-17F0D0D86D00}"/>
    <dgm:cxn modelId="{D4016362-38BA-4C78-8075-DED24F4D0169}" type="presOf" srcId="{711793C2-D649-457E-9004-5717F6968CD1}" destId="{71E98854-4654-4583-924E-3BFD64DD2990}" srcOrd="0" destOrd="1" presId="urn:microsoft.com/office/officeart/2005/8/layout/vList6"/>
    <dgm:cxn modelId="{03D9FD73-5A5D-49EC-BBA7-7E7163D76812}" type="presOf" srcId="{13BAABBF-82AD-495B-8661-1C12233B1FC7}" destId="{79E861DE-86EE-437F-AA84-13DCF5BC1194}" srcOrd="0" destOrd="0" presId="urn:microsoft.com/office/officeart/2005/8/layout/vList6"/>
    <dgm:cxn modelId="{F6E9A6B3-57E3-4948-A503-00D6AAE625E1}" srcId="{672E816B-54E0-46C8-9DD1-5BE7DBE9CF10}" destId="{938A7934-EE69-4F42-9930-96770697B15E}" srcOrd="0" destOrd="0" parTransId="{1DA016DD-96F4-49FE-B9E0-7A4603C09303}" sibTransId="{74D8C809-9C87-4F78-A27F-B5B0159BC687}"/>
    <dgm:cxn modelId="{D4D39309-6401-47BA-A371-613BD8969D86}" srcId="{F3D42D56-3488-4E6D-9DB8-C4FFE2C0E830}" destId="{9099B41D-3DCD-448B-B5CE-07054DC82604}" srcOrd="0" destOrd="0" parTransId="{88148446-A3BD-433C-BCE0-4F094A639317}" sibTransId="{7AB121D4-8745-449C-B8EE-9B7DA54D3104}"/>
    <dgm:cxn modelId="{4A6E2106-2300-41FD-8FFD-FA7AFD42910C}" type="presOf" srcId="{0A4E059A-8CAD-4A84-BBBC-CE0B31B72502}" destId="{71E98854-4654-4583-924E-3BFD64DD2990}" srcOrd="0" destOrd="3" presId="urn:microsoft.com/office/officeart/2005/8/layout/vList6"/>
    <dgm:cxn modelId="{7B1F8AC6-B260-4DE9-ACCB-B4B824C66B81}" type="presOf" srcId="{938A7934-EE69-4F42-9930-96770697B15E}" destId="{50BB1F7D-5CAD-4CB3-9C25-B05D833C60FE}" srcOrd="0" destOrd="0" presId="urn:microsoft.com/office/officeart/2005/8/layout/vList6"/>
    <dgm:cxn modelId="{DF8611E7-AC2A-4AD1-9D23-108749D8E7BB}" srcId="{F3D42D56-3488-4E6D-9DB8-C4FFE2C0E830}" destId="{711793C2-D649-457E-9004-5717F6968CD1}" srcOrd="1" destOrd="0" parTransId="{83F8964F-588D-46C4-B2D1-6AC445653EB3}" sibTransId="{F6E05B56-1D60-429C-832E-8BCE46E621F8}"/>
    <dgm:cxn modelId="{AB061E32-04B0-45D5-80DA-71C248E7FA7A}" srcId="{F3D42D56-3488-4E6D-9DB8-C4FFE2C0E830}" destId="{30BA555D-E689-4FC6-8285-82A17B822075}" srcOrd="2" destOrd="0" parTransId="{C56CB31D-A865-4BAE-8802-A540DFED6151}" sibTransId="{4B904FF1-18E8-469D-9860-2B4FA24145EB}"/>
    <dgm:cxn modelId="{5BAD0AD1-DB36-427F-B6B4-572EFB5E1961}" srcId="{F3D42D56-3488-4E6D-9DB8-C4FFE2C0E830}" destId="{0A4E059A-8CAD-4A84-BBBC-CE0B31B72502}" srcOrd="3" destOrd="0" parTransId="{5FC5A87C-FB66-4139-9F90-F449F032B995}" sibTransId="{9A1A9370-F32C-4214-8A95-18B60861A260}"/>
    <dgm:cxn modelId="{45D39F31-3DBD-45C1-8EB4-E6101BF45029}" type="presParOf" srcId="{AABF0CDD-3CA9-4D8F-9CE0-ABD07AF84F0F}" destId="{97E9CFA6-EC2D-4E52-AC69-51289D17A9B1}" srcOrd="0" destOrd="0" presId="urn:microsoft.com/office/officeart/2005/8/layout/vList6"/>
    <dgm:cxn modelId="{021133CE-50A4-4DF4-9D57-9C4DEA167879}" type="presParOf" srcId="{97E9CFA6-EC2D-4E52-AC69-51289D17A9B1}" destId="{B99733AA-CD0C-4DC1-9B66-BCA60A8862AC}" srcOrd="0" destOrd="0" presId="urn:microsoft.com/office/officeart/2005/8/layout/vList6"/>
    <dgm:cxn modelId="{C8B99BC4-BAB9-423A-9ED0-B52ED9800A70}" type="presParOf" srcId="{97E9CFA6-EC2D-4E52-AC69-51289D17A9B1}" destId="{71E98854-4654-4583-924E-3BFD64DD2990}" srcOrd="1" destOrd="0" presId="urn:microsoft.com/office/officeart/2005/8/layout/vList6"/>
    <dgm:cxn modelId="{339C947A-04A6-444D-B9AE-8000A63BC871}" type="presParOf" srcId="{AABF0CDD-3CA9-4D8F-9CE0-ABD07AF84F0F}" destId="{9469A1E4-BFC3-410A-83BC-B3D9F4CBFF81}" srcOrd="1" destOrd="0" presId="urn:microsoft.com/office/officeart/2005/8/layout/vList6"/>
    <dgm:cxn modelId="{EEC0710A-7E61-46DF-9DE8-A4BC8D992A01}" type="presParOf" srcId="{AABF0CDD-3CA9-4D8F-9CE0-ABD07AF84F0F}" destId="{53FDAF13-251C-47FD-B01E-F40E2DE72F69}" srcOrd="2" destOrd="0" presId="urn:microsoft.com/office/officeart/2005/8/layout/vList6"/>
    <dgm:cxn modelId="{637039DB-70C7-444B-AEA3-5537D11C5C6F}" type="presParOf" srcId="{53FDAF13-251C-47FD-B01E-F40E2DE72F69}" destId="{DA9E1347-C526-453E-9A6D-5D71C6E90932}" srcOrd="0" destOrd="0" presId="urn:microsoft.com/office/officeart/2005/8/layout/vList6"/>
    <dgm:cxn modelId="{A8B5CE33-BE2A-4349-9104-622B1C6F0E7A}" type="presParOf" srcId="{53FDAF13-251C-47FD-B01E-F40E2DE72F69}" destId="{79E861DE-86EE-437F-AA84-13DCF5BC1194}" srcOrd="1" destOrd="0" presId="urn:microsoft.com/office/officeart/2005/8/layout/vList6"/>
    <dgm:cxn modelId="{B23FCCB3-39E3-43E6-A6F9-C2F16344A381}" type="presParOf" srcId="{AABF0CDD-3CA9-4D8F-9CE0-ABD07AF84F0F}" destId="{02ECDDD6-C334-4720-AF7B-B1B48A3922CA}" srcOrd="3" destOrd="0" presId="urn:microsoft.com/office/officeart/2005/8/layout/vList6"/>
    <dgm:cxn modelId="{A34E6A55-9BEC-424D-9972-0198EBDA6F83}" type="presParOf" srcId="{AABF0CDD-3CA9-4D8F-9CE0-ABD07AF84F0F}" destId="{12E3232D-82DB-4702-8B37-AA13F36FE7F5}" srcOrd="4" destOrd="0" presId="urn:microsoft.com/office/officeart/2005/8/layout/vList6"/>
    <dgm:cxn modelId="{3BA84250-7D08-4DD0-BDF7-438F8672BCB4}" type="presParOf" srcId="{12E3232D-82DB-4702-8B37-AA13F36FE7F5}" destId="{819B605F-8A31-43F8-9E1E-66416E5352E1}" srcOrd="0" destOrd="0" presId="urn:microsoft.com/office/officeart/2005/8/layout/vList6"/>
    <dgm:cxn modelId="{A1BDE2C6-97B9-43FD-A8DF-3CF2651971C7}" type="presParOf" srcId="{12E3232D-82DB-4702-8B37-AA13F36FE7F5}" destId="{50BB1F7D-5CAD-4CB3-9C25-B05D833C60F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78F783A2-3BD5-4368-99F7-EF86579B8BB0}" type="doc">
      <dgm:prSet loTypeId="urn:microsoft.com/office/officeart/2005/8/layout/target3" loCatId="relationship" qsTypeId="urn:microsoft.com/office/officeart/2005/8/quickstyle/simple1" qsCatId="simple" csTypeId="urn:microsoft.com/office/officeart/2005/8/colors/colorful5" csCatId="colorful"/>
      <dgm:spPr/>
      <dgm:t>
        <a:bodyPr/>
        <a:lstStyle/>
        <a:p>
          <a:endParaRPr lang="es-SV"/>
        </a:p>
      </dgm:t>
    </dgm:pt>
    <dgm:pt modelId="{040658B9-2235-45EC-85A1-8C67BFBE7A7F}">
      <dgm:prSet/>
      <dgm:spPr/>
      <dgm:t>
        <a:bodyPr/>
        <a:lstStyle/>
        <a:p>
          <a:pPr rtl="0"/>
          <a:r>
            <a:rPr lang="es-ES" dirty="0" smtClean="0"/>
            <a:t>Control, vigilancia y prevención de la violencia</a:t>
          </a:r>
          <a:endParaRPr lang="es-SV" dirty="0"/>
        </a:p>
      </dgm:t>
    </dgm:pt>
    <dgm:pt modelId="{CB1FB79C-D710-4C50-9B4C-62DADB6B056C}" type="parTrans" cxnId="{78D36E14-FA08-44A1-8C5F-6F247041BFCF}">
      <dgm:prSet/>
      <dgm:spPr/>
      <dgm:t>
        <a:bodyPr/>
        <a:lstStyle/>
        <a:p>
          <a:endParaRPr lang="es-SV"/>
        </a:p>
      </dgm:t>
    </dgm:pt>
    <dgm:pt modelId="{29B12935-76B7-4D62-9C1D-61D9F12270CC}" type="sibTrans" cxnId="{78D36E14-FA08-44A1-8C5F-6F247041BFCF}">
      <dgm:prSet/>
      <dgm:spPr/>
      <dgm:t>
        <a:bodyPr/>
        <a:lstStyle/>
        <a:p>
          <a:endParaRPr lang="es-SV"/>
        </a:p>
      </dgm:t>
    </dgm:pt>
    <dgm:pt modelId="{BE9F851C-D386-42E8-B983-3E2EDC0BABA6}" type="pres">
      <dgm:prSet presAssocID="{78F783A2-3BD5-4368-99F7-EF86579B8BB0}" presName="Name0" presStyleCnt="0">
        <dgm:presLayoutVars>
          <dgm:chMax val="7"/>
          <dgm:dir/>
          <dgm:animLvl val="lvl"/>
          <dgm:resizeHandles val="exact"/>
        </dgm:presLayoutVars>
      </dgm:prSet>
      <dgm:spPr/>
      <dgm:t>
        <a:bodyPr/>
        <a:lstStyle/>
        <a:p>
          <a:endParaRPr lang="es-SV"/>
        </a:p>
      </dgm:t>
    </dgm:pt>
    <dgm:pt modelId="{40EBDDC7-AF8D-4C96-B7BE-85E84C8611E5}" type="pres">
      <dgm:prSet presAssocID="{040658B9-2235-45EC-85A1-8C67BFBE7A7F}" presName="circle1" presStyleLbl="node1" presStyleIdx="0" presStyleCnt="1"/>
      <dgm:spPr/>
    </dgm:pt>
    <dgm:pt modelId="{2C7B5994-092D-4867-B9AA-AFAFDC5AAA79}" type="pres">
      <dgm:prSet presAssocID="{040658B9-2235-45EC-85A1-8C67BFBE7A7F}" presName="space" presStyleCnt="0"/>
      <dgm:spPr/>
    </dgm:pt>
    <dgm:pt modelId="{D8727BBB-CE74-4AB4-B43A-81EBA7D5F9A3}" type="pres">
      <dgm:prSet presAssocID="{040658B9-2235-45EC-85A1-8C67BFBE7A7F}" presName="rect1" presStyleLbl="alignAcc1" presStyleIdx="0" presStyleCnt="1"/>
      <dgm:spPr/>
      <dgm:t>
        <a:bodyPr/>
        <a:lstStyle/>
        <a:p>
          <a:endParaRPr lang="es-SV"/>
        </a:p>
      </dgm:t>
    </dgm:pt>
    <dgm:pt modelId="{6EDA71E7-CCCD-44AC-A71A-CAFCA7F03733}" type="pres">
      <dgm:prSet presAssocID="{040658B9-2235-45EC-85A1-8C67BFBE7A7F}" presName="rect1ParTxNoCh" presStyleLbl="alignAcc1" presStyleIdx="0" presStyleCnt="1">
        <dgm:presLayoutVars>
          <dgm:chMax val="1"/>
          <dgm:bulletEnabled val="1"/>
        </dgm:presLayoutVars>
      </dgm:prSet>
      <dgm:spPr/>
      <dgm:t>
        <a:bodyPr/>
        <a:lstStyle/>
        <a:p>
          <a:endParaRPr lang="es-SV"/>
        </a:p>
      </dgm:t>
    </dgm:pt>
  </dgm:ptLst>
  <dgm:cxnLst>
    <dgm:cxn modelId="{6EE84B32-FFCF-4D53-8A09-47B807D72B56}" type="presOf" srcId="{78F783A2-3BD5-4368-99F7-EF86579B8BB0}" destId="{BE9F851C-D386-42E8-B983-3E2EDC0BABA6}" srcOrd="0" destOrd="0" presId="urn:microsoft.com/office/officeart/2005/8/layout/target3"/>
    <dgm:cxn modelId="{78D36E14-FA08-44A1-8C5F-6F247041BFCF}" srcId="{78F783A2-3BD5-4368-99F7-EF86579B8BB0}" destId="{040658B9-2235-45EC-85A1-8C67BFBE7A7F}" srcOrd="0" destOrd="0" parTransId="{CB1FB79C-D710-4C50-9B4C-62DADB6B056C}" sibTransId="{29B12935-76B7-4D62-9C1D-61D9F12270CC}"/>
    <dgm:cxn modelId="{F86270F3-7593-4A17-A029-7082DCF94A3C}" type="presOf" srcId="{040658B9-2235-45EC-85A1-8C67BFBE7A7F}" destId="{6EDA71E7-CCCD-44AC-A71A-CAFCA7F03733}" srcOrd="1" destOrd="0" presId="urn:microsoft.com/office/officeart/2005/8/layout/target3"/>
    <dgm:cxn modelId="{165A1E2D-1AB6-41E9-A970-7E141F6E9069}" type="presOf" srcId="{040658B9-2235-45EC-85A1-8C67BFBE7A7F}" destId="{D8727BBB-CE74-4AB4-B43A-81EBA7D5F9A3}" srcOrd="0" destOrd="0" presId="urn:microsoft.com/office/officeart/2005/8/layout/target3"/>
    <dgm:cxn modelId="{83FC251D-AE58-4792-B097-E97D68BCF04A}" type="presParOf" srcId="{BE9F851C-D386-42E8-B983-3E2EDC0BABA6}" destId="{40EBDDC7-AF8D-4C96-B7BE-85E84C8611E5}" srcOrd="0" destOrd="0" presId="urn:microsoft.com/office/officeart/2005/8/layout/target3"/>
    <dgm:cxn modelId="{2CC7BADE-8904-4D89-88D3-73280DD88EA8}" type="presParOf" srcId="{BE9F851C-D386-42E8-B983-3E2EDC0BABA6}" destId="{2C7B5994-092D-4867-B9AA-AFAFDC5AAA79}" srcOrd="1" destOrd="0" presId="urn:microsoft.com/office/officeart/2005/8/layout/target3"/>
    <dgm:cxn modelId="{F8246C89-E6DE-4F05-BEEF-B885D8BF1F09}" type="presParOf" srcId="{BE9F851C-D386-42E8-B983-3E2EDC0BABA6}" destId="{D8727BBB-CE74-4AB4-B43A-81EBA7D5F9A3}" srcOrd="2" destOrd="0" presId="urn:microsoft.com/office/officeart/2005/8/layout/target3"/>
    <dgm:cxn modelId="{52C718E5-7653-47F3-91C1-FF6BF8DD3A50}" type="presParOf" srcId="{BE9F851C-D386-42E8-B983-3E2EDC0BABA6}" destId="{6EDA71E7-CCCD-44AC-A71A-CAFCA7F0373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68438A15-B1BD-4DED-A39F-C2EC851BA399}" type="doc">
      <dgm:prSet loTypeId="urn:microsoft.com/office/officeart/2005/8/layout/process4" loCatId="list" qsTypeId="urn:microsoft.com/office/officeart/2005/8/quickstyle/simple1" qsCatId="simple" csTypeId="urn:microsoft.com/office/officeart/2005/8/colors/colorful3" csCatId="colorful"/>
      <dgm:spPr/>
      <dgm:t>
        <a:bodyPr/>
        <a:lstStyle/>
        <a:p>
          <a:endParaRPr lang="es-SV"/>
        </a:p>
      </dgm:t>
    </dgm:pt>
    <dgm:pt modelId="{98ADCDCB-843C-4372-8A6A-1F7916251956}">
      <dgm:prSet/>
      <dgm:spPr/>
      <dgm:t>
        <a:bodyPr/>
        <a:lstStyle/>
        <a:p>
          <a:pPr rtl="0"/>
          <a:r>
            <a:rPr lang="es-SV" smtClean="0"/>
            <a:t>Recuperación de Viviendas Usurpadas</a:t>
          </a:r>
          <a:endParaRPr lang="es-SV"/>
        </a:p>
      </dgm:t>
    </dgm:pt>
    <dgm:pt modelId="{EB479A5A-8EC9-4ED4-9AA3-25D98D5A1014}" type="parTrans" cxnId="{1A80B8B8-8DE5-4D34-807D-7529916197DF}">
      <dgm:prSet/>
      <dgm:spPr/>
      <dgm:t>
        <a:bodyPr/>
        <a:lstStyle/>
        <a:p>
          <a:endParaRPr lang="es-SV"/>
        </a:p>
      </dgm:t>
    </dgm:pt>
    <dgm:pt modelId="{5CC1D717-C4C2-4932-B9A3-99F6773B8CCC}" type="sibTrans" cxnId="{1A80B8B8-8DE5-4D34-807D-7529916197DF}">
      <dgm:prSet/>
      <dgm:spPr/>
      <dgm:t>
        <a:bodyPr/>
        <a:lstStyle/>
        <a:p>
          <a:endParaRPr lang="es-SV"/>
        </a:p>
      </dgm:t>
    </dgm:pt>
    <dgm:pt modelId="{346BE860-3C90-458E-8015-7C625C799440}">
      <dgm:prSet/>
      <dgm:spPr/>
      <dgm:t>
        <a:bodyPr/>
        <a:lstStyle/>
        <a:p>
          <a:pPr rtl="0"/>
          <a:r>
            <a:rPr lang="es-SV" smtClean="0"/>
            <a:t>100 Viviendas </a:t>
          </a:r>
          <a:endParaRPr lang="es-SV"/>
        </a:p>
      </dgm:t>
    </dgm:pt>
    <dgm:pt modelId="{70047CA8-24F2-4ADE-97C5-8FBDC29B7D11}" type="parTrans" cxnId="{0CA7E718-7FEC-4EC1-A91B-55A83A7BBFF3}">
      <dgm:prSet/>
      <dgm:spPr/>
      <dgm:t>
        <a:bodyPr/>
        <a:lstStyle/>
        <a:p>
          <a:endParaRPr lang="es-SV"/>
        </a:p>
      </dgm:t>
    </dgm:pt>
    <dgm:pt modelId="{6004D70E-9392-4B27-96BF-5B481DF0DDBC}" type="sibTrans" cxnId="{0CA7E718-7FEC-4EC1-A91B-55A83A7BBFF3}">
      <dgm:prSet/>
      <dgm:spPr/>
      <dgm:t>
        <a:bodyPr/>
        <a:lstStyle/>
        <a:p>
          <a:endParaRPr lang="es-SV"/>
        </a:p>
      </dgm:t>
    </dgm:pt>
    <dgm:pt modelId="{05AD7FCA-FBB3-4F7E-9248-06C9376431A3}">
      <dgm:prSet/>
      <dgm:spPr/>
      <dgm:t>
        <a:bodyPr/>
        <a:lstStyle/>
        <a:p>
          <a:pPr rtl="0"/>
          <a:r>
            <a:rPr lang="es-SV" smtClean="0"/>
            <a:t>Municipio de Colon</a:t>
          </a:r>
          <a:endParaRPr lang="es-SV"/>
        </a:p>
      </dgm:t>
    </dgm:pt>
    <dgm:pt modelId="{592E5CAB-4E5B-47C7-A907-00B1596BBC9F}" type="parTrans" cxnId="{7AC46C27-3055-4AD8-9FEE-E0BB7231F912}">
      <dgm:prSet/>
      <dgm:spPr/>
      <dgm:t>
        <a:bodyPr/>
        <a:lstStyle/>
        <a:p>
          <a:endParaRPr lang="es-SV"/>
        </a:p>
      </dgm:t>
    </dgm:pt>
    <dgm:pt modelId="{A4E338A0-396C-4D40-B30D-7213D23EB397}" type="sibTrans" cxnId="{7AC46C27-3055-4AD8-9FEE-E0BB7231F912}">
      <dgm:prSet/>
      <dgm:spPr/>
      <dgm:t>
        <a:bodyPr/>
        <a:lstStyle/>
        <a:p>
          <a:endParaRPr lang="es-SV"/>
        </a:p>
      </dgm:t>
    </dgm:pt>
    <dgm:pt modelId="{B1BB9BDC-E459-4DFD-838B-2E02C39EBA5C}">
      <dgm:prSet/>
      <dgm:spPr/>
      <dgm:t>
        <a:bodyPr/>
        <a:lstStyle/>
        <a:p>
          <a:pPr rtl="0"/>
          <a:r>
            <a:rPr lang="es-SV" smtClean="0"/>
            <a:t>Prevención de violencia en Centros Educativos</a:t>
          </a:r>
          <a:endParaRPr lang="es-SV"/>
        </a:p>
      </dgm:t>
    </dgm:pt>
    <dgm:pt modelId="{C3618E34-FD27-4375-9DB2-9166F261BF36}" type="parTrans" cxnId="{4880F596-6BB1-4AF1-BBBA-EA37E52A0F79}">
      <dgm:prSet/>
      <dgm:spPr/>
      <dgm:t>
        <a:bodyPr/>
        <a:lstStyle/>
        <a:p>
          <a:endParaRPr lang="es-SV"/>
        </a:p>
      </dgm:t>
    </dgm:pt>
    <dgm:pt modelId="{E05862C9-5B9C-4809-85C9-1081494E3E92}" type="sibTrans" cxnId="{4880F596-6BB1-4AF1-BBBA-EA37E52A0F79}">
      <dgm:prSet/>
      <dgm:spPr/>
      <dgm:t>
        <a:bodyPr/>
        <a:lstStyle/>
        <a:p>
          <a:endParaRPr lang="es-SV"/>
        </a:p>
      </dgm:t>
    </dgm:pt>
    <dgm:pt modelId="{8B78509B-1E09-4CB7-858C-E870DEC762A6}">
      <dgm:prSet/>
      <dgm:spPr/>
      <dgm:t>
        <a:bodyPr/>
        <a:lstStyle/>
        <a:p>
          <a:pPr rtl="0"/>
          <a:r>
            <a:rPr lang="es-SV" smtClean="0"/>
            <a:t>110 EScuelas</a:t>
          </a:r>
          <a:endParaRPr lang="es-SV"/>
        </a:p>
      </dgm:t>
    </dgm:pt>
    <dgm:pt modelId="{D4A035F0-9718-466F-9F23-02D3C2BD11B9}" type="parTrans" cxnId="{8C60B2AE-EDF7-4469-A26B-B812843A7C22}">
      <dgm:prSet/>
      <dgm:spPr/>
      <dgm:t>
        <a:bodyPr/>
        <a:lstStyle/>
        <a:p>
          <a:endParaRPr lang="es-SV"/>
        </a:p>
      </dgm:t>
    </dgm:pt>
    <dgm:pt modelId="{4243DD74-5CDF-42A4-9F82-0CB91B81DF7E}" type="sibTrans" cxnId="{8C60B2AE-EDF7-4469-A26B-B812843A7C22}">
      <dgm:prSet/>
      <dgm:spPr/>
      <dgm:t>
        <a:bodyPr/>
        <a:lstStyle/>
        <a:p>
          <a:endParaRPr lang="es-SV"/>
        </a:p>
      </dgm:t>
    </dgm:pt>
    <dgm:pt modelId="{CDC37BDC-06EB-49CB-B610-6A78F264E1D8}" type="pres">
      <dgm:prSet presAssocID="{68438A15-B1BD-4DED-A39F-C2EC851BA399}" presName="Name0" presStyleCnt="0">
        <dgm:presLayoutVars>
          <dgm:dir/>
          <dgm:animLvl val="lvl"/>
          <dgm:resizeHandles val="exact"/>
        </dgm:presLayoutVars>
      </dgm:prSet>
      <dgm:spPr/>
      <dgm:t>
        <a:bodyPr/>
        <a:lstStyle/>
        <a:p>
          <a:endParaRPr lang="es-SV"/>
        </a:p>
      </dgm:t>
    </dgm:pt>
    <dgm:pt modelId="{27B254EE-9DAA-40CC-9FF4-6B35A26A9FC1}" type="pres">
      <dgm:prSet presAssocID="{B1BB9BDC-E459-4DFD-838B-2E02C39EBA5C}" presName="boxAndChildren" presStyleCnt="0"/>
      <dgm:spPr/>
    </dgm:pt>
    <dgm:pt modelId="{4F18ACF4-AEED-4CFE-B320-2193404A344C}" type="pres">
      <dgm:prSet presAssocID="{B1BB9BDC-E459-4DFD-838B-2E02C39EBA5C}" presName="parentTextBox" presStyleLbl="node1" presStyleIdx="0" presStyleCnt="2"/>
      <dgm:spPr/>
      <dgm:t>
        <a:bodyPr/>
        <a:lstStyle/>
        <a:p>
          <a:endParaRPr lang="es-SV"/>
        </a:p>
      </dgm:t>
    </dgm:pt>
    <dgm:pt modelId="{A5F9AC49-7834-4DF6-8B56-AEC212B87966}" type="pres">
      <dgm:prSet presAssocID="{B1BB9BDC-E459-4DFD-838B-2E02C39EBA5C}" presName="entireBox" presStyleLbl="node1" presStyleIdx="0" presStyleCnt="2"/>
      <dgm:spPr/>
      <dgm:t>
        <a:bodyPr/>
        <a:lstStyle/>
        <a:p>
          <a:endParaRPr lang="es-SV"/>
        </a:p>
      </dgm:t>
    </dgm:pt>
    <dgm:pt modelId="{CBBC5316-7517-4B83-ACA1-45B6A8CCB3A6}" type="pres">
      <dgm:prSet presAssocID="{B1BB9BDC-E459-4DFD-838B-2E02C39EBA5C}" presName="descendantBox" presStyleCnt="0"/>
      <dgm:spPr/>
    </dgm:pt>
    <dgm:pt modelId="{5E54BEE3-3FCA-4C63-9A94-E3F7508FE9A8}" type="pres">
      <dgm:prSet presAssocID="{8B78509B-1E09-4CB7-858C-E870DEC762A6}" presName="childTextBox" presStyleLbl="fgAccFollowNode1" presStyleIdx="0" presStyleCnt="3">
        <dgm:presLayoutVars>
          <dgm:bulletEnabled val="1"/>
        </dgm:presLayoutVars>
      </dgm:prSet>
      <dgm:spPr/>
      <dgm:t>
        <a:bodyPr/>
        <a:lstStyle/>
        <a:p>
          <a:endParaRPr lang="es-SV"/>
        </a:p>
      </dgm:t>
    </dgm:pt>
    <dgm:pt modelId="{FE107292-2983-4146-978B-BBF6F054D9A1}" type="pres">
      <dgm:prSet presAssocID="{5CC1D717-C4C2-4932-B9A3-99F6773B8CCC}" presName="sp" presStyleCnt="0"/>
      <dgm:spPr/>
    </dgm:pt>
    <dgm:pt modelId="{B937779C-CC6A-4C5C-8B96-86E9B481106B}" type="pres">
      <dgm:prSet presAssocID="{98ADCDCB-843C-4372-8A6A-1F7916251956}" presName="arrowAndChildren" presStyleCnt="0"/>
      <dgm:spPr/>
    </dgm:pt>
    <dgm:pt modelId="{B726AF5F-98F4-4C2B-A79F-BE6389297192}" type="pres">
      <dgm:prSet presAssocID="{98ADCDCB-843C-4372-8A6A-1F7916251956}" presName="parentTextArrow" presStyleLbl="node1" presStyleIdx="0" presStyleCnt="2"/>
      <dgm:spPr/>
      <dgm:t>
        <a:bodyPr/>
        <a:lstStyle/>
        <a:p>
          <a:endParaRPr lang="es-SV"/>
        </a:p>
      </dgm:t>
    </dgm:pt>
    <dgm:pt modelId="{EA96F2D4-E55D-40C4-B9FD-84690E09EE1F}" type="pres">
      <dgm:prSet presAssocID="{98ADCDCB-843C-4372-8A6A-1F7916251956}" presName="arrow" presStyleLbl="node1" presStyleIdx="1" presStyleCnt="2"/>
      <dgm:spPr/>
      <dgm:t>
        <a:bodyPr/>
        <a:lstStyle/>
        <a:p>
          <a:endParaRPr lang="es-SV"/>
        </a:p>
      </dgm:t>
    </dgm:pt>
    <dgm:pt modelId="{D0623C59-F517-44AB-BA8F-9BE432A469CE}" type="pres">
      <dgm:prSet presAssocID="{98ADCDCB-843C-4372-8A6A-1F7916251956}" presName="descendantArrow" presStyleCnt="0"/>
      <dgm:spPr/>
    </dgm:pt>
    <dgm:pt modelId="{E0D148EF-EA05-4C1F-9730-554D958FE350}" type="pres">
      <dgm:prSet presAssocID="{346BE860-3C90-458E-8015-7C625C799440}" presName="childTextArrow" presStyleLbl="fgAccFollowNode1" presStyleIdx="1" presStyleCnt="3">
        <dgm:presLayoutVars>
          <dgm:bulletEnabled val="1"/>
        </dgm:presLayoutVars>
      </dgm:prSet>
      <dgm:spPr/>
      <dgm:t>
        <a:bodyPr/>
        <a:lstStyle/>
        <a:p>
          <a:endParaRPr lang="es-SV"/>
        </a:p>
      </dgm:t>
    </dgm:pt>
    <dgm:pt modelId="{A63CB2D0-DE86-44CB-8A49-5C57C7C574FE}" type="pres">
      <dgm:prSet presAssocID="{05AD7FCA-FBB3-4F7E-9248-06C9376431A3}" presName="childTextArrow" presStyleLbl="fgAccFollowNode1" presStyleIdx="2" presStyleCnt="3">
        <dgm:presLayoutVars>
          <dgm:bulletEnabled val="1"/>
        </dgm:presLayoutVars>
      </dgm:prSet>
      <dgm:spPr/>
      <dgm:t>
        <a:bodyPr/>
        <a:lstStyle/>
        <a:p>
          <a:endParaRPr lang="es-SV"/>
        </a:p>
      </dgm:t>
    </dgm:pt>
  </dgm:ptLst>
  <dgm:cxnLst>
    <dgm:cxn modelId="{D60F2EB7-6D3C-4307-A69F-DD3BF016F762}" type="presOf" srcId="{68438A15-B1BD-4DED-A39F-C2EC851BA399}" destId="{CDC37BDC-06EB-49CB-B610-6A78F264E1D8}" srcOrd="0" destOrd="0" presId="urn:microsoft.com/office/officeart/2005/8/layout/process4"/>
    <dgm:cxn modelId="{8C60B2AE-EDF7-4469-A26B-B812843A7C22}" srcId="{B1BB9BDC-E459-4DFD-838B-2E02C39EBA5C}" destId="{8B78509B-1E09-4CB7-858C-E870DEC762A6}" srcOrd="0" destOrd="0" parTransId="{D4A035F0-9718-466F-9F23-02D3C2BD11B9}" sibTransId="{4243DD74-5CDF-42A4-9F82-0CB91B81DF7E}"/>
    <dgm:cxn modelId="{034DF515-830B-4E4D-8C18-D7D6A39C5874}" type="presOf" srcId="{346BE860-3C90-458E-8015-7C625C799440}" destId="{E0D148EF-EA05-4C1F-9730-554D958FE350}" srcOrd="0" destOrd="0" presId="urn:microsoft.com/office/officeart/2005/8/layout/process4"/>
    <dgm:cxn modelId="{1A80B8B8-8DE5-4D34-807D-7529916197DF}" srcId="{68438A15-B1BD-4DED-A39F-C2EC851BA399}" destId="{98ADCDCB-843C-4372-8A6A-1F7916251956}" srcOrd="0" destOrd="0" parTransId="{EB479A5A-8EC9-4ED4-9AA3-25D98D5A1014}" sibTransId="{5CC1D717-C4C2-4932-B9A3-99F6773B8CCC}"/>
    <dgm:cxn modelId="{0CA7E718-7FEC-4EC1-A91B-55A83A7BBFF3}" srcId="{98ADCDCB-843C-4372-8A6A-1F7916251956}" destId="{346BE860-3C90-458E-8015-7C625C799440}" srcOrd="0" destOrd="0" parTransId="{70047CA8-24F2-4ADE-97C5-8FBDC29B7D11}" sibTransId="{6004D70E-9392-4B27-96BF-5B481DF0DDBC}"/>
    <dgm:cxn modelId="{0A311063-45A7-4EB8-B82F-F70DA1F617E1}" type="presOf" srcId="{B1BB9BDC-E459-4DFD-838B-2E02C39EBA5C}" destId="{A5F9AC49-7834-4DF6-8B56-AEC212B87966}" srcOrd="1" destOrd="0" presId="urn:microsoft.com/office/officeart/2005/8/layout/process4"/>
    <dgm:cxn modelId="{4880F596-6BB1-4AF1-BBBA-EA37E52A0F79}" srcId="{68438A15-B1BD-4DED-A39F-C2EC851BA399}" destId="{B1BB9BDC-E459-4DFD-838B-2E02C39EBA5C}" srcOrd="1" destOrd="0" parTransId="{C3618E34-FD27-4375-9DB2-9166F261BF36}" sibTransId="{E05862C9-5B9C-4809-85C9-1081494E3E92}"/>
    <dgm:cxn modelId="{22AEA544-1448-4A6C-BF4B-685E7833CD16}" type="presOf" srcId="{98ADCDCB-843C-4372-8A6A-1F7916251956}" destId="{EA96F2D4-E55D-40C4-B9FD-84690E09EE1F}" srcOrd="1" destOrd="0" presId="urn:microsoft.com/office/officeart/2005/8/layout/process4"/>
    <dgm:cxn modelId="{AAE52614-6B74-4D36-9CEF-1879000BAB26}" type="presOf" srcId="{98ADCDCB-843C-4372-8A6A-1F7916251956}" destId="{B726AF5F-98F4-4C2B-A79F-BE6389297192}" srcOrd="0" destOrd="0" presId="urn:microsoft.com/office/officeart/2005/8/layout/process4"/>
    <dgm:cxn modelId="{64668810-5B2D-4562-903E-03B8DEF4801D}" type="presOf" srcId="{05AD7FCA-FBB3-4F7E-9248-06C9376431A3}" destId="{A63CB2D0-DE86-44CB-8A49-5C57C7C574FE}" srcOrd="0" destOrd="0" presId="urn:microsoft.com/office/officeart/2005/8/layout/process4"/>
    <dgm:cxn modelId="{B35FCB09-C6E2-4B2E-95DF-A2058DEB25E7}" type="presOf" srcId="{8B78509B-1E09-4CB7-858C-E870DEC762A6}" destId="{5E54BEE3-3FCA-4C63-9A94-E3F7508FE9A8}" srcOrd="0" destOrd="0" presId="urn:microsoft.com/office/officeart/2005/8/layout/process4"/>
    <dgm:cxn modelId="{7AC46C27-3055-4AD8-9FEE-E0BB7231F912}" srcId="{98ADCDCB-843C-4372-8A6A-1F7916251956}" destId="{05AD7FCA-FBB3-4F7E-9248-06C9376431A3}" srcOrd="1" destOrd="0" parTransId="{592E5CAB-4E5B-47C7-A907-00B1596BBC9F}" sibTransId="{A4E338A0-396C-4D40-B30D-7213D23EB397}"/>
    <dgm:cxn modelId="{30C3FE46-B5BE-438A-A41A-92FC56355D98}" type="presOf" srcId="{B1BB9BDC-E459-4DFD-838B-2E02C39EBA5C}" destId="{4F18ACF4-AEED-4CFE-B320-2193404A344C}" srcOrd="0" destOrd="0" presId="urn:microsoft.com/office/officeart/2005/8/layout/process4"/>
    <dgm:cxn modelId="{032E88F4-0CA0-497F-9FC6-B6E5864C90CD}" type="presParOf" srcId="{CDC37BDC-06EB-49CB-B610-6A78F264E1D8}" destId="{27B254EE-9DAA-40CC-9FF4-6B35A26A9FC1}" srcOrd="0" destOrd="0" presId="urn:microsoft.com/office/officeart/2005/8/layout/process4"/>
    <dgm:cxn modelId="{AEABD506-811F-4646-82A5-44C22F5C9A97}" type="presParOf" srcId="{27B254EE-9DAA-40CC-9FF4-6B35A26A9FC1}" destId="{4F18ACF4-AEED-4CFE-B320-2193404A344C}" srcOrd="0" destOrd="0" presId="urn:microsoft.com/office/officeart/2005/8/layout/process4"/>
    <dgm:cxn modelId="{7ABF3014-AB70-42C9-83E7-3A7C1A512B1A}" type="presParOf" srcId="{27B254EE-9DAA-40CC-9FF4-6B35A26A9FC1}" destId="{A5F9AC49-7834-4DF6-8B56-AEC212B87966}" srcOrd="1" destOrd="0" presId="urn:microsoft.com/office/officeart/2005/8/layout/process4"/>
    <dgm:cxn modelId="{51266BE5-CED9-484E-A618-D920F6B7B4E4}" type="presParOf" srcId="{27B254EE-9DAA-40CC-9FF4-6B35A26A9FC1}" destId="{CBBC5316-7517-4B83-ACA1-45B6A8CCB3A6}" srcOrd="2" destOrd="0" presId="urn:microsoft.com/office/officeart/2005/8/layout/process4"/>
    <dgm:cxn modelId="{5F2E29A4-DD65-4D71-8FAA-49EE8EB0A0F5}" type="presParOf" srcId="{CBBC5316-7517-4B83-ACA1-45B6A8CCB3A6}" destId="{5E54BEE3-3FCA-4C63-9A94-E3F7508FE9A8}" srcOrd="0" destOrd="0" presId="urn:microsoft.com/office/officeart/2005/8/layout/process4"/>
    <dgm:cxn modelId="{613E3BF0-D27E-4598-A75C-B678A9EE93E6}" type="presParOf" srcId="{CDC37BDC-06EB-49CB-B610-6A78F264E1D8}" destId="{FE107292-2983-4146-978B-BBF6F054D9A1}" srcOrd="1" destOrd="0" presId="urn:microsoft.com/office/officeart/2005/8/layout/process4"/>
    <dgm:cxn modelId="{6BB0C72B-3F65-40C2-8470-A36A0A143FF4}" type="presParOf" srcId="{CDC37BDC-06EB-49CB-B610-6A78F264E1D8}" destId="{B937779C-CC6A-4C5C-8B96-86E9B481106B}" srcOrd="2" destOrd="0" presId="urn:microsoft.com/office/officeart/2005/8/layout/process4"/>
    <dgm:cxn modelId="{713ADC36-4396-4113-BA03-4A907D5304F7}" type="presParOf" srcId="{B937779C-CC6A-4C5C-8B96-86E9B481106B}" destId="{B726AF5F-98F4-4C2B-A79F-BE6389297192}" srcOrd="0" destOrd="0" presId="urn:microsoft.com/office/officeart/2005/8/layout/process4"/>
    <dgm:cxn modelId="{82067A91-694A-45D5-962F-CCB77CB4BF1C}" type="presParOf" srcId="{B937779C-CC6A-4C5C-8B96-86E9B481106B}" destId="{EA96F2D4-E55D-40C4-B9FD-84690E09EE1F}" srcOrd="1" destOrd="0" presId="urn:microsoft.com/office/officeart/2005/8/layout/process4"/>
    <dgm:cxn modelId="{02774D8E-AE77-4EA0-99D6-EC6A825D4F01}" type="presParOf" srcId="{B937779C-CC6A-4C5C-8B96-86E9B481106B}" destId="{D0623C59-F517-44AB-BA8F-9BE432A469CE}" srcOrd="2" destOrd="0" presId="urn:microsoft.com/office/officeart/2005/8/layout/process4"/>
    <dgm:cxn modelId="{141BE4B1-DCE8-4777-A55D-8BB063038E99}" type="presParOf" srcId="{D0623C59-F517-44AB-BA8F-9BE432A469CE}" destId="{E0D148EF-EA05-4C1F-9730-554D958FE350}" srcOrd="0" destOrd="0" presId="urn:microsoft.com/office/officeart/2005/8/layout/process4"/>
    <dgm:cxn modelId="{7E165FC0-D209-4B9D-816C-EB9CFF92074E}" type="presParOf" srcId="{D0623C59-F517-44AB-BA8F-9BE432A469CE}" destId="{A63CB2D0-DE86-44CB-8A49-5C57C7C574FE}"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317A530-EA24-4317-981E-64AAD1377B90}" type="doc">
      <dgm:prSet loTypeId="urn:microsoft.com/office/officeart/2009/3/layout/BlockDescendingList" loCatId="list" qsTypeId="urn:microsoft.com/office/officeart/2005/8/quickstyle/3d1" qsCatId="3D" csTypeId="urn:microsoft.com/office/officeart/2005/8/colors/colorful2" csCatId="colorful" phldr="1"/>
      <dgm:spPr/>
      <dgm:t>
        <a:bodyPr/>
        <a:lstStyle/>
        <a:p>
          <a:endParaRPr lang="es-SV"/>
        </a:p>
      </dgm:t>
    </dgm:pt>
    <dgm:pt modelId="{AF49172A-0700-4A4C-A0D7-E37AF34521CC}">
      <dgm:prSet/>
      <dgm:spPr/>
      <dgm:t>
        <a:bodyPr anchor="ctr"/>
        <a:lstStyle/>
        <a:p>
          <a:pPr rtl="0"/>
          <a:r>
            <a:rPr lang="en-US" b="0" i="0" u="none" dirty="0" smtClean="0"/>
            <a:t>MTPS</a:t>
          </a:r>
          <a:endParaRPr lang="es-SV" dirty="0"/>
        </a:p>
      </dgm:t>
    </dgm:pt>
    <dgm:pt modelId="{5E2E05C5-8E27-4797-9967-B404D33C77C0}" type="parTrans" cxnId="{00BED542-E14A-468D-9AE5-B3CFC27957D4}">
      <dgm:prSet/>
      <dgm:spPr/>
      <dgm:t>
        <a:bodyPr/>
        <a:lstStyle/>
        <a:p>
          <a:endParaRPr lang="es-SV"/>
        </a:p>
      </dgm:t>
    </dgm:pt>
    <dgm:pt modelId="{E6206007-C847-4397-B89E-4F465B019DBD}" type="sibTrans" cxnId="{00BED542-E14A-468D-9AE5-B3CFC27957D4}">
      <dgm:prSet/>
      <dgm:spPr/>
      <dgm:t>
        <a:bodyPr/>
        <a:lstStyle/>
        <a:p>
          <a:endParaRPr lang="es-SV"/>
        </a:p>
      </dgm:t>
    </dgm:pt>
    <dgm:pt modelId="{C75E9B29-D916-4305-8E0F-197126646A7D}">
      <dgm:prSet/>
      <dgm:spPr/>
      <dgm:t>
        <a:bodyPr anchor="ctr"/>
        <a:lstStyle/>
        <a:p>
          <a:pPr rtl="0"/>
          <a:r>
            <a:rPr lang="en-US" b="0" i="0" u="none" dirty="0" smtClean="0"/>
            <a:t>DC</a:t>
          </a:r>
          <a:endParaRPr lang="es-SV" b="0" i="0" u="none" dirty="0"/>
        </a:p>
      </dgm:t>
    </dgm:pt>
    <dgm:pt modelId="{230EBC09-9780-4BCB-AB5E-8046672E7038}" type="parTrans" cxnId="{B0627FC4-2E96-48DA-86E1-8CA5C644FF81}">
      <dgm:prSet/>
      <dgm:spPr/>
      <dgm:t>
        <a:bodyPr/>
        <a:lstStyle/>
        <a:p>
          <a:endParaRPr lang="es-SV"/>
        </a:p>
      </dgm:t>
    </dgm:pt>
    <dgm:pt modelId="{37F9AD32-56BD-4235-A189-1DA392353538}" type="sibTrans" cxnId="{B0627FC4-2E96-48DA-86E1-8CA5C644FF81}">
      <dgm:prSet/>
      <dgm:spPr/>
      <dgm:t>
        <a:bodyPr/>
        <a:lstStyle/>
        <a:p>
          <a:endParaRPr lang="es-SV"/>
        </a:p>
      </dgm:t>
    </dgm:pt>
    <dgm:pt modelId="{F200F70C-F19B-4E49-961E-F96301CA6625}">
      <dgm:prSet/>
      <dgm:spPr/>
      <dgm:t>
        <a:bodyPr anchor="ctr"/>
        <a:lstStyle/>
        <a:p>
          <a:pPr rtl="0"/>
          <a:r>
            <a:rPr lang="en-US" b="0" i="0" u="none" dirty="0" smtClean="0"/>
            <a:t>CNR</a:t>
          </a:r>
          <a:endParaRPr lang="es-SV" b="0" i="0" u="none" dirty="0"/>
        </a:p>
      </dgm:t>
    </dgm:pt>
    <dgm:pt modelId="{C7CAA954-D653-46E4-BB0D-4CCF1389F2C1}" type="parTrans" cxnId="{E059EE2C-1C2C-4BCB-8E76-A748C8BD2246}">
      <dgm:prSet/>
      <dgm:spPr/>
      <dgm:t>
        <a:bodyPr/>
        <a:lstStyle/>
        <a:p>
          <a:endParaRPr lang="es-SV"/>
        </a:p>
      </dgm:t>
    </dgm:pt>
    <dgm:pt modelId="{41DA29A8-0542-4699-84B1-1121181AA7C7}" type="sibTrans" cxnId="{E059EE2C-1C2C-4BCB-8E76-A748C8BD2246}">
      <dgm:prSet/>
      <dgm:spPr/>
      <dgm:t>
        <a:bodyPr/>
        <a:lstStyle/>
        <a:p>
          <a:endParaRPr lang="es-SV"/>
        </a:p>
      </dgm:t>
    </dgm:pt>
    <dgm:pt modelId="{32BD0A1E-2F09-411C-812C-CAFBE93496C4}">
      <dgm:prSet/>
      <dgm:spPr/>
      <dgm:t>
        <a:bodyPr anchor="ctr"/>
        <a:lstStyle/>
        <a:p>
          <a:pPr rtl="0"/>
          <a:r>
            <a:rPr lang="es-ES" u="none" strike="noStrike" dirty="0" smtClean="0">
              <a:effectLst/>
            </a:rPr>
            <a:t>MIHAC-DGII</a:t>
          </a:r>
          <a:endParaRPr lang="es-SV" dirty="0"/>
        </a:p>
      </dgm:t>
    </dgm:pt>
    <dgm:pt modelId="{331076C1-83E7-4EC9-B11C-72C7173EC9F2}" type="parTrans" cxnId="{E7E96B7A-61E2-41EC-ACB6-62A754A6C698}">
      <dgm:prSet/>
      <dgm:spPr/>
      <dgm:t>
        <a:bodyPr/>
        <a:lstStyle/>
        <a:p>
          <a:endParaRPr lang="es-SV"/>
        </a:p>
      </dgm:t>
    </dgm:pt>
    <dgm:pt modelId="{AD0DB991-40AF-4EC8-A3E4-55CA478CEC43}" type="sibTrans" cxnId="{E7E96B7A-61E2-41EC-ACB6-62A754A6C698}">
      <dgm:prSet/>
      <dgm:spPr/>
      <dgm:t>
        <a:bodyPr/>
        <a:lstStyle/>
        <a:p>
          <a:endParaRPr lang="es-SV"/>
        </a:p>
      </dgm:t>
    </dgm:pt>
    <dgm:pt modelId="{7DF5D973-B5C1-44F9-B214-CDE25B4BDEDC}">
      <dgm:prSet/>
      <dgm:spPr/>
      <dgm:t>
        <a:bodyPr/>
        <a:lstStyle/>
        <a:p>
          <a:pPr rtl="0"/>
          <a:r>
            <a:rPr lang="es-SV" dirty="0" smtClean="0"/>
            <a:t>Productividad</a:t>
          </a:r>
          <a:endParaRPr lang="es-SV" dirty="0"/>
        </a:p>
      </dgm:t>
    </dgm:pt>
    <dgm:pt modelId="{EFF928A7-BD49-4987-AA7C-C56912F25A1D}" type="parTrans" cxnId="{9820A1C9-BD74-4D0F-AAE1-1F35E725E9B0}">
      <dgm:prSet/>
      <dgm:spPr/>
      <dgm:t>
        <a:bodyPr/>
        <a:lstStyle/>
        <a:p>
          <a:endParaRPr lang="es-SV"/>
        </a:p>
      </dgm:t>
    </dgm:pt>
    <dgm:pt modelId="{6813B5DE-FF34-4A6B-A580-CE0319898F5E}" type="sibTrans" cxnId="{9820A1C9-BD74-4D0F-AAE1-1F35E725E9B0}">
      <dgm:prSet/>
      <dgm:spPr/>
      <dgm:t>
        <a:bodyPr/>
        <a:lstStyle/>
        <a:p>
          <a:endParaRPr lang="es-SV"/>
        </a:p>
      </dgm:t>
    </dgm:pt>
    <dgm:pt modelId="{84F2ED42-60A4-4B90-8A66-FFC9EA9BD6C3}">
      <dgm:prSet/>
      <dgm:spPr/>
      <dgm:t>
        <a:bodyPr anchor="ctr"/>
        <a:lstStyle/>
        <a:p>
          <a:pPr rtl="0"/>
          <a:r>
            <a:rPr lang="en-US" b="0" i="0" u="none" dirty="0" smtClean="0"/>
            <a:t>MAG</a:t>
          </a:r>
          <a:endParaRPr lang="es-SV" dirty="0"/>
        </a:p>
      </dgm:t>
    </dgm:pt>
    <dgm:pt modelId="{DB9ED845-8523-437E-B290-906905636D7E}" type="parTrans" cxnId="{83E615AF-D7E9-4EBA-87A8-1B9A0F3854AF}">
      <dgm:prSet/>
      <dgm:spPr/>
      <dgm:t>
        <a:bodyPr/>
        <a:lstStyle/>
        <a:p>
          <a:endParaRPr lang="es-SV"/>
        </a:p>
      </dgm:t>
    </dgm:pt>
    <dgm:pt modelId="{F126BF2F-BF81-4E26-AD72-5DB2809AFFFF}" type="sibTrans" cxnId="{83E615AF-D7E9-4EBA-87A8-1B9A0F3854AF}">
      <dgm:prSet/>
      <dgm:spPr/>
      <dgm:t>
        <a:bodyPr/>
        <a:lstStyle/>
        <a:p>
          <a:endParaRPr lang="es-SV"/>
        </a:p>
      </dgm:t>
    </dgm:pt>
    <dgm:pt modelId="{A5BB03DD-9EC0-4E2A-A3CE-2A1542BEAC3A}">
      <dgm:prSet/>
      <dgm:spPr/>
      <dgm:t>
        <a:bodyPr anchor="ctr"/>
        <a:lstStyle/>
        <a:p>
          <a:pPr rtl="0"/>
          <a:r>
            <a:rPr lang="es-SV" dirty="0" smtClean="0"/>
            <a:t>MITUR</a:t>
          </a:r>
          <a:endParaRPr lang="es-SV" dirty="0"/>
        </a:p>
      </dgm:t>
    </dgm:pt>
    <dgm:pt modelId="{333FD5C8-0FDF-4076-BFD5-DFE1F82B6C54}" type="parTrans" cxnId="{FD6B3546-3549-43CA-B093-B56445698F7B}">
      <dgm:prSet/>
      <dgm:spPr/>
      <dgm:t>
        <a:bodyPr/>
        <a:lstStyle/>
        <a:p>
          <a:endParaRPr lang="es-SV"/>
        </a:p>
      </dgm:t>
    </dgm:pt>
    <dgm:pt modelId="{A1055474-22F4-49F3-A9A9-A03F1C09B70E}" type="sibTrans" cxnId="{FD6B3546-3549-43CA-B093-B56445698F7B}">
      <dgm:prSet/>
      <dgm:spPr/>
      <dgm:t>
        <a:bodyPr/>
        <a:lstStyle/>
        <a:p>
          <a:endParaRPr lang="es-SV"/>
        </a:p>
      </dgm:t>
    </dgm:pt>
    <dgm:pt modelId="{57C6DA96-3AE8-419F-99B7-2C46956E07A2}">
      <dgm:prSet/>
      <dgm:spPr/>
      <dgm:t>
        <a:bodyPr/>
        <a:lstStyle/>
        <a:p>
          <a:pPr rtl="0"/>
          <a:r>
            <a:rPr lang="es-SV" dirty="0" smtClean="0"/>
            <a:t>Empleo</a:t>
          </a:r>
          <a:endParaRPr lang="es-SV" dirty="0"/>
        </a:p>
      </dgm:t>
    </dgm:pt>
    <dgm:pt modelId="{D6CD6008-D237-413F-B12E-143E1CFD6580}" type="parTrans" cxnId="{36D025B2-CF61-4CDB-8B34-55BC044CFC0A}">
      <dgm:prSet/>
      <dgm:spPr/>
      <dgm:t>
        <a:bodyPr/>
        <a:lstStyle/>
        <a:p>
          <a:endParaRPr lang="es-SV"/>
        </a:p>
      </dgm:t>
    </dgm:pt>
    <dgm:pt modelId="{08BF1909-E122-4EF9-937A-120FEFE1184E}" type="sibTrans" cxnId="{36D025B2-CF61-4CDB-8B34-55BC044CFC0A}">
      <dgm:prSet/>
      <dgm:spPr/>
      <dgm:t>
        <a:bodyPr/>
        <a:lstStyle/>
        <a:p>
          <a:endParaRPr lang="es-SV"/>
        </a:p>
      </dgm:t>
    </dgm:pt>
    <dgm:pt modelId="{72C0EF75-9453-494C-A3F1-C346BEA8000D}">
      <dgm:prSet/>
      <dgm:spPr/>
      <dgm:t>
        <a:bodyPr/>
        <a:lstStyle/>
        <a:p>
          <a:pPr rtl="0"/>
          <a:r>
            <a:rPr lang="es-SV" dirty="0" smtClean="0"/>
            <a:t>Servicios</a:t>
          </a:r>
          <a:endParaRPr lang="es-SV" dirty="0"/>
        </a:p>
      </dgm:t>
    </dgm:pt>
    <dgm:pt modelId="{E6F6FE92-74B1-4320-AABD-4B61694226DF}" type="parTrans" cxnId="{9AF4AC6E-9166-4F44-A788-7BD8DE135FFE}">
      <dgm:prSet/>
      <dgm:spPr/>
      <dgm:t>
        <a:bodyPr/>
        <a:lstStyle/>
        <a:p>
          <a:endParaRPr lang="es-SV"/>
        </a:p>
      </dgm:t>
    </dgm:pt>
    <dgm:pt modelId="{94EB688D-EC74-4317-8367-CDAD3F1F8BE7}" type="sibTrans" cxnId="{9AF4AC6E-9166-4F44-A788-7BD8DE135FFE}">
      <dgm:prSet/>
      <dgm:spPr/>
      <dgm:t>
        <a:bodyPr/>
        <a:lstStyle/>
        <a:p>
          <a:endParaRPr lang="es-SV"/>
        </a:p>
      </dgm:t>
    </dgm:pt>
    <dgm:pt modelId="{A6E66EF8-1B88-44D8-9784-63CB0559DAA6}">
      <dgm:prSet/>
      <dgm:spPr/>
      <dgm:t>
        <a:bodyPr anchor="ctr"/>
        <a:lstStyle/>
        <a:p>
          <a:pPr rtl="0"/>
          <a:r>
            <a:rPr lang="en-US" b="0" i="0" u="none" dirty="0" smtClean="0"/>
            <a:t>MINEC</a:t>
          </a:r>
          <a:endParaRPr lang="es-SV" dirty="0"/>
        </a:p>
      </dgm:t>
    </dgm:pt>
    <dgm:pt modelId="{4C738400-7B93-4768-9889-6A20BC9C752B}" type="parTrans" cxnId="{B5BF3A3F-BCBA-43BB-A336-D5CEFF02151C}">
      <dgm:prSet/>
      <dgm:spPr/>
      <dgm:t>
        <a:bodyPr/>
        <a:lstStyle/>
        <a:p>
          <a:endParaRPr lang="es-SV"/>
        </a:p>
      </dgm:t>
    </dgm:pt>
    <dgm:pt modelId="{52668829-6F37-4126-B731-B58DB2910A3F}" type="sibTrans" cxnId="{B5BF3A3F-BCBA-43BB-A336-D5CEFF02151C}">
      <dgm:prSet/>
      <dgm:spPr/>
      <dgm:t>
        <a:bodyPr/>
        <a:lstStyle/>
        <a:p>
          <a:endParaRPr lang="es-SV"/>
        </a:p>
      </dgm:t>
    </dgm:pt>
    <dgm:pt modelId="{9F0E4508-4661-417A-AC50-5322E2C0B4E9}">
      <dgm:prSet/>
      <dgm:spPr/>
      <dgm:t>
        <a:bodyPr anchor="ctr"/>
        <a:lstStyle/>
        <a:p>
          <a:pPr rtl="0"/>
          <a:r>
            <a:rPr lang="es-SV" dirty="0" smtClean="0"/>
            <a:t>CENTA</a:t>
          </a:r>
          <a:endParaRPr lang="es-SV" dirty="0"/>
        </a:p>
      </dgm:t>
    </dgm:pt>
    <dgm:pt modelId="{09E2F13A-ABFD-4D21-A115-61618D9C45C7}" type="parTrans" cxnId="{B97712A6-82FA-4BF3-B7C2-9FED79188C8C}">
      <dgm:prSet/>
      <dgm:spPr/>
      <dgm:t>
        <a:bodyPr/>
        <a:lstStyle/>
        <a:p>
          <a:endParaRPr lang="es-SV"/>
        </a:p>
      </dgm:t>
    </dgm:pt>
    <dgm:pt modelId="{A3410D35-57F9-4058-BDD8-1248D0B8A8EA}" type="sibTrans" cxnId="{B97712A6-82FA-4BF3-B7C2-9FED79188C8C}">
      <dgm:prSet/>
      <dgm:spPr/>
      <dgm:t>
        <a:bodyPr/>
        <a:lstStyle/>
        <a:p>
          <a:endParaRPr lang="es-SV"/>
        </a:p>
      </dgm:t>
    </dgm:pt>
    <dgm:pt modelId="{71016889-C553-4207-8EE6-1D58957A7374}">
      <dgm:prSet/>
      <dgm:spPr/>
      <dgm:t>
        <a:bodyPr anchor="ctr"/>
        <a:lstStyle/>
        <a:p>
          <a:pPr rtl="0"/>
          <a:r>
            <a:rPr lang="es-SV" b="0" i="0" u="none" dirty="0" smtClean="0"/>
            <a:t>BFA</a:t>
          </a:r>
          <a:endParaRPr lang="es-SV" b="0" i="0" u="none" dirty="0"/>
        </a:p>
      </dgm:t>
    </dgm:pt>
    <dgm:pt modelId="{52D22512-E7F4-4E9A-BA27-232416EF10EA}" type="parTrans" cxnId="{C6E5B1C7-E8C8-410B-A92C-1BF7D41C3834}">
      <dgm:prSet/>
      <dgm:spPr/>
      <dgm:t>
        <a:bodyPr/>
        <a:lstStyle/>
        <a:p>
          <a:endParaRPr lang="es-SV"/>
        </a:p>
      </dgm:t>
    </dgm:pt>
    <dgm:pt modelId="{8F0BFBD6-8760-4FEE-9C5B-D13D0DB18CD8}" type="sibTrans" cxnId="{C6E5B1C7-E8C8-410B-A92C-1BF7D41C3834}">
      <dgm:prSet/>
      <dgm:spPr/>
      <dgm:t>
        <a:bodyPr/>
        <a:lstStyle/>
        <a:p>
          <a:endParaRPr lang="es-SV"/>
        </a:p>
      </dgm:t>
    </dgm:pt>
    <dgm:pt modelId="{82A8793B-97B8-4F3A-B4DF-8F891FEBD653}">
      <dgm:prSet/>
      <dgm:spPr/>
      <dgm:t>
        <a:bodyPr anchor="ctr"/>
        <a:lstStyle/>
        <a:p>
          <a:pPr rtl="0"/>
          <a:r>
            <a:rPr lang="es-SV" b="0" i="0" u="none" dirty="0" smtClean="0"/>
            <a:t>BANDESAL</a:t>
          </a:r>
          <a:endParaRPr lang="es-SV" b="0" i="0" u="none" dirty="0"/>
        </a:p>
      </dgm:t>
    </dgm:pt>
    <dgm:pt modelId="{6A93DB06-FFDF-40E3-9EFD-D7BF69A34E7A}" type="parTrans" cxnId="{B6912CD7-FA8B-4766-A975-F77CB9C45EA6}">
      <dgm:prSet/>
      <dgm:spPr/>
      <dgm:t>
        <a:bodyPr/>
        <a:lstStyle/>
        <a:p>
          <a:endParaRPr lang="es-SV"/>
        </a:p>
      </dgm:t>
    </dgm:pt>
    <dgm:pt modelId="{33A6078D-09CC-49E8-B39B-49AE9A9DEF80}" type="sibTrans" cxnId="{B6912CD7-FA8B-4766-A975-F77CB9C45EA6}">
      <dgm:prSet/>
      <dgm:spPr/>
      <dgm:t>
        <a:bodyPr/>
        <a:lstStyle/>
        <a:p>
          <a:endParaRPr lang="es-SV"/>
        </a:p>
      </dgm:t>
    </dgm:pt>
    <dgm:pt modelId="{7D2B9BD3-E922-4BDA-8140-FC0CCE20B576}">
      <dgm:prSet/>
      <dgm:spPr/>
      <dgm:t>
        <a:bodyPr anchor="ctr"/>
        <a:lstStyle/>
        <a:p>
          <a:pPr rtl="0"/>
          <a:r>
            <a:rPr lang="es-SV" b="0" i="0" u="none" dirty="0" smtClean="0"/>
            <a:t>FSV</a:t>
          </a:r>
          <a:endParaRPr lang="es-SV" b="0" i="0" u="none" dirty="0"/>
        </a:p>
      </dgm:t>
    </dgm:pt>
    <dgm:pt modelId="{B5DD8F1A-54EE-459D-A16F-4B61AE813C9F}" type="parTrans" cxnId="{470FFBA1-B22A-438C-BCD8-8E30FE0D2129}">
      <dgm:prSet/>
      <dgm:spPr/>
      <dgm:t>
        <a:bodyPr/>
        <a:lstStyle/>
        <a:p>
          <a:endParaRPr lang="es-SV"/>
        </a:p>
      </dgm:t>
    </dgm:pt>
    <dgm:pt modelId="{EF2F8002-D429-493B-A6C1-072E1CE138B2}" type="sibTrans" cxnId="{470FFBA1-B22A-438C-BCD8-8E30FE0D2129}">
      <dgm:prSet/>
      <dgm:spPr/>
      <dgm:t>
        <a:bodyPr/>
        <a:lstStyle/>
        <a:p>
          <a:endParaRPr lang="es-SV"/>
        </a:p>
      </dgm:t>
    </dgm:pt>
    <dgm:pt modelId="{A8728DC6-5472-4271-9C67-9AAC221D4CE3}">
      <dgm:prSet/>
      <dgm:spPr/>
      <dgm:t>
        <a:bodyPr anchor="ctr"/>
        <a:lstStyle/>
        <a:p>
          <a:pPr rtl="0"/>
          <a:r>
            <a:rPr lang="es-SV" dirty="0" smtClean="0"/>
            <a:t>MREX</a:t>
          </a:r>
          <a:endParaRPr lang="es-SV" dirty="0"/>
        </a:p>
      </dgm:t>
    </dgm:pt>
    <dgm:pt modelId="{B6A2388A-554B-4E3B-9D5B-A1D8EF5ED081}" type="parTrans" cxnId="{1160C1AF-3EBD-4AFA-A4A6-65145E33827E}">
      <dgm:prSet/>
      <dgm:spPr/>
      <dgm:t>
        <a:bodyPr/>
        <a:lstStyle/>
        <a:p>
          <a:endParaRPr lang="es-SV"/>
        </a:p>
      </dgm:t>
    </dgm:pt>
    <dgm:pt modelId="{BDCD0336-30ED-4C43-BC4F-7AB0182DDBA9}" type="sibTrans" cxnId="{1160C1AF-3EBD-4AFA-A4A6-65145E33827E}">
      <dgm:prSet/>
      <dgm:spPr/>
      <dgm:t>
        <a:bodyPr/>
        <a:lstStyle/>
        <a:p>
          <a:endParaRPr lang="es-SV"/>
        </a:p>
      </dgm:t>
    </dgm:pt>
    <dgm:pt modelId="{9F79E72C-FAD4-4EA6-9EE9-3B38C2D8D921}" type="pres">
      <dgm:prSet presAssocID="{2317A530-EA24-4317-981E-64AAD1377B90}" presName="Name0" presStyleCnt="0">
        <dgm:presLayoutVars>
          <dgm:chMax val="7"/>
          <dgm:chPref val="7"/>
          <dgm:dir/>
          <dgm:animLvl val="lvl"/>
        </dgm:presLayoutVars>
      </dgm:prSet>
      <dgm:spPr/>
      <dgm:t>
        <a:bodyPr/>
        <a:lstStyle/>
        <a:p>
          <a:endParaRPr lang="es-SV"/>
        </a:p>
      </dgm:t>
    </dgm:pt>
    <dgm:pt modelId="{68630499-CE05-4306-B5D0-369B7681C08F}" type="pres">
      <dgm:prSet presAssocID="{7DF5D973-B5C1-44F9-B214-CDE25B4BDEDC}" presName="parentText_1" presStyleLbl="node1" presStyleIdx="0" presStyleCnt="3">
        <dgm:presLayoutVars>
          <dgm:chMax val="1"/>
          <dgm:chPref val="1"/>
          <dgm:bulletEnabled val="1"/>
        </dgm:presLayoutVars>
      </dgm:prSet>
      <dgm:spPr/>
      <dgm:t>
        <a:bodyPr/>
        <a:lstStyle/>
        <a:p>
          <a:endParaRPr lang="es-SV"/>
        </a:p>
      </dgm:t>
    </dgm:pt>
    <dgm:pt modelId="{83904C77-73C1-47AE-8C77-AEB88388931C}" type="pres">
      <dgm:prSet presAssocID="{7DF5D973-B5C1-44F9-B214-CDE25B4BDEDC}" presName="childText_1" presStyleLbl="node1" presStyleIdx="0" presStyleCnt="3">
        <dgm:presLayoutVars>
          <dgm:chMax val="0"/>
          <dgm:chPref val="0"/>
          <dgm:bulletEnabled val="1"/>
        </dgm:presLayoutVars>
      </dgm:prSet>
      <dgm:spPr/>
      <dgm:t>
        <a:bodyPr/>
        <a:lstStyle/>
        <a:p>
          <a:endParaRPr lang="es-SV"/>
        </a:p>
      </dgm:t>
    </dgm:pt>
    <dgm:pt modelId="{345AD270-83BF-48EC-9CE0-D658B5B66079}" type="pres">
      <dgm:prSet presAssocID="{7DF5D973-B5C1-44F9-B214-CDE25B4BDEDC}" presName="accentShape_1" presStyleCnt="0"/>
      <dgm:spPr/>
    </dgm:pt>
    <dgm:pt modelId="{B681D5F3-0051-47F7-875E-EC3C2BE827CB}" type="pres">
      <dgm:prSet presAssocID="{7DF5D973-B5C1-44F9-B214-CDE25B4BDEDC}" presName="imageRepeatNode" presStyleLbl="node1" presStyleIdx="0" presStyleCnt="3"/>
      <dgm:spPr/>
      <dgm:t>
        <a:bodyPr/>
        <a:lstStyle/>
        <a:p>
          <a:endParaRPr lang="es-SV"/>
        </a:p>
      </dgm:t>
    </dgm:pt>
    <dgm:pt modelId="{75677F93-BF68-4646-A04D-606AC9A37AE8}" type="pres">
      <dgm:prSet presAssocID="{57C6DA96-3AE8-419F-99B7-2C46956E07A2}" presName="parentText_2" presStyleLbl="node1" presStyleIdx="0" presStyleCnt="3">
        <dgm:presLayoutVars>
          <dgm:chMax val="1"/>
          <dgm:chPref val="1"/>
          <dgm:bulletEnabled val="1"/>
        </dgm:presLayoutVars>
      </dgm:prSet>
      <dgm:spPr/>
      <dgm:t>
        <a:bodyPr/>
        <a:lstStyle/>
        <a:p>
          <a:endParaRPr lang="es-SV"/>
        </a:p>
      </dgm:t>
    </dgm:pt>
    <dgm:pt modelId="{81F41A7F-EB9D-4AB1-92E8-AF1D9DC414BD}" type="pres">
      <dgm:prSet presAssocID="{57C6DA96-3AE8-419F-99B7-2C46956E07A2}" presName="childText_2" presStyleLbl="node2" presStyleIdx="0" presStyleCnt="0">
        <dgm:presLayoutVars>
          <dgm:chMax val="0"/>
          <dgm:chPref val="0"/>
          <dgm:bulletEnabled val="1"/>
        </dgm:presLayoutVars>
      </dgm:prSet>
      <dgm:spPr/>
      <dgm:t>
        <a:bodyPr/>
        <a:lstStyle/>
        <a:p>
          <a:endParaRPr lang="es-SV"/>
        </a:p>
      </dgm:t>
    </dgm:pt>
    <dgm:pt modelId="{B3EC08CF-5D7F-45CE-A979-2F62214B5F85}" type="pres">
      <dgm:prSet presAssocID="{57C6DA96-3AE8-419F-99B7-2C46956E07A2}" presName="accentShape_2" presStyleCnt="0"/>
      <dgm:spPr/>
    </dgm:pt>
    <dgm:pt modelId="{83D4DA0A-73DB-41F4-B141-18DFA3794E32}" type="pres">
      <dgm:prSet presAssocID="{57C6DA96-3AE8-419F-99B7-2C46956E07A2}" presName="imageRepeatNode" presStyleLbl="node1" presStyleIdx="1" presStyleCnt="3"/>
      <dgm:spPr/>
      <dgm:t>
        <a:bodyPr/>
        <a:lstStyle/>
        <a:p>
          <a:endParaRPr lang="es-SV"/>
        </a:p>
      </dgm:t>
    </dgm:pt>
    <dgm:pt modelId="{F9A98073-A9CD-4900-BCE0-8997ED1F541F}" type="pres">
      <dgm:prSet presAssocID="{72C0EF75-9453-494C-A3F1-C346BEA8000D}" presName="parentText_3" presStyleLbl="node1" presStyleIdx="1" presStyleCnt="3">
        <dgm:presLayoutVars>
          <dgm:chMax val="1"/>
          <dgm:chPref val="1"/>
          <dgm:bulletEnabled val="1"/>
        </dgm:presLayoutVars>
      </dgm:prSet>
      <dgm:spPr/>
      <dgm:t>
        <a:bodyPr/>
        <a:lstStyle/>
        <a:p>
          <a:endParaRPr lang="es-SV"/>
        </a:p>
      </dgm:t>
    </dgm:pt>
    <dgm:pt modelId="{8CA5D6D1-7607-4C3F-92D8-A25BC2C86C84}" type="pres">
      <dgm:prSet presAssocID="{72C0EF75-9453-494C-A3F1-C346BEA8000D}" presName="childText_3" presStyleLbl="node2" presStyleIdx="0" presStyleCnt="0">
        <dgm:presLayoutVars>
          <dgm:chMax val="0"/>
          <dgm:chPref val="0"/>
          <dgm:bulletEnabled val="1"/>
        </dgm:presLayoutVars>
      </dgm:prSet>
      <dgm:spPr/>
      <dgm:t>
        <a:bodyPr/>
        <a:lstStyle/>
        <a:p>
          <a:endParaRPr lang="es-SV"/>
        </a:p>
      </dgm:t>
    </dgm:pt>
    <dgm:pt modelId="{E4CFA271-07A4-4357-A03C-1D1E02FCDF1B}" type="pres">
      <dgm:prSet presAssocID="{72C0EF75-9453-494C-A3F1-C346BEA8000D}" presName="accentShape_3" presStyleCnt="0"/>
      <dgm:spPr/>
    </dgm:pt>
    <dgm:pt modelId="{69B81DB0-F182-4069-B026-979320AD579A}" type="pres">
      <dgm:prSet presAssocID="{72C0EF75-9453-494C-A3F1-C346BEA8000D}" presName="imageRepeatNode" presStyleLbl="node1" presStyleIdx="2" presStyleCnt="3"/>
      <dgm:spPr/>
      <dgm:t>
        <a:bodyPr/>
        <a:lstStyle/>
        <a:p>
          <a:endParaRPr lang="es-SV"/>
        </a:p>
      </dgm:t>
    </dgm:pt>
  </dgm:ptLst>
  <dgm:cxnLst>
    <dgm:cxn modelId="{81E055DC-EF7E-4417-BAD0-5D980CE9333C}" type="presOf" srcId="{7DF5D973-B5C1-44F9-B214-CDE25B4BDEDC}" destId="{68630499-CE05-4306-B5D0-369B7681C08F}" srcOrd="0" destOrd="0" presId="urn:microsoft.com/office/officeart/2009/3/layout/BlockDescendingList"/>
    <dgm:cxn modelId="{B0627FC4-2E96-48DA-86E1-8CA5C644FF81}" srcId="{72C0EF75-9453-494C-A3F1-C346BEA8000D}" destId="{C75E9B29-D916-4305-8E0F-197126646A7D}" srcOrd="1" destOrd="0" parTransId="{230EBC09-9780-4BCB-AB5E-8046672E7038}" sibTransId="{37F9AD32-56BD-4235-A189-1DA392353538}"/>
    <dgm:cxn modelId="{A532858C-3CFD-411F-AD71-8B5558B5C5C5}" type="presOf" srcId="{F200F70C-F19B-4E49-961E-F96301CA6625}" destId="{8CA5D6D1-7607-4C3F-92D8-A25BC2C86C84}" srcOrd="0" destOrd="2" presId="urn:microsoft.com/office/officeart/2009/3/layout/BlockDescendingList"/>
    <dgm:cxn modelId="{FD6B3546-3549-43CA-B093-B56445698F7B}" srcId="{7DF5D973-B5C1-44F9-B214-CDE25B4BDEDC}" destId="{A5BB03DD-9EC0-4E2A-A3CE-2A1542BEAC3A}" srcOrd="1" destOrd="0" parTransId="{333FD5C8-0FDF-4076-BFD5-DFE1F82B6C54}" sibTransId="{A1055474-22F4-49F3-A9A9-A03F1C09B70E}"/>
    <dgm:cxn modelId="{555DEB06-EEA2-45B9-A4C7-7C999DD02DFC}" type="presOf" srcId="{72C0EF75-9453-494C-A3F1-C346BEA8000D}" destId="{F9A98073-A9CD-4900-BCE0-8997ED1F541F}" srcOrd="0" destOrd="0" presId="urn:microsoft.com/office/officeart/2009/3/layout/BlockDescendingList"/>
    <dgm:cxn modelId="{83E615AF-D7E9-4EBA-87A8-1B9A0F3854AF}" srcId="{7DF5D973-B5C1-44F9-B214-CDE25B4BDEDC}" destId="{84F2ED42-60A4-4B90-8A66-FFC9EA9BD6C3}" srcOrd="0" destOrd="0" parTransId="{DB9ED845-8523-437E-B290-906905636D7E}" sibTransId="{F126BF2F-BF81-4E26-AD72-5DB2809AFFFF}"/>
    <dgm:cxn modelId="{F208BC33-F4C7-471B-97FD-0FC23EC7CCA6}" type="presOf" srcId="{C75E9B29-D916-4305-8E0F-197126646A7D}" destId="{8CA5D6D1-7607-4C3F-92D8-A25BC2C86C84}" srcOrd="0" destOrd="1" presId="urn:microsoft.com/office/officeart/2009/3/layout/BlockDescendingList"/>
    <dgm:cxn modelId="{BBE6E12D-6F99-4923-84AB-4B2C7E44D552}" type="presOf" srcId="{72C0EF75-9453-494C-A3F1-C346BEA8000D}" destId="{69B81DB0-F182-4069-B026-979320AD579A}" srcOrd="1" destOrd="0" presId="urn:microsoft.com/office/officeart/2009/3/layout/BlockDescendingList"/>
    <dgm:cxn modelId="{5450EAB7-647F-496B-A466-EC3DABDBCBA2}" type="presOf" srcId="{57C6DA96-3AE8-419F-99B7-2C46956E07A2}" destId="{75677F93-BF68-4646-A04D-606AC9A37AE8}" srcOrd="0" destOrd="0" presId="urn:microsoft.com/office/officeart/2009/3/layout/BlockDescendingList"/>
    <dgm:cxn modelId="{A61DBAAE-459F-4F2E-96D1-ECE87734A782}" type="presOf" srcId="{9F0E4508-4661-417A-AC50-5322E2C0B4E9}" destId="{83904C77-73C1-47AE-8C77-AEB88388931C}" srcOrd="0" destOrd="3" presId="urn:microsoft.com/office/officeart/2009/3/layout/BlockDescendingList"/>
    <dgm:cxn modelId="{55BF6784-298B-4881-ADB7-29336159F3F2}" type="presOf" srcId="{57C6DA96-3AE8-419F-99B7-2C46956E07A2}" destId="{83D4DA0A-73DB-41F4-B141-18DFA3794E32}" srcOrd="1" destOrd="0" presId="urn:microsoft.com/office/officeart/2009/3/layout/BlockDescendingList"/>
    <dgm:cxn modelId="{470FFBA1-B22A-438C-BCD8-8E30FE0D2129}" srcId="{72C0EF75-9453-494C-A3F1-C346BEA8000D}" destId="{7D2B9BD3-E922-4BDA-8140-FC0CCE20B576}" srcOrd="5" destOrd="0" parTransId="{B5DD8F1A-54EE-459D-A16F-4B61AE813C9F}" sibTransId="{EF2F8002-D429-493B-A6C1-072E1CE138B2}"/>
    <dgm:cxn modelId="{00BED542-E14A-468D-9AE5-B3CFC27957D4}" srcId="{57C6DA96-3AE8-419F-99B7-2C46956E07A2}" destId="{AF49172A-0700-4A4C-A0D7-E37AF34521CC}" srcOrd="0" destOrd="0" parTransId="{5E2E05C5-8E27-4797-9967-B404D33C77C0}" sibTransId="{E6206007-C847-4397-B89E-4F465B019DBD}"/>
    <dgm:cxn modelId="{311FE890-F37A-4CA1-844B-2A7E27F0E396}" type="presOf" srcId="{AF49172A-0700-4A4C-A0D7-E37AF34521CC}" destId="{81F41A7F-EB9D-4AB1-92E8-AF1D9DC414BD}" srcOrd="0" destOrd="0" presId="urn:microsoft.com/office/officeart/2009/3/layout/BlockDescendingList"/>
    <dgm:cxn modelId="{80E78427-30D2-485A-A80C-83E8B20F2331}" type="presOf" srcId="{84F2ED42-60A4-4B90-8A66-FFC9EA9BD6C3}" destId="{83904C77-73C1-47AE-8C77-AEB88388931C}" srcOrd="0" destOrd="0" presId="urn:microsoft.com/office/officeart/2009/3/layout/BlockDescendingList"/>
    <dgm:cxn modelId="{698C231B-A74F-4008-8EC0-035C32BB0DF8}" type="presOf" srcId="{7D2B9BD3-E922-4BDA-8140-FC0CCE20B576}" destId="{8CA5D6D1-7607-4C3F-92D8-A25BC2C86C84}" srcOrd="0" destOrd="5" presId="urn:microsoft.com/office/officeart/2009/3/layout/BlockDescendingList"/>
    <dgm:cxn modelId="{A5D7B547-DBF6-4586-89D5-EC7407A606DC}" type="presOf" srcId="{A8728DC6-5472-4271-9C67-9AAC221D4CE3}" destId="{83904C77-73C1-47AE-8C77-AEB88388931C}" srcOrd="0" destOrd="4" presId="urn:microsoft.com/office/officeart/2009/3/layout/BlockDescendingList"/>
    <dgm:cxn modelId="{F90C722D-3C61-4FD0-9E72-A2BF2E937822}" type="presOf" srcId="{7DF5D973-B5C1-44F9-B214-CDE25B4BDEDC}" destId="{B681D5F3-0051-47F7-875E-EC3C2BE827CB}" srcOrd="1" destOrd="0" presId="urn:microsoft.com/office/officeart/2009/3/layout/BlockDescendingList"/>
    <dgm:cxn modelId="{E7E96B7A-61E2-41EC-ACB6-62A754A6C698}" srcId="{72C0EF75-9453-494C-A3F1-C346BEA8000D}" destId="{32BD0A1E-2F09-411C-812C-CAFBE93496C4}" srcOrd="0" destOrd="0" parTransId="{331076C1-83E7-4EC9-B11C-72C7173EC9F2}" sibTransId="{AD0DB991-40AF-4EC8-A3E4-55CA478CEC43}"/>
    <dgm:cxn modelId="{E059EE2C-1C2C-4BCB-8E76-A748C8BD2246}" srcId="{72C0EF75-9453-494C-A3F1-C346BEA8000D}" destId="{F200F70C-F19B-4E49-961E-F96301CA6625}" srcOrd="2" destOrd="0" parTransId="{C7CAA954-D653-46E4-BB0D-4CCF1389F2C1}" sibTransId="{41DA29A8-0542-4699-84B1-1121181AA7C7}"/>
    <dgm:cxn modelId="{B6912CD7-FA8B-4766-A975-F77CB9C45EA6}" srcId="{72C0EF75-9453-494C-A3F1-C346BEA8000D}" destId="{82A8793B-97B8-4F3A-B4DF-8F891FEBD653}" srcOrd="4" destOrd="0" parTransId="{6A93DB06-FFDF-40E3-9EFD-D7BF69A34E7A}" sibTransId="{33A6078D-09CC-49E8-B39B-49AE9A9DEF80}"/>
    <dgm:cxn modelId="{AE5C29B9-E688-42C7-936E-29DD7DDF1202}" type="presOf" srcId="{2317A530-EA24-4317-981E-64AAD1377B90}" destId="{9F79E72C-FAD4-4EA6-9EE9-3B38C2D8D921}" srcOrd="0" destOrd="0" presId="urn:microsoft.com/office/officeart/2009/3/layout/BlockDescendingList"/>
    <dgm:cxn modelId="{9AF4AC6E-9166-4F44-A788-7BD8DE135FFE}" srcId="{2317A530-EA24-4317-981E-64AAD1377B90}" destId="{72C0EF75-9453-494C-A3F1-C346BEA8000D}" srcOrd="2" destOrd="0" parTransId="{E6F6FE92-74B1-4320-AABD-4B61694226DF}" sibTransId="{94EB688D-EC74-4317-8367-CDAD3F1F8BE7}"/>
    <dgm:cxn modelId="{39C7BE18-0373-42B7-A781-B670CA9BD54E}" type="presOf" srcId="{A5BB03DD-9EC0-4E2A-A3CE-2A1542BEAC3A}" destId="{83904C77-73C1-47AE-8C77-AEB88388931C}" srcOrd="0" destOrd="1" presId="urn:microsoft.com/office/officeart/2009/3/layout/BlockDescendingList"/>
    <dgm:cxn modelId="{B97712A6-82FA-4BF3-B7C2-9FED79188C8C}" srcId="{7DF5D973-B5C1-44F9-B214-CDE25B4BDEDC}" destId="{9F0E4508-4661-417A-AC50-5322E2C0B4E9}" srcOrd="3" destOrd="0" parTransId="{09E2F13A-ABFD-4D21-A115-61618D9C45C7}" sibTransId="{A3410D35-57F9-4058-BDD8-1248D0B8A8EA}"/>
    <dgm:cxn modelId="{36D025B2-CF61-4CDB-8B34-55BC044CFC0A}" srcId="{2317A530-EA24-4317-981E-64AAD1377B90}" destId="{57C6DA96-3AE8-419F-99B7-2C46956E07A2}" srcOrd="1" destOrd="0" parTransId="{D6CD6008-D237-413F-B12E-143E1CFD6580}" sibTransId="{08BF1909-E122-4EF9-937A-120FEFE1184E}"/>
    <dgm:cxn modelId="{B6FB4E7D-1186-4B54-928B-C14555F5AB9E}" type="presOf" srcId="{32BD0A1E-2F09-411C-812C-CAFBE93496C4}" destId="{8CA5D6D1-7607-4C3F-92D8-A25BC2C86C84}" srcOrd="0" destOrd="0" presId="urn:microsoft.com/office/officeart/2009/3/layout/BlockDescendingList"/>
    <dgm:cxn modelId="{23D2F22C-F83C-4DC4-9270-32F1EA1451A4}" type="presOf" srcId="{82A8793B-97B8-4F3A-B4DF-8F891FEBD653}" destId="{8CA5D6D1-7607-4C3F-92D8-A25BC2C86C84}" srcOrd="0" destOrd="4" presId="urn:microsoft.com/office/officeart/2009/3/layout/BlockDescendingList"/>
    <dgm:cxn modelId="{1E07AFA7-B2B7-49BF-991E-54390AEA9610}" type="presOf" srcId="{71016889-C553-4207-8EE6-1D58957A7374}" destId="{8CA5D6D1-7607-4C3F-92D8-A25BC2C86C84}" srcOrd="0" destOrd="3" presId="urn:microsoft.com/office/officeart/2009/3/layout/BlockDescendingList"/>
    <dgm:cxn modelId="{1160C1AF-3EBD-4AFA-A4A6-65145E33827E}" srcId="{7DF5D973-B5C1-44F9-B214-CDE25B4BDEDC}" destId="{A8728DC6-5472-4271-9C67-9AAC221D4CE3}" srcOrd="4" destOrd="0" parTransId="{B6A2388A-554B-4E3B-9D5B-A1D8EF5ED081}" sibTransId="{BDCD0336-30ED-4C43-BC4F-7AB0182DDBA9}"/>
    <dgm:cxn modelId="{C6E5B1C7-E8C8-410B-A92C-1BF7D41C3834}" srcId="{72C0EF75-9453-494C-A3F1-C346BEA8000D}" destId="{71016889-C553-4207-8EE6-1D58957A7374}" srcOrd="3" destOrd="0" parTransId="{52D22512-E7F4-4E9A-BA27-232416EF10EA}" sibTransId="{8F0BFBD6-8760-4FEE-9C5B-D13D0DB18CD8}"/>
    <dgm:cxn modelId="{B5BF3A3F-BCBA-43BB-A336-D5CEFF02151C}" srcId="{7DF5D973-B5C1-44F9-B214-CDE25B4BDEDC}" destId="{A6E66EF8-1B88-44D8-9784-63CB0559DAA6}" srcOrd="2" destOrd="0" parTransId="{4C738400-7B93-4768-9889-6A20BC9C752B}" sibTransId="{52668829-6F37-4126-B731-B58DB2910A3F}"/>
    <dgm:cxn modelId="{9820A1C9-BD74-4D0F-AAE1-1F35E725E9B0}" srcId="{2317A530-EA24-4317-981E-64AAD1377B90}" destId="{7DF5D973-B5C1-44F9-B214-CDE25B4BDEDC}" srcOrd="0" destOrd="0" parTransId="{EFF928A7-BD49-4987-AA7C-C56912F25A1D}" sibTransId="{6813B5DE-FF34-4A6B-A580-CE0319898F5E}"/>
    <dgm:cxn modelId="{56BDDCF0-DA6B-4CBC-B799-1DAAA69117B4}" type="presOf" srcId="{A6E66EF8-1B88-44D8-9784-63CB0559DAA6}" destId="{83904C77-73C1-47AE-8C77-AEB88388931C}" srcOrd="0" destOrd="2" presId="urn:microsoft.com/office/officeart/2009/3/layout/BlockDescendingList"/>
    <dgm:cxn modelId="{94F49F1E-FA37-45E0-85AA-8C527562CB0C}" type="presParOf" srcId="{9F79E72C-FAD4-4EA6-9EE9-3B38C2D8D921}" destId="{68630499-CE05-4306-B5D0-369B7681C08F}" srcOrd="0" destOrd="0" presId="urn:microsoft.com/office/officeart/2009/3/layout/BlockDescendingList"/>
    <dgm:cxn modelId="{877A65B3-6428-47B5-93F5-A7A3E61DEACC}" type="presParOf" srcId="{9F79E72C-FAD4-4EA6-9EE9-3B38C2D8D921}" destId="{83904C77-73C1-47AE-8C77-AEB88388931C}" srcOrd="1" destOrd="0" presId="urn:microsoft.com/office/officeart/2009/3/layout/BlockDescendingList"/>
    <dgm:cxn modelId="{A8B8C672-09EB-436F-AEF8-EB94E199CB88}" type="presParOf" srcId="{9F79E72C-FAD4-4EA6-9EE9-3B38C2D8D921}" destId="{345AD270-83BF-48EC-9CE0-D658B5B66079}" srcOrd="2" destOrd="0" presId="urn:microsoft.com/office/officeart/2009/3/layout/BlockDescendingList"/>
    <dgm:cxn modelId="{DDCE71E1-C061-4607-B3CB-50AB34BD760A}" type="presParOf" srcId="{345AD270-83BF-48EC-9CE0-D658B5B66079}" destId="{B681D5F3-0051-47F7-875E-EC3C2BE827CB}" srcOrd="0" destOrd="0" presId="urn:microsoft.com/office/officeart/2009/3/layout/BlockDescendingList"/>
    <dgm:cxn modelId="{A6363D7E-8A57-4448-8558-A4776E23F601}" type="presParOf" srcId="{9F79E72C-FAD4-4EA6-9EE9-3B38C2D8D921}" destId="{75677F93-BF68-4646-A04D-606AC9A37AE8}" srcOrd="3" destOrd="0" presId="urn:microsoft.com/office/officeart/2009/3/layout/BlockDescendingList"/>
    <dgm:cxn modelId="{CC876631-92B8-4696-AA01-32871427E7C9}" type="presParOf" srcId="{9F79E72C-FAD4-4EA6-9EE9-3B38C2D8D921}" destId="{81F41A7F-EB9D-4AB1-92E8-AF1D9DC414BD}" srcOrd="4" destOrd="0" presId="urn:microsoft.com/office/officeart/2009/3/layout/BlockDescendingList"/>
    <dgm:cxn modelId="{530200C3-3A05-4934-A229-9821C4C52BD2}" type="presParOf" srcId="{9F79E72C-FAD4-4EA6-9EE9-3B38C2D8D921}" destId="{B3EC08CF-5D7F-45CE-A979-2F62214B5F85}" srcOrd="5" destOrd="0" presId="urn:microsoft.com/office/officeart/2009/3/layout/BlockDescendingList"/>
    <dgm:cxn modelId="{6999DFE3-F1CD-4DD3-9AEF-4B6B4F48F53B}" type="presParOf" srcId="{B3EC08CF-5D7F-45CE-A979-2F62214B5F85}" destId="{83D4DA0A-73DB-41F4-B141-18DFA3794E32}" srcOrd="0" destOrd="0" presId="urn:microsoft.com/office/officeart/2009/3/layout/BlockDescendingList"/>
    <dgm:cxn modelId="{57EF8CA5-76F4-4F8D-BC53-0274878A169B}" type="presParOf" srcId="{9F79E72C-FAD4-4EA6-9EE9-3B38C2D8D921}" destId="{F9A98073-A9CD-4900-BCE0-8997ED1F541F}" srcOrd="6" destOrd="0" presId="urn:microsoft.com/office/officeart/2009/3/layout/BlockDescendingList"/>
    <dgm:cxn modelId="{5BBFA5A7-FFD0-4306-A784-67F2DF0C8D42}" type="presParOf" srcId="{9F79E72C-FAD4-4EA6-9EE9-3B38C2D8D921}" destId="{8CA5D6D1-7607-4C3F-92D8-A25BC2C86C84}" srcOrd="7" destOrd="0" presId="urn:microsoft.com/office/officeart/2009/3/layout/BlockDescendingList"/>
    <dgm:cxn modelId="{617BF956-0D30-4145-BAC2-8FC171D162D6}" type="presParOf" srcId="{9F79E72C-FAD4-4EA6-9EE9-3B38C2D8D921}" destId="{E4CFA271-07A4-4357-A03C-1D1E02FCDF1B}" srcOrd="8" destOrd="0" presId="urn:microsoft.com/office/officeart/2009/3/layout/BlockDescendingList"/>
    <dgm:cxn modelId="{2C2C560A-216F-444C-ACD2-8BD91F7CCDCE}" type="presParOf" srcId="{E4CFA271-07A4-4357-A03C-1D1E02FCDF1B}" destId="{69B81DB0-F182-4069-B026-979320AD579A}"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6921D706-3278-4B5C-BFA2-CA215268C1BE}"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s-SV"/>
        </a:p>
      </dgm:t>
    </dgm:pt>
    <dgm:pt modelId="{F6F0BAE5-7458-4DE8-BE0D-7ABAD5B00DD3}">
      <dgm:prSet/>
      <dgm:spPr/>
      <dgm:t>
        <a:bodyPr/>
        <a:lstStyle/>
        <a:p>
          <a:pPr algn="ctr" rtl="0"/>
          <a:r>
            <a:rPr lang="es-SV" dirty="0" smtClean="0"/>
            <a:t>Acercar los servicios a la ciudadanía facilitando los encadenamientos productivos, la intermediación laboral y la promoción del empleo</a:t>
          </a:r>
          <a:endParaRPr kumimoji="0" lang="es-SV" b="0" i="0" u="none" strike="noStrike" cap="none" normalizeH="0" baseline="0" dirty="0" smtClean="0">
            <a:ln/>
            <a:effectLst/>
            <a:latin typeface="Franklin Gothic Book" pitchFamily="34" charset="0"/>
            <a:cs typeface="Arial" charset="0"/>
          </a:endParaRPr>
        </a:p>
      </dgm:t>
    </dgm:pt>
    <dgm:pt modelId="{CA5FCEE8-FD6C-4735-98AD-BF41FB4C6ABE}" type="parTrans" cxnId="{84948002-0C9F-420B-A25C-AA0239347956}">
      <dgm:prSet/>
      <dgm:spPr/>
      <dgm:t>
        <a:bodyPr/>
        <a:lstStyle/>
        <a:p>
          <a:endParaRPr lang="es-SV"/>
        </a:p>
      </dgm:t>
    </dgm:pt>
    <dgm:pt modelId="{26E27F12-A3A9-44FA-90CB-53C0B98C16AE}" type="sibTrans" cxnId="{84948002-0C9F-420B-A25C-AA0239347956}">
      <dgm:prSet/>
      <dgm:spPr/>
      <dgm:t>
        <a:bodyPr/>
        <a:lstStyle/>
        <a:p>
          <a:endParaRPr lang="es-SV"/>
        </a:p>
      </dgm:t>
    </dgm:pt>
    <dgm:pt modelId="{239100C4-1DDC-4C44-A595-F95FB18EB80A}" type="pres">
      <dgm:prSet presAssocID="{6921D706-3278-4B5C-BFA2-CA215268C1BE}" presName="linear" presStyleCnt="0">
        <dgm:presLayoutVars>
          <dgm:animLvl val="lvl"/>
          <dgm:resizeHandles val="exact"/>
        </dgm:presLayoutVars>
      </dgm:prSet>
      <dgm:spPr/>
      <dgm:t>
        <a:bodyPr/>
        <a:lstStyle/>
        <a:p>
          <a:endParaRPr lang="es-SV"/>
        </a:p>
      </dgm:t>
    </dgm:pt>
    <dgm:pt modelId="{1397FC72-FBC6-4EA4-89B0-F9E826AA7D15}" type="pres">
      <dgm:prSet presAssocID="{F6F0BAE5-7458-4DE8-BE0D-7ABAD5B00DD3}" presName="parentText" presStyleLbl="node1" presStyleIdx="0" presStyleCnt="1">
        <dgm:presLayoutVars>
          <dgm:chMax val="0"/>
          <dgm:bulletEnabled val="1"/>
        </dgm:presLayoutVars>
      </dgm:prSet>
      <dgm:spPr/>
      <dgm:t>
        <a:bodyPr/>
        <a:lstStyle/>
        <a:p>
          <a:endParaRPr lang="es-SV"/>
        </a:p>
      </dgm:t>
    </dgm:pt>
  </dgm:ptLst>
  <dgm:cxnLst>
    <dgm:cxn modelId="{84948002-0C9F-420B-A25C-AA0239347956}" srcId="{6921D706-3278-4B5C-BFA2-CA215268C1BE}" destId="{F6F0BAE5-7458-4DE8-BE0D-7ABAD5B00DD3}" srcOrd="0" destOrd="0" parTransId="{CA5FCEE8-FD6C-4735-98AD-BF41FB4C6ABE}" sibTransId="{26E27F12-A3A9-44FA-90CB-53C0B98C16AE}"/>
    <dgm:cxn modelId="{63441F56-01A1-45AF-8B70-7FDAC41B57F4}" type="presOf" srcId="{6921D706-3278-4B5C-BFA2-CA215268C1BE}" destId="{239100C4-1DDC-4C44-A595-F95FB18EB80A}" srcOrd="0" destOrd="0" presId="urn:microsoft.com/office/officeart/2005/8/layout/vList2"/>
    <dgm:cxn modelId="{36636C94-4938-4B29-A7D6-8EB43438EE9C}" type="presOf" srcId="{F6F0BAE5-7458-4DE8-BE0D-7ABAD5B00DD3}" destId="{1397FC72-FBC6-4EA4-89B0-F9E826AA7D15}" srcOrd="0" destOrd="0" presId="urn:microsoft.com/office/officeart/2005/8/layout/vList2"/>
    <dgm:cxn modelId="{937DC342-46D6-443F-8702-088BA2554A51}" type="presParOf" srcId="{239100C4-1DDC-4C44-A595-F95FB18EB80A}" destId="{1397FC72-FBC6-4EA4-89B0-F9E826AA7D1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1AF0E3C6-1580-43EF-8DCF-2642A5FDD9AD}" type="doc">
      <dgm:prSet loTypeId="urn:microsoft.com/office/officeart/2005/8/layout/matrix3" loCatId="matrix" qsTypeId="urn:microsoft.com/office/officeart/2005/8/quickstyle/simple3" qsCatId="simple" csTypeId="urn:microsoft.com/office/officeart/2005/8/colors/colorful1" csCatId="colorful" phldr="1"/>
      <dgm:spPr/>
      <dgm:t>
        <a:bodyPr/>
        <a:lstStyle/>
        <a:p>
          <a:endParaRPr lang="es-SV"/>
        </a:p>
      </dgm:t>
    </dgm:pt>
    <dgm:pt modelId="{02B74667-1B8B-4049-8AC8-C1D48436ADE5}">
      <dgm:prSet/>
      <dgm:spPr/>
      <dgm:t>
        <a:bodyPr/>
        <a:lstStyle/>
        <a:p>
          <a:r>
            <a:rPr lang="es-SV" u="none" strike="noStrike" dirty="0" smtClean="0">
              <a:effectLst/>
            </a:rPr>
            <a:t>Facilitar el acceso al registro de bienes y personas</a:t>
          </a:r>
          <a:endParaRPr lang="es-SV" dirty="0"/>
        </a:p>
      </dgm:t>
    </dgm:pt>
    <dgm:pt modelId="{351A62C5-41A2-4D0E-B0FC-38F3279F15C4}" type="parTrans" cxnId="{DC92EF51-D91A-44A3-AE67-DEE0B896CB6B}">
      <dgm:prSet/>
      <dgm:spPr/>
      <dgm:t>
        <a:bodyPr/>
        <a:lstStyle/>
        <a:p>
          <a:endParaRPr lang="es-SV"/>
        </a:p>
      </dgm:t>
    </dgm:pt>
    <dgm:pt modelId="{565DF044-B695-4637-8AF0-8FCB2DB68A9C}" type="sibTrans" cxnId="{DC92EF51-D91A-44A3-AE67-DEE0B896CB6B}">
      <dgm:prSet/>
      <dgm:spPr/>
      <dgm:t>
        <a:bodyPr/>
        <a:lstStyle/>
        <a:p>
          <a:endParaRPr lang="es-SV"/>
        </a:p>
      </dgm:t>
    </dgm:pt>
    <dgm:pt modelId="{BF6C154F-4D24-4890-A677-00EE5DB11725}">
      <dgm:prSet/>
      <dgm:spPr/>
      <dgm:t>
        <a:bodyPr/>
        <a:lstStyle/>
        <a:p>
          <a:r>
            <a:rPr lang="es-ES" u="none" strike="noStrike" dirty="0" smtClean="0">
              <a:effectLst/>
            </a:rPr>
            <a:t>Capacitación en temas fiscales y </a:t>
          </a:r>
          <a:r>
            <a:rPr lang="es-SV" u="none" strike="noStrike" dirty="0" smtClean="0">
              <a:effectLst/>
            </a:rPr>
            <a:t>derechos de consumo</a:t>
          </a:r>
          <a:endParaRPr lang="es-SV" dirty="0"/>
        </a:p>
      </dgm:t>
    </dgm:pt>
    <dgm:pt modelId="{3D44BFE1-75D7-4CF5-8261-48BC1F2615DF}" type="parTrans" cxnId="{9707E243-9A2F-4A53-BBB1-86121E8143F3}">
      <dgm:prSet/>
      <dgm:spPr/>
      <dgm:t>
        <a:bodyPr/>
        <a:lstStyle/>
        <a:p>
          <a:endParaRPr lang="es-SV"/>
        </a:p>
      </dgm:t>
    </dgm:pt>
    <dgm:pt modelId="{663AD4D4-5ACA-4E41-99A1-71131F5C551C}" type="sibTrans" cxnId="{9707E243-9A2F-4A53-BBB1-86121E8143F3}">
      <dgm:prSet/>
      <dgm:spPr/>
      <dgm:t>
        <a:bodyPr/>
        <a:lstStyle/>
        <a:p>
          <a:endParaRPr lang="es-SV"/>
        </a:p>
      </dgm:t>
    </dgm:pt>
    <dgm:pt modelId="{08CE76D4-F343-4C65-B5AF-2B9C0E2CCF1E}">
      <dgm:prSet/>
      <dgm:spPr/>
      <dgm:t>
        <a:bodyPr/>
        <a:lstStyle/>
        <a:p>
          <a:r>
            <a:rPr lang="es-SV" u="none" strike="noStrike" dirty="0" smtClean="0">
              <a:effectLst/>
            </a:rPr>
            <a:t>Facilitar la intermediación laboral y la promoción del empleo</a:t>
          </a:r>
          <a:endParaRPr lang="es-SV" dirty="0"/>
        </a:p>
      </dgm:t>
    </dgm:pt>
    <dgm:pt modelId="{5A3360F7-FA2A-4D71-87D8-0D050DD84A2F}" type="parTrans" cxnId="{D9FF3E0C-19A3-426B-BBF8-48F2296F2064}">
      <dgm:prSet/>
      <dgm:spPr/>
      <dgm:t>
        <a:bodyPr/>
        <a:lstStyle/>
        <a:p>
          <a:endParaRPr lang="es-SV"/>
        </a:p>
      </dgm:t>
    </dgm:pt>
    <dgm:pt modelId="{AF58BBCD-4C56-4BD9-8E15-D2488E4D8C5E}" type="sibTrans" cxnId="{D9FF3E0C-19A3-426B-BBF8-48F2296F2064}">
      <dgm:prSet/>
      <dgm:spPr/>
      <dgm:t>
        <a:bodyPr/>
        <a:lstStyle/>
        <a:p>
          <a:endParaRPr lang="es-SV"/>
        </a:p>
      </dgm:t>
    </dgm:pt>
    <dgm:pt modelId="{FFC383D1-66E4-4CB7-810A-ABDA2C7DF6AA}">
      <dgm:prSet/>
      <dgm:spPr/>
      <dgm:t>
        <a:bodyPr/>
        <a:lstStyle/>
        <a:p>
          <a:r>
            <a:rPr lang="es-SV" u="none" strike="noStrike" dirty="0" smtClean="0">
              <a:effectLst/>
            </a:rPr>
            <a:t>Acercar los servicios de crédito e información a la ciudadanía</a:t>
          </a:r>
          <a:endParaRPr lang="es-SV" dirty="0"/>
        </a:p>
      </dgm:t>
    </dgm:pt>
    <dgm:pt modelId="{3F0239B1-37A0-4DE3-820E-74E12980BE3F}" type="parTrans" cxnId="{9F660698-9FAA-4353-BEC8-55186CF083CA}">
      <dgm:prSet/>
      <dgm:spPr/>
      <dgm:t>
        <a:bodyPr/>
        <a:lstStyle/>
        <a:p>
          <a:endParaRPr lang="es-SV"/>
        </a:p>
      </dgm:t>
    </dgm:pt>
    <dgm:pt modelId="{3AE84D7B-5789-431F-822C-6C97A23A0A54}" type="sibTrans" cxnId="{9F660698-9FAA-4353-BEC8-55186CF083CA}">
      <dgm:prSet/>
      <dgm:spPr/>
      <dgm:t>
        <a:bodyPr/>
        <a:lstStyle/>
        <a:p>
          <a:endParaRPr lang="es-SV"/>
        </a:p>
      </dgm:t>
    </dgm:pt>
    <dgm:pt modelId="{5F4F439D-2E93-4914-AE43-6E1BC7D01D9F}" type="pres">
      <dgm:prSet presAssocID="{1AF0E3C6-1580-43EF-8DCF-2642A5FDD9AD}" presName="matrix" presStyleCnt="0">
        <dgm:presLayoutVars>
          <dgm:chMax val="1"/>
          <dgm:dir/>
          <dgm:resizeHandles val="exact"/>
        </dgm:presLayoutVars>
      </dgm:prSet>
      <dgm:spPr/>
      <dgm:t>
        <a:bodyPr/>
        <a:lstStyle/>
        <a:p>
          <a:endParaRPr lang="es-SV"/>
        </a:p>
      </dgm:t>
    </dgm:pt>
    <dgm:pt modelId="{DB50D188-803F-4501-8205-1035BA244147}" type="pres">
      <dgm:prSet presAssocID="{1AF0E3C6-1580-43EF-8DCF-2642A5FDD9AD}" presName="diamond" presStyleLbl="bgShp" presStyleIdx="0" presStyleCnt="1"/>
      <dgm:spPr/>
    </dgm:pt>
    <dgm:pt modelId="{ECDBBDE0-79DD-4D1B-B451-298F102EBBCB}" type="pres">
      <dgm:prSet presAssocID="{1AF0E3C6-1580-43EF-8DCF-2642A5FDD9AD}" presName="quad1" presStyleLbl="node1" presStyleIdx="0" presStyleCnt="4">
        <dgm:presLayoutVars>
          <dgm:chMax val="0"/>
          <dgm:chPref val="0"/>
          <dgm:bulletEnabled val="1"/>
        </dgm:presLayoutVars>
      </dgm:prSet>
      <dgm:spPr/>
      <dgm:t>
        <a:bodyPr/>
        <a:lstStyle/>
        <a:p>
          <a:endParaRPr lang="es-SV"/>
        </a:p>
      </dgm:t>
    </dgm:pt>
    <dgm:pt modelId="{44C23CCC-C660-4E78-BDA5-EB7D7D3C3727}" type="pres">
      <dgm:prSet presAssocID="{1AF0E3C6-1580-43EF-8DCF-2642A5FDD9AD}" presName="quad2" presStyleLbl="node1" presStyleIdx="1" presStyleCnt="4">
        <dgm:presLayoutVars>
          <dgm:chMax val="0"/>
          <dgm:chPref val="0"/>
          <dgm:bulletEnabled val="1"/>
        </dgm:presLayoutVars>
      </dgm:prSet>
      <dgm:spPr/>
      <dgm:t>
        <a:bodyPr/>
        <a:lstStyle/>
        <a:p>
          <a:endParaRPr lang="es-SV"/>
        </a:p>
      </dgm:t>
    </dgm:pt>
    <dgm:pt modelId="{EB7B1847-46BB-40C2-8D4B-15CE8FB6CC36}" type="pres">
      <dgm:prSet presAssocID="{1AF0E3C6-1580-43EF-8DCF-2642A5FDD9AD}" presName="quad3" presStyleLbl="node1" presStyleIdx="2" presStyleCnt="4">
        <dgm:presLayoutVars>
          <dgm:chMax val="0"/>
          <dgm:chPref val="0"/>
          <dgm:bulletEnabled val="1"/>
        </dgm:presLayoutVars>
      </dgm:prSet>
      <dgm:spPr/>
      <dgm:t>
        <a:bodyPr/>
        <a:lstStyle/>
        <a:p>
          <a:endParaRPr lang="es-SV"/>
        </a:p>
      </dgm:t>
    </dgm:pt>
    <dgm:pt modelId="{11D67B39-663B-406E-9CE1-C25C66CE8FD5}" type="pres">
      <dgm:prSet presAssocID="{1AF0E3C6-1580-43EF-8DCF-2642A5FDD9AD}" presName="quad4" presStyleLbl="node1" presStyleIdx="3" presStyleCnt="4">
        <dgm:presLayoutVars>
          <dgm:chMax val="0"/>
          <dgm:chPref val="0"/>
          <dgm:bulletEnabled val="1"/>
        </dgm:presLayoutVars>
      </dgm:prSet>
      <dgm:spPr/>
      <dgm:t>
        <a:bodyPr/>
        <a:lstStyle/>
        <a:p>
          <a:endParaRPr lang="es-SV"/>
        </a:p>
      </dgm:t>
    </dgm:pt>
  </dgm:ptLst>
  <dgm:cxnLst>
    <dgm:cxn modelId="{77975EAE-BAA9-4D19-83AA-1B7B7D2F1AE9}" type="presOf" srcId="{02B74667-1B8B-4049-8AC8-C1D48436ADE5}" destId="{ECDBBDE0-79DD-4D1B-B451-298F102EBBCB}" srcOrd="0" destOrd="0" presId="urn:microsoft.com/office/officeart/2005/8/layout/matrix3"/>
    <dgm:cxn modelId="{DC92EF51-D91A-44A3-AE67-DEE0B896CB6B}" srcId="{1AF0E3C6-1580-43EF-8DCF-2642A5FDD9AD}" destId="{02B74667-1B8B-4049-8AC8-C1D48436ADE5}" srcOrd="0" destOrd="0" parTransId="{351A62C5-41A2-4D0E-B0FC-38F3279F15C4}" sibTransId="{565DF044-B695-4637-8AF0-8FCB2DB68A9C}"/>
    <dgm:cxn modelId="{D9FF3E0C-19A3-426B-BBF8-48F2296F2064}" srcId="{1AF0E3C6-1580-43EF-8DCF-2642A5FDD9AD}" destId="{08CE76D4-F343-4C65-B5AF-2B9C0E2CCF1E}" srcOrd="2" destOrd="0" parTransId="{5A3360F7-FA2A-4D71-87D8-0D050DD84A2F}" sibTransId="{AF58BBCD-4C56-4BD9-8E15-D2488E4D8C5E}"/>
    <dgm:cxn modelId="{359B4660-0CEB-4DFF-A28F-D3CB3A597FC8}" type="presOf" srcId="{FFC383D1-66E4-4CB7-810A-ABDA2C7DF6AA}" destId="{11D67B39-663B-406E-9CE1-C25C66CE8FD5}" srcOrd="0" destOrd="0" presId="urn:microsoft.com/office/officeart/2005/8/layout/matrix3"/>
    <dgm:cxn modelId="{9707E243-9A2F-4A53-BBB1-86121E8143F3}" srcId="{1AF0E3C6-1580-43EF-8DCF-2642A5FDD9AD}" destId="{BF6C154F-4D24-4890-A677-00EE5DB11725}" srcOrd="1" destOrd="0" parTransId="{3D44BFE1-75D7-4CF5-8261-48BC1F2615DF}" sibTransId="{663AD4D4-5ACA-4E41-99A1-71131F5C551C}"/>
    <dgm:cxn modelId="{D2A28213-ECA0-41D2-BE19-8F718785ECA7}" type="presOf" srcId="{08CE76D4-F343-4C65-B5AF-2B9C0E2CCF1E}" destId="{EB7B1847-46BB-40C2-8D4B-15CE8FB6CC36}" srcOrd="0" destOrd="0" presId="urn:microsoft.com/office/officeart/2005/8/layout/matrix3"/>
    <dgm:cxn modelId="{9F660698-9FAA-4353-BEC8-55186CF083CA}" srcId="{1AF0E3C6-1580-43EF-8DCF-2642A5FDD9AD}" destId="{FFC383D1-66E4-4CB7-810A-ABDA2C7DF6AA}" srcOrd="3" destOrd="0" parTransId="{3F0239B1-37A0-4DE3-820E-74E12980BE3F}" sibTransId="{3AE84D7B-5789-431F-822C-6C97A23A0A54}"/>
    <dgm:cxn modelId="{3268373F-A494-4517-B3DB-6ADF8B34EFB3}" type="presOf" srcId="{BF6C154F-4D24-4890-A677-00EE5DB11725}" destId="{44C23CCC-C660-4E78-BDA5-EB7D7D3C3727}" srcOrd="0" destOrd="0" presId="urn:microsoft.com/office/officeart/2005/8/layout/matrix3"/>
    <dgm:cxn modelId="{20698DC0-A6BF-4DD7-8D8D-252BE238FFDC}" type="presOf" srcId="{1AF0E3C6-1580-43EF-8DCF-2642A5FDD9AD}" destId="{5F4F439D-2E93-4914-AE43-6E1BC7D01D9F}" srcOrd="0" destOrd="0" presId="urn:microsoft.com/office/officeart/2005/8/layout/matrix3"/>
    <dgm:cxn modelId="{3404890D-9C6A-4C8F-8C62-6DDF9180802D}" type="presParOf" srcId="{5F4F439D-2E93-4914-AE43-6E1BC7D01D9F}" destId="{DB50D188-803F-4501-8205-1035BA244147}" srcOrd="0" destOrd="0" presId="urn:microsoft.com/office/officeart/2005/8/layout/matrix3"/>
    <dgm:cxn modelId="{7BD46E45-6815-41F8-B28F-8C2FBEA388E5}" type="presParOf" srcId="{5F4F439D-2E93-4914-AE43-6E1BC7D01D9F}" destId="{ECDBBDE0-79DD-4D1B-B451-298F102EBBCB}" srcOrd="1" destOrd="0" presId="urn:microsoft.com/office/officeart/2005/8/layout/matrix3"/>
    <dgm:cxn modelId="{2A0AA0CE-680C-4AA5-9677-FA3DB73AEFC1}" type="presParOf" srcId="{5F4F439D-2E93-4914-AE43-6E1BC7D01D9F}" destId="{44C23CCC-C660-4E78-BDA5-EB7D7D3C3727}" srcOrd="2" destOrd="0" presId="urn:microsoft.com/office/officeart/2005/8/layout/matrix3"/>
    <dgm:cxn modelId="{8FB6DCA7-DB62-4C70-A997-D6B319CB4FE5}" type="presParOf" srcId="{5F4F439D-2E93-4914-AE43-6E1BC7D01D9F}" destId="{EB7B1847-46BB-40C2-8D4B-15CE8FB6CC36}" srcOrd="3" destOrd="0" presId="urn:microsoft.com/office/officeart/2005/8/layout/matrix3"/>
    <dgm:cxn modelId="{2EABA50D-447C-4570-AC49-DBB16D2D1580}" type="presParOf" srcId="{5F4F439D-2E93-4914-AE43-6E1BC7D01D9F}" destId="{11D67B39-663B-406E-9CE1-C25C66CE8FD5}"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9FF1DAB4-2554-4FA7-91EB-6D8E2F3A13D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s-SV"/>
        </a:p>
      </dgm:t>
    </dgm:pt>
    <dgm:pt modelId="{074DE0E5-37B9-4800-9CF8-656AABC0C96C}">
      <dgm:prSet/>
      <dgm:spPr/>
      <dgm:t>
        <a:bodyPr/>
        <a:lstStyle/>
        <a:p>
          <a:pPr algn="ctr" rtl="0"/>
          <a:r>
            <a:rPr lang="es-ES" smtClean="0"/>
            <a:t>Capacitación en temas fiscales y </a:t>
          </a:r>
          <a:r>
            <a:rPr lang="es-SV" smtClean="0"/>
            <a:t>derechos de consumo</a:t>
          </a:r>
          <a:endParaRPr lang="es-SV"/>
        </a:p>
      </dgm:t>
    </dgm:pt>
    <dgm:pt modelId="{97D13B98-EA97-41B5-A1E9-2D7C4435FC00}" type="parTrans" cxnId="{86D781D6-B039-4619-9A1D-09B7274E3557}">
      <dgm:prSet/>
      <dgm:spPr/>
      <dgm:t>
        <a:bodyPr/>
        <a:lstStyle/>
        <a:p>
          <a:endParaRPr lang="es-SV"/>
        </a:p>
      </dgm:t>
    </dgm:pt>
    <dgm:pt modelId="{5F7EDD0D-B8AC-43D7-9E1A-D5B5D8C85BAC}" type="sibTrans" cxnId="{86D781D6-B039-4619-9A1D-09B7274E3557}">
      <dgm:prSet/>
      <dgm:spPr/>
      <dgm:t>
        <a:bodyPr/>
        <a:lstStyle/>
        <a:p>
          <a:endParaRPr lang="es-SV"/>
        </a:p>
      </dgm:t>
    </dgm:pt>
    <dgm:pt modelId="{A372C536-BAB0-4493-A365-6983966BCB97}" type="pres">
      <dgm:prSet presAssocID="{9FF1DAB4-2554-4FA7-91EB-6D8E2F3A13DE}" presName="linear" presStyleCnt="0">
        <dgm:presLayoutVars>
          <dgm:animLvl val="lvl"/>
          <dgm:resizeHandles val="exact"/>
        </dgm:presLayoutVars>
      </dgm:prSet>
      <dgm:spPr/>
      <dgm:t>
        <a:bodyPr/>
        <a:lstStyle/>
        <a:p>
          <a:endParaRPr lang="es-SV"/>
        </a:p>
      </dgm:t>
    </dgm:pt>
    <dgm:pt modelId="{7206E3CC-B47A-4056-ADDF-31CFBAD5B3CD}" type="pres">
      <dgm:prSet presAssocID="{074DE0E5-37B9-4800-9CF8-656AABC0C96C}" presName="parentText" presStyleLbl="node1" presStyleIdx="0" presStyleCnt="1">
        <dgm:presLayoutVars>
          <dgm:chMax val="0"/>
          <dgm:bulletEnabled val="1"/>
        </dgm:presLayoutVars>
      </dgm:prSet>
      <dgm:spPr/>
      <dgm:t>
        <a:bodyPr/>
        <a:lstStyle/>
        <a:p>
          <a:endParaRPr lang="es-SV"/>
        </a:p>
      </dgm:t>
    </dgm:pt>
  </dgm:ptLst>
  <dgm:cxnLst>
    <dgm:cxn modelId="{C2EAFF76-6825-49A0-B9B3-90811495CE92}" type="presOf" srcId="{9FF1DAB4-2554-4FA7-91EB-6D8E2F3A13DE}" destId="{A372C536-BAB0-4493-A365-6983966BCB97}" srcOrd="0" destOrd="0" presId="urn:microsoft.com/office/officeart/2005/8/layout/vList2"/>
    <dgm:cxn modelId="{6CD993F4-856C-42CE-BEAB-7C8A5FA222C1}" type="presOf" srcId="{074DE0E5-37B9-4800-9CF8-656AABC0C96C}" destId="{7206E3CC-B47A-4056-ADDF-31CFBAD5B3CD}" srcOrd="0" destOrd="0" presId="urn:microsoft.com/office/officeart/2005/8/layout/vList2"/>
    <dgm:cxn modelId="{86D781D6-B039-4619-9A1D-09B7274E3557}" srcId="{9FF1DAB4-2554-4FA7-91EB-6D8E2F3A13DE}" destId="{074DE0E5-37B9-4800-9CF8-656AABC0C96C}" srcOrd="0" destOrd="0" parTransId="{97D13B98-EA97-41B5-A1E9-2D7C4435FC00}" sibTransId="{5F7EDD0D-B8AC-43D7-9E1A-D5B5D8C85BAC}"/>
    <dgm:cxn modelId="{DD4DFFD7-82F9-4EA1-8F89-5F2AB415B347}" type="presParOf" srcId="{A372C536-BAB0-4493-A365-6983966BCB97}" destId="{7206E3CC-B47A-4056-ADDF-31CFBAD5B3C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E18EE5-11D4-467C-AEDA-E55C9626BFE4}" type="doc">
      <dgm:prSet loTypeId="urn:microsoft.com/office/officeart/2005/8/layout/vList5" loCatId="list" qsTypeId="urn:microsoft.com/office/officeart/2005/8/quickstyle/3d1" qsCatId="3D" csTypeId="urn:microsoft.com/office/officeart/2005/8/colors/colorful5" csCatId="colorful"/>
      <dgm:spPr/>
      <dgm:t>
        <a:bodyPr/>
        <a:lstStyle/>
        <a:p>
          <a:endParaRPr lang="es-SV"/>
        </a:p>
      </dgm:t>
    </dgm:pt>
    <dgm:pt modelId="{3B1206A1-4E72-4D93-B3B5-F7ABCB1B2E1A}">
      <dgm:prSet/>
      <dgm:spPr/>
      <dgm:t>
        <a:bodyPr/>
        <a:lstStyle/>
        <a:p>
          <a:pPr rtl="0"/>
          <a:r>
            <a:rPr lang="es-SV" dirty="0" smtClean="0"/>
            <a:t>COORDINAR </a:t>
          </a:r>
          <a:endParaRPr lang="es-SV" dirty="0"/>
        </a:p>
      </dgm:t>
    </dgm:pt>
    <dgm:pt modelId="{240C45E7-5952-4367-8725-196EE462F945}" type="parTrans" cxnId="{3A7AF8CD-E31E-497E-B0D0-F2E52982F1F6}">
      <dgm:prSet/>
      <dgm:spPr/>
      <dgm:t>
        <a:bodyPr/>
        <a:lstStyle/>
        <a:p>
          <a:endParaRPr lang="es-SV"/>
        </a:p>
      </dgm:t>
    </dgm:pt>
    <dgm:pt modelId="{9D28EE45-243E-4F86-91FB-B787F5491392}" type="sibTrans" cxnId="{3A7AF8CD-E31E-497E-B0D0-F2E52982F1F6}">
      <dgm:prSet/>
      <dgm:spPr/>
      <dgm:t>
        <a:bodyPr/>
        <a:lstStyle/>
        <a:p>
          <a:endParaRPr lang="es-SV"/>
        </a:p>
      </dgm:t>
    </dgm:pt>
    <dgm:pt modelId="{0AD5999C-56CC-497E-A4CD-4C662E23A5DC}">
      <dgm:prSet/>
      <dgm:spPr/>
      <dgm:t>
        <a:bodyPr/>
        <a:lstStyle/>
        <a:p>
          <a:pPr rtl="0"/>
          <a:r>
            <a:rPr lang="es-SV" dirty="0" smtClean="0"/>
            <a:t>Con las municipalidades y las comunidades la adecuada focalización territorial de las políticas publicas</a:t>
          </a:r>
          <a:endParaRPr lang="es-SV" dirty="0"/>
        </a:p>
      </dgm:t>
    </dgm:pt>
    <dgm:pt modelId="{2F3DDF8C-FF0C-426C-9072-0C97184A3D02}" type="parTrans" cxnId="{FEED347A-E9F4-409D-9DA8-FAAFA9A47DA0}">
      <dgm:prSet/>
      <dgm:spPr/>
      <dgm:t>
        <a:bodyPr/>
        <a:lstStyle/>
        <a:p>
          <a:endParaRPr lang="es-SV"/>
        </a:p>
      </dgm:t>
    </dgm:pt>
    <dgm:pt modelId="{48638A22-C27F-4D89-8CDC-03966B8EA43F}" type="sibTrans" cxnId="{FEED347A-E9F4-409D-9DA8-FAAFA9A47DA0}">
      <dgm:prSet/>
      <dgm:spPr/>
      <dgm:t>
        <a:bodyPr/>
        <a:lstStyle/>
        <a:p>
          <a:endParaRPr lang="es-SV"/>
        </a:p>
      </dgm:t>
    </dgm:pt>
    <dgm:pt modelId="{FCE3B0AA-DAD8-40D8-85F3-2EAE75B630AE}">
      <dgm:prSet/>
      <dgm:spPr/>
      <dgm:t>
        <a:bodyPr/>
        <a:lstStyle/>
        <a:p>
          <a:pPr rtl="0"/>
          <a:r>
            <a:rPr lang="es-SV" dirty="0" smtClean="0"/>
            <a:t>GESTIONAR</a:t>
          </a:r>
          <a:endParaRPr lang="es-SV" dirty="0"/>
        </a:p>
      </dgm:t>
    </dgm:pt>
    <dgm:pt modelId="{95A8B534-60FE-4126-B3D5-915BD89769E3}" type="parTrans" cxnId="{820E16D4-EE10-4F00-908F-96F1F9977EA2}">
      <dgm:prSet/>
      <dgm:spPr/>
      <dgm:t>
        <a:bodyPr/>
        <a:lstStyle/>
        <a:p>
          <a:endParaRPr lang="es-SV"/>
        </a:p>
      </dgm:t>
    </dgm:pt>
    <dgm:pt modelId="{9CBBD454-E776-4387-B8B0-71532EB3D792}" type="sibTrans" cxnId="{820E16D4-EE10-4F00-908F-96F1F9977EA2}">
      <dgm:prSet/>
      <dgm:spPr/>
      <dgm:t>
        <a:bodyPr/>
        <a:lstStyle/>
        <a:p>
          <a:endParaRPr lang="es-SV"/>
        </a:p>
      </dgm:t>
    </dgm:pt>
    <dgm:pt modelId="{7A96F1CD-B31C-423A-BC7D-86CAA02B160A}">
      <dgm:prSet/>
      <dgm:spPr/>
      <dgm:t>
        <a:bodyPr/>
        <a:lstStyle/>
        <a:p>
          <a:pPr rtl="0"/>
          <a:r>
            <a:rPr lang="es-SV" dirty="0" smtClean="0"/>
            <a:t>Con la cooperación internacional,  las </a:t>
          </a:r>
          <a:r>
            <a:rPr lang="es-SV" dirty="0" err="1" smtClean="0"/>
            <a:t>ong´s</a:t>
          </a:r>
          <a:r>
            <a:rPr lang="es-SV" dirty="0" smtClean="0"/>
            <a:t> y el sector privado, programas complementarios</a:t>
          </a:r>
          <a:endParaRPr lang="es-SV" dirty="0"/>
        </a:p>
      </dgm:t>
    </dgm:pt>
    <dgm:pt modelId="{D3AED359-72DD-4F72-A496-39B7A974C3EE}" type="parTrans" cxnId="{87430FEE-DD99-41E6-B887-1FC4D6FA6E81}">
      <dgm:prSet/>
      <dgm:spPr/>
      <dgm:t>
        <a:bodyPr/>
        <a:lstStyle/>
        <a:p>
          <a:endParaRPr lang="es-SV"/>
        </a:p>
      </dgm:t>
    </dgm:pt>
    <dgm:pt modelId="{C678A799-7F1D-405E-BA14-FBABE61FCFBE}" type="sibTrans" cxnId="{87430FEE-DD99-41E6-B887-1FC4D6FA6E81}">
      <dgm:prSet/>
      <dgm:spPr/>
      <dgm:t>
        <a:bodyPr/>
        <a:lstStyle/>
        <a:p>
          <a:endParaRPr lang="es-SV"/>
        </a:p>
      </dgm:t>
    </dgm:pt>
    <dgm:pt modelId="{FCF1161F-E674-42C3-B8B0-6FF516A08F0C}" type="pres">
      <dgm:prSet presAssocID="{8FE18EE5-11D4-467C-AEDA-E55C9626BFE4}" presName="Name0" presStyleCnt="0">
        <dgm:presLayoutVars>
          <dgm:dir/>
          <dgm:animLvl val="lvl"/>
          <dgm:resizeHandles val="exact"/>
        </dgm:presLayoutVars>
      </dgm:prSet>
      <dgm:spPr/>
      <dgm:t>
        <a:bodyPr/>
        <a:lstStyle/>
        <a:p>
          <a:endParaRPr lang="es-SV"/>
        </a:p>
      </dgm:t>
    </dgm:pt>
    <dgm:pt modelId="{053F54DA-1669-4D60-A1EC-02D4B9696776}" type="pres">
      <dgm:prSet presAssocID="{3B1206A1-4E72-4D93-B3B5-F7ABCB1B2E1A}" presName="linNode" presStyleCnt="0"/>
      <dgm:spPr/>
    </dgm:pt>
    <dgm:pt modelId="{E3F5DF50-5C80-45D1-8E4E-A9D8A878422C}" type="pres">
      <dgm:prSet presAssocID="{3B1206A1-4E72-4D93-B3B5-F7ABCB1B2E1A}" presName="parentText" presStyleLbl="node1" presStyleIdx="0" presStyleCnt="2">
        <dgm:presLayoutVars>
          <dgm:chMax val="1"/>
          <dgm:bulletEnabled val="1"/>
        </dgm:presLayoutVars>
      </dgm:prSet>
      <dgm:spPr/>
      <dgm:t>
        <a:bodyPr/>
        <a:lstStyle/>
        <a:p>
          <a:endParaRPr lang="es-SV"/>
        </a:p>
      </dgm:t>
    </dgm:pt>
    <dgm:pt modelId="{58AE9C7A-E848-40D0-9E39-DCE8A0CC5776}" type="pres">
      <dgm:prSet presAssocID="{3B1206A1-4E72-4D93-B3B5-F7ABCB1B2E1A}" presName="descendantText" presStyleLbl="alignAccFollowNode1" presStyleIdx="0" presStyleCnt="2">
        <dgm:presLayoutVars>
          <dgm:bulletEnabled val="1"/>
        </dgm:presLayoutVars>
      </dgm:prSet>
      <dgm:spPr/>
      <dgm:t>
        <a:bodyPr/>
        <a:lstStyle/>
        <a:p>
          <a:endParaRPr lang="es-SV"/>
        </a:p>
      </dgm:t>
    </dgm:pt>
    <dgm:pt modelId="{8305BE31-7BE5-41BD-A274-04F8FFB11B63}" type="pres">
      <dgm:prSet presAssocID="{9D28EE45-243E-4F86-91FB-B787F5491392}" presName="sp" presStyleCnt="0"/>
      <dgm:spPr/>
    </dgm:pt>
    <dgm:pt modelId="{56C623BE-7705-4EFE-B5AC-7367A9839B5B}" type="pres">
      <dgm:prSet presAssocID="{FCE3B0AA-DAD8-40D8-85F3-2EAE75B630AE}" presName="linNode" presStyleCnt="0"/>
      <dgm:spPr/>
    </dgm:pt>
    <dgm:pt modelId="{088EDB8F-3E9E-4E2A-9122-54BEF4CDEED6}" type="pres">
      <dgm:prSet presAssocID="{FCE3B0AA-DAD8-40D8-85F3-2EAE75B630AE}" presName="parentText" presStyleLbl="node1" presStyleIdx="1" presStyleCnt="2">
        <dgm:presLayoutVars>
          <dgm:chMax val="1"/>
          <dgm:bulletEnabled val="1"/>
        </dgm:presLayoutVars>
      </dgm:prSet>
      <dgm:spPr/>
      <dgm:t>
        <a:bodyPr/>
        <a:lstStyle/>
        <a:p>
          <a:endParaRPr lang="es-SV"/>
        </a:p>
      </dgm:t>
    </dgm:pt>
    <dgm:pt modelId="{508224E5-C0ED-4FED-836F-BC142A175D25}" type="pres">
      <dgm:prSet presAssocID="{FCE3B0AA-DAD8-40D8-85F3-2EAE75B630AE}" presName="descendantText" presStyleLbl="alignAccFollowNode1" presStyleIdx="1" presStyleCnt="2">
        <dgm:presLayoutVars>
          <dgm:bulletEnabled val="1"/>
        </dgm:presLayoutVars>
      </dgm:prSet>
      <dgm:spPr/>
      <dgm:t>
        <a:bodyPr/>
        <a:lstStyle/>
        <a:p>
          <a:endParaRPr lang="es-SV"/>
        </a:p>
      </dgm:t>
    </dgm:pt>
  </dgm:ptLst>
  <dgm:cxnLst>
    <dgm:cxn modelId="{89202496-8012-48D4-956B-EDF43ECA9493}" type="presOf" srcId="{8FE18EE5-11D4-467C-AEDA-E55C9626BFE4}" destId="{FCF1161F-E674-42C3-B8B0-6FF516A08F0C}" srcOrd="0" destOrd="0" presId="urn:microsoft.com/office/officeart/2005/8/layout/vList5"/>
    <dgm:cxn modelId="{820E16D4-EE10-4F00-908F-96F1F9977EA2}" srcId="{8FE18EE5-11D4-467C-AEDA-E55C9626BFE4}" destId="{FCE3B0AA-DAD8-40D8-85F3-2EAE75B630AE}" srcOrd="1" destOrd="0" parTransId="{95A8B534-60FE-4126-B3D5-915BD89769E3}" sibTransId="{9CBBD454-E776-4387-B8B0-71532EB3D792}"/>
    <dgm:cxn modelId="{E9805988-64F4-42D3-8B4A-DD2AAF03160C}" type="presOf" srcId="{0AD5999C-56CC-497E-A4CD-4C662E23A5DC}" destId="{58AE9C7A-E848-40D0-9E39-DCE8A0CC5776}" srcOrd="0" destOrd="0" presId="urn:microsoft.com/office/officeart/2005/8/layout/vList5"/>
    <dgm:cxn modelId="{38A08D06-A02E-4561-9868-E2B740DD265B}" type="presOf" srcId="{7A96F1CD-B31C-423A-BC7D-86CAA02B160A}" destId="{508224E5-C0ED-4FED-836F-BC142A175D25}" srcOrd="0" destOrd="0" presId="urn:microsoft.com/office/officeart/2005/8/layout/vList5"/>
    <dgm:cxn modelId="{87430FEE-DD99-41E6-B887-1FC4D6FA6E81}" srcId="{FCE3B0AA-DAD8-40D8-85F3-2EAE75B630AE}" destId="{7A96F1CD-B31C-423A-BC7D-86CAA02B160A}" srcOrd="0" destOrd="0" parTransId="{D3AED359-72DD-4F72-A496-39B7A974C3EE}" sibTransId="{C678A799-7F1D-405E-BA14-FBABE61FCFBE}"/>
    <dgm:cxn modelId="{3A7AF8CD-E31E-497E-B0D0-F2E52982F1F6}" srcId="{8FE18EE5-11D4-467C-AEDA-E55C9626BFE4}" destId="{3B1206A1-4E72-4D93-B3B5-F7ABCB1B2E1A}" srcOrd="0" destOrd="0" parTransId="{240C45E7-5952-4367-8725-196EE462F945}" sibTransId="{9D28EE45-243E-4F86-91FB-B787F5491392}"/>
    <dgm:cxn modelId="{14479E37-95AC-4D7F-AD13-D2BC15382B5E}" type="presOf" srcId="{FCE3B0AA-DAD8-40D8-85F3-2EAE75B630AE}" destId="{088EDB8F-3E9E-4E2A-9122-54BEF4CDEED6}" srcOrd="0" destOrd="0" presId="urn:microsoft.com/office/officeart/2005/8/layout/vList5"/>
    <dgm:cxn modelId="{FEED347A-E9F4-409D-9DA8-FAAFA9A47DA0}" srcId="{3B1206A1-4E72-4D93-B3B5-F7ABCB1B2E1A}" destId="{0AD5999C-56CC-497E-A4CD-4C662E23A5DC}" srcOrd="0" destOrd="0" parTransId="{2F3DDF8C-FF0C-426C-9072-0C97184A3D02}" sibTransId="{48638A22-C27F-4D89-8CDC-03966B8EA43F}"/>
    <dgm:cxn modelId="{427A4869-2879-4874-BE5B-AD0077923474}" type="presOf" srcId="{3B1206A1-4E72-4D93-B3B5-F7ABCB1B2E1A}" destId="{E3F5DF50-5C80-45D1-8E4E-A9D8A878422C}" srcOrd="0" destOrd="0" presId="urn:microsoft.com/office/officeart/2005/8/layout/vList5"/>
    <dgm:cxn modelId="{8AA42A53-A17E-477A-A54C-46F01646FA53}" type="presParOf" srcId="{FCF1161F-E674-42C3-B8B0-6FF516A08F0C}" destId="{053F54DA-1669-4D60-A1EC-02D4B9696776}" srcOrd="0" destOrd="0" presId="urn:microsoft.com/office/officeart/2005/8/layout/vList5"/>
    <dgm:cxn modelId="{35DC555C-87B4-4E1E-8599-7D4C58F4BA85}" type="presParOf" srcId="{053F54DA-1669-4D60-A1EC-02D4B9696776}" destId="{E3F5DF50-5C80-45D1-8E4E-A9D8A878422C}" srcOrd="0" destOrd="0" presId="urn:microsoft.com/office/officeart/2005/8/layout/vList5"/>
    <dgm:cxn modelId="{1ED66C45-10BC-4D75-B6B9-548D39435353}" type="presParOf" srcId="{053F54DA-1669-4D60-A1EC-02D4B9696776}" destId="{58AE9C7A-E848-40D0-9E39-DCE8A0CC5776}" srcOrd="1" destOrd="0" presId="urn:microsoft.com/office/officeart/2005/8/layout/vList5"/>
    <dgm:cxn modelId="{714300F5-6D1C-42A8-8149-C2DFED97AFF4}" type="presParOf" srcId="{FCF1161F-E674-42C3-B8B0-6FF516A08F0C}" destId="{8305BE31-7BE5-41BD-A274-04F8FFB11B63}" srcOrd="1" destOrd="0" presId="urn:microsoft.com/office/officeart/2005/8/layout/vList5"/>
    <dgm:cxn modelId="{41982423-6881-4C7A-84DF-019D63E05663}" type="presParOf" srcId="{FCF1161F-E674-42C3-B8B0-6FF516A08F0C}" destId="{56C623BE-7705-4EFE-B5AC-7367A9839B5B}" srcOrd="2" destOrd="0" presId="urn:microsoft.com/office/officeart/2005/8/layout/vList5"/>
    <dgm:cxn modelId="{9A8D4957-10A4-441D-BCC2-77F6969A1A02}" type="presParOf" srcId="{56C623BE-7705-4EFE-B5AC-7367A9839B5B}" destId="{088EDB8F-3E9E-4E2A-9122-54BEF4CDEED6}" srcOrd="0" destOrd="0" presId="urn:microsoft.com/office/officeart/2005/8/layout/vList5"/>
    <dgm:cxn modelId="{70CD6C5C-3EAA-4749-8174-A9AB03084A07}" type="presParOf" srcId="{56C623BE-7705-4EFE-B5AC-7367A9839B5B}" destId="{508224E5-C0ED-4FED-836F-BC142A175D25}"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EB43FCFC-D2C7-4860-982B-4156144A1938}"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es-SV"/>
        </a:p>
      </dgm:t>
    </dgm:pt>
    <dgm:pt modelId="{1E64F0F4-7A19-4DBC-8F50-EB0299672F75}">
      <dgm:prSet/>
      <dgm:spPr/>
      <dgm:t>
        <a:bodyPr/>
        <a:lstStyle/>
        <a:p>
          <a:pPr rtl="0"/>
          <a:r>
            <a:rPr lang="es-SV" smtClean="0"/>
            <a:t>20439</a:t>
          </a:r>
          <a:endParaRPr lang="es-SV"/>
        </a:p>
      </dgm:t>
    </dgm:pt>
    <dgm:pt modelId="{4A2CC370-C2E3-42BE-8729-091E0CD6B0BE}" type="parTrans" cxnId="{4E4C55C7-26B4-4D81-9D9F-CEEA0DBA0994}">
      <dgm:prSet/>
      <dgm:spPr/>
      <dgm:t>
        <a:bodyPr/>
        <a:lstStyle/>
        <a:p>
          <a:endParaRPr lang="es-SV"/>
        </a:p>
      </dgm:t>
    </dgm:pt>
    <dgm:pt modelId="{D80943B2-7BAB-4817-BFF3-5D0A7E11653A}" type="sibTrans" cxnId="{4E4C55C7-26B4-4D81-9D9F-CEEA0DBA0994}">
      <dgm:prSet/>
      <dgm:spPr/>
      <dgm:t>
        <a:bodyPr/>
        <a:lstStyle/>
        <a:p>
          <a:endParaRPr lang="es-SV"/>
        </a:p>
      </dgm:t>
    </dgm:pt>
    <dgm:pt modelId="{0D08AAA5-349C-4E23-9A5D-5DDDB66EC8CA}">
      <dgm:prSet/>
      <dgm:spPr/>
      <dgm:t>
        <a:bodyPr/>
        <a:lstStyle/>
        <a:p>
          <a:pPr rtl="0"/>
          <a:r>
            <a:rPr lang="es-SV" smtClean="0"/>
            <a:t>Asesorías en Temas Fiscales</a:t>
          </a:r>
          <a:endParaRPr lang="es-SV"/>
        </a:p>
      </dgm:t>
    </dgm:pt>
    <dgm:pt modelId="{FACFA08E-A36C-4C6A-B249-84C147088FC6}" type="parTrans" cxnId="{B5FE37DC-C506-4D2F-A012-B24EAC5CBB8F}">
      <dgm:prSet/>
      <dgm:spPr/>
      <dgm:t>
        <a:bodyPr/>
        <a:lstStyle/>
        <a:p>
          <a:endParaRPr lang="es-SV"/>
        </a:p>
      </dgm:t>
    </dgm:pt>
    <dgm:pt modelId="{24B99876-D32C-4150-A450-E06C3125DB9E}" type="sibTrans" cxnId="{B5FE37DC-C506-4D2F-A012-B24EAC5CBB8F}">
      <dgm:prSet/>
      <dgm:spPr/>
      <dgm:t>
        <a:bodyPr/>
        <a:lstStyle/>
        <a:p>
          <a:endParaRPr lang="es-SV"/>
        </a:p>
      </dgm:t>
    </dgm:pt>
    <dgm:pt modelId="{EB8A25C4-FFEF-44E8-A896-A25DD43D0BD9}">
      <dgm:prSet/>
      <dgm:spPr/>
      <dgm:t>
        <a:bodyPr/>
        <a:lstStyle/>
        <a:p>
          <a:pPr rtl="0"/>
          <a:r>
            <a:rPr lang="es-SV" smtClean="0"/>
            <a:t>Consumidores Informados</a:t>
          </a:r>
          <a:endParaRPr lang="es-SV"/>
        </a:p>
      </dgm:t>
    </dgm:pt>
    <dgm:pt modelId="{90082153-C22E-4750-9226-5BE4868C28B2}" type="parTrans" cxnId="{3EEEE882-D822-4CBB-9061-187AA0D7FB55}">
      <dgm:prSet/>
      <dgm:spPr/>
      <dgm:t>
        <a:bodyPr/>
        <a:lstStyle/>
        <a:p>
          <a:endParaRPr lang="es-SV"/>
        </a:p>
      </dgm:t>
    </dgm:pt>
    <dgm:pt modelId="{75F1C9D0-C96F-47D8-9BD6-C03D99EA6D0B}" type="sibTrans" cxnId="{3EEEE882-D822-4CBB-9061-187AA0D7FB55}">
      <dgm:prSet/>
      <dgm:spPr/>
      <dgm:t>
        <a:bodyPr/>
        <a:lstStyle/>
        <a:p>
          <a:endParaRPr lang="es-SV"/>
        </a:p>
      </dgm:t>
    </dgm:pt>
    <dgm:pt modelId="{50AB08B7-A263-4FA1-BE2E-7413BF6A5B0E}">
      <dgm:prSet/>
      <dgm:spPr/>
      <dgm:t>
        <a:bodyPr/>
        <a:lstStyle/>
        <a:p>
          <a:pPr rtl="0"/>
          <a:r>
            <a:rPr lang="es-SV" smtClean="0"/>
            <a:t>15 municipios</a:t>
          </a:r>
          <a:endParaRPr lang="es-SV"/>
        </a:p>
      </dgm:t>
    </dgm:pt>
    <dgm:pt modelId="{7BE4B283-4EA6-4C3D-BAED-DBECD719E947}" type="parTrans" cxnId="{FF0C905C-43BB-43E2-BF54-89FDCFF0BD50}">
      <dgm:prSet/>
      <dgm:spPr/>
      <dgm:t>
        <a:bodyPr/>
        <a:lstStyle/>
        <a:p>
          <a:endParaRPr lang="es-SV"/>
        </a:p>
      </dgm:t>
    </dgm:pt>
    <dgm:pt modelId="{729E0F61-4F2F-4B96-80DB-B8CDD19807D5}" type="sibTrans" cxnId="{FF0C905C-43BB-43E2-BF54-89FDCFF0BD50}">
      <dgm:prSet/>
      <dgm:spPr/>
      <dgm:t>
        <a:bodyPr/>
        <a:lstStyle/>
        <a:p>
          <a:endParaRPr lang="es-SV"/>
        </a:p>
      </dgm:t>
    </dgm:pt>
    <dgm:pt modelId="{669BD4A4-3161-4962-833E-FC7B251649C2}">
      <dgm:prSet/>
      <dgm:spPr/>
      <dgm:t>
        <a:bodyPr/>
        <a:lstStyle/>
        <a:p>
          <a:pPr rtl="0"/>
          <a:r>
            <a:rPr lang="es-SV" smtClean="0"/>
            <a:t>3529 atenciones</a:t>
          </a:r>
          <a:endParaRPr lang="es-SV"/>
        </a:p>
      </dgm:t>
    </dgm:pt>
    <dgm:pt modelId="{E026A48A-7042-42B8-9684-C58B9A4AD4D1}" type="parTrans" cxnId="{13E231F6-DA4B-40BF-989B-7CB4928E29DF}">
      <dgm:prSet/>
      <dgm:spPr/>
      <dgm:t>
        <a:bodyPr/>
        <a:lstStyle/>
        <a:p>
          <a:endParaRPr lang="es-SV"/>
        </a:p>
      </dgm:t>
    </dgm:pt>
    <dgm:pt modelId="{341E0988-2652-48B3-BE05-2DFCED0AB4FD}" type="sibTrans" cxnId="{13E231F6-DA4B-40BF-989B-7CB4928E29DF}">
      <dgm:prSet/>
      <dgm:spPr/>
      <dgm:t>
        <a:bodyPr/>
        <a:lstStyle/>
        <a:p>
          <a:endParaRPr lang="es-SV"/>
        </a:p>
      </dgm:t>
    </dgm:pt>
    <dgm:pt modelId="{50FA193C-8DF9-4261-A355-78EA0E9358FE}" type="pres">
      <dgm:prSet presAssocID="{EB43FCFC-D2C7-4860-982B-4156144A1938}" presName="Name0" presStyleCnt="0">
        <dgm:presLayoutVars>
          <dgm:dir/>
          <dgm:animLvl val="lvl"/>
          <dgm:resizeHandles val="exact"/>
        </dgm:presLayoutVars>
      </dgm:prSet>
      <dgm:spPr/>
      <dgm:t>
        <a:bodyPr/>
        <a:lstStyle/>
        <a:p>
          <a:endParaRPr lang="es-SV"/>
        </a:p>
      </dgm:t>
    </dgm:pt>
    <dgm:pt modelId="{2361B710-79F8-4B47-9425-46C60EDE8212}" type="pres">
      <dgm:prSet presAssocID="{EB8A25C4-FFEF-44E8-A896-A25DD43D0BD9}" presName="boxAndChildren" presStyleCnt="0"/>
      <dgm:spPr/>
    </dgm:pt>
    <dgm:pt modelId="{2355B7E7-E30D-4610-AF0F-7E8C61767C45}" type="pres">
      <dgm:prSet presAssocID="{EB8A25C4-FFEF-44E8-A896-A25DD43D0BD9}" presName="parentTextBox" presStyleLbl="node1" presStyleIdx="0" presStyleCnt="2"/>
      <dgm:spPr/>
      <dgm:t>
        <a:bodyPr/>
        <a:lstStyle/>
        <a:p>
          <a:endParaRPr lang="es-SV"/>
        </a:p>
      </dgm:t>
    </dgm:pt>
    <dgm:pt modelId="{01969FB7-9025-49C1-A1B9-0F1150C95F3B}" type="pres">
      <dgm:prSet presAssocID="{EB8A25C4-FFEF-44E8-A896-A25DD43D0BD9}" presName="entireBox" presStyleLbl="node1" presStyleIdx="0" presStyleCnt="2"/>
      <dgm:spPr/>
      <dgm:t>
        <a:bodyPr/>
        <a:lstStyle/>
        <a:p>
          <a:endParaRPr lang="es-SV"/>
        </a:p>
      </dgm:t>
    </dgm:pt>
    <dgm:pt modelId="{284E8832-A2F3-407E-BE9B-5BE5EDF63F49}" type="pres">
      <dgm:prSet presAssocID="{EB8A25C4-FFEF-44E8-A896-A25DD43D0BD9}" presName="descendantBox" presStyleCnt="0"/>
      <dgm:spPr/>
    </dgm:pt>
    <dgm:pt modelId="{769D8AE9-E2F0-4635-8802-0EA551DBCA34}" type="pres">
      <dgm:prSet presAssocID="{50AB08B7-A263-4FA1-BE2E-7413BF6A5B0E}" presName="childTextBox" presStyleLbl="fgAccFollowNode1" presStyleIdx="0" presStyleCnt="3">
        <dgm:presLayoutVars>
          <dgm:bulletEnabled val="1"/>
        </dgm:presLayoutVars>
      </dgm:prSet>
      <dgm:spPr/>
      <dgm:t>
        <a:bodyPr/>
        <a:lstStyle/>
        <a:p>
          <a:endParaRPr lang="es-SV"/>
        </a:p>
      </dgm:t>
    </dgm:pt>
    <dgm:pt modelId="{D3BF8137-5C2C-4617-8CFD-71112393B030}" type="pres">
      <dgm:prSet presAssocID="{669BD4A4-3161-4962-833E-FC7B251649C2}" presName="childTextBox" presStyleLbl="fgAccFollowNode1" presStyleIdx="1" presStyleCnt="3">
        <dgm:presLayoutVars>
          <dgm:bulletEnabled val="1"/>
        </dgm:presLayoutVars>
      </dgm:prSet>
      <dgm:spPr/>
      <dgm:t>
        <a:bodyPr/>
        <a:lstStyle/>
        <a:p>
          <a:endParaRPr lang="es-SV"/>
        </a:p>
      </dgm:t>
    </dgm:pt>
    <dgm:pt modelId="{3A3426AF-FD4A-4FC9-B417-3807E627C0A7}" type="pres">
      <dgm:prSet presAssocID="{D80943B2-7BAB-4817-BFF3-5D0A7E11653A}" presName="sp" presStyleCnt="0"/>
      <dgm:spPr/>
    </dgm:pt>
    <dgm:pt modelId="{36C9C6E4-698B-4996-964A-B98840B11135}" type="pres">
      <dgm:prSet presAssocID="{1E64F0F4-7A19-4DBC-8F50-EB0299672F75}" presName="arrowAndChildren" presStyleCnt="0"/>
      <dgm:spPr/>
    </dgm:pt>
    <dgm:pt modelId="{341331EC-9EE0-46DA-A695-6573D9E23267}" type="pres">
      <dgm:prSet presAssocID="{1E64F0F4-7A19-4DBC-8F50-EB0299672F75}" presName="parentTextArrow" presStyleLbl="node1" presStyleIdx="0" presStyleCnt="2"/>
      <dgm:spPr/>
      <dgm:t>
        <a:bodyPr/>
        <a:lstStyle/>
        <a:p>
          <a:endParaRPr lang="es-SV"/>
        </a:p>
      </dgm:t>
    </dgm:pt>
    <dgm:pt modelId="{2838931C-7652-471E-9EEC-B0E7507773F2}" type="pres">
      <dgm:prSet presAssocID="{1E64F0F4-7A19-4DBC-8F50-EB0299672F75}" presName="arrow" presStyleLbl="node1" presStyleIdx="1" presStyleCnt="2"/>
      <dgm:spPr/>
      <dgm:t>
        <a:bodyPr/>
        <a:lstStyle/>
        <a:p>
          <a:endParaRPr lang="es-SV"/>
        </a:p>
      </dgm:t>
    </dgm:pt>
    <dgm:pt modelId="{CBE6862D-2603-40BE-B1FF-00F878E46E74}" type="pres">
      <dgm:prSet presAssocID="{1E64F0F4-7A19-4DBC-8F50-EB0299672F75}" presName="descendantArrow" presStyleCnt="0"/>
      <dgm:spPr/>
    </dgm:pt>
    <dgm:pt modelId="{2BEA5550-DABD-4D21-A4A0-D4B00006DEB1}" type="pres">
      <dgm:prSet presAssocID="{0D08AAA5-349C-4E23-9A5D-5DDDB66EC8CA}" presName="childTextArrow" presStyleLbl="fgAccFollowNode1" presStyleIdx="2" presStyleCnt="3">
        <dgm:presLayoutVars>
          <dgm:bulletEnabled val="1"/>
        </dgm:presLayoutVars>
      </dgm:prSet>
      <dgm:spPr/>
      <dgm:t>
        <a:bodyPr/>
        <a:lstStyle/>
        <a:p>
          <a:endParaRPr lang="es-SV"/>
        </a:p>
      </dgm:t>
    </dgm:pt>
  </dgm:ptLst>
  <dgm:cxnLst>
    <dgm:cxn modelId="{FF0C905C-43BB-43E2-BF54-89FDCFF0BD50}" srcId="{EB8A25C4-FFEF-44E8-A896-A25DD43D0BD9}" destId="{50AB08B7-A263-4FA1-BE2E-7413BF6A5B0E}" srcOrd="0" destOrd="0" parTransId="{7BE4B283-4EA6-4C3D-BAED-DBECD719E947}" sibTransId="{729E0F61-4F2F-4B96-80DB-B8CDD19807D5}"/>
    <dgm:cxn modelId="{3B251548-76C3-47E1-9FB7-8B5E6E305355}" type="presOf" srcId="{EB8A25C4-FFEF-44E8-A896-A25DD43D0BD9}" destId="{2355B7E7-E30D-4610-AF0F-7E8C61767C45}" srcOrd="0" destOrd="0" presId="urn:microsoft.com/office/officeart/2005/8/layout/process4"/>
    <dgm:cxn modelId="{4E4C55C7-26B4-4D81-9D9F-CEEA0DBA0994}" srcId="{EB43FCFC-D2C7-4860-982B-4156144A1938}" destId="{1E64F0F4-7A19-4DBC-8F50-EB0299672F75}" srcOrd="0" destOrd="0" parTransId="{4A2CC370-C2E3-42BE-8729-091E0CD6B0BE}" sibTransId="{D80943B2-7BAB-4817-BFF3-5D0A7E11653A}"/>
    <dgm:cxn modelId="{DC61A759-AB9B-48E9-87A4-F4B3573FA680}" type="presOf" srcId="{50AB08B7-A263-4FA1-BE2E-7413BF6A5B0E}" destId="{769D8AE9-E2F0-4635-8802-0EA551DBCA34}" srcOrd="0" destOrd="0" presId="urn:microsoft.com/office/officeart/2005/8/layout/process4"/>
    <dgm:cxn modelId="{A5496356-982E-4883-9BA2-71B63BD11D94}" type="presOf" srcId="{1E64F0F4-7A19-4DBC-8F50-EB0299672F75}" destId="{2838931C-7652-471E-9EEC-B0E7507773F2}" srcOrd="1" destOrd="0" presId="urn:microsoft.com/office/officeart/2005/8/layout/process4"/>
    <dgm:cxn modelId="{D41F1329-24E4-4851-9747-53A00E907FAE}" type="presOf" srcId="{EB43FCFC-D2C7-4860-982B-4156144A1938}" destId="{50FA193C-8DF9-4261-A355-78EA0E9358FE}" srcOrd="0" destOrd="0" presId="urn:microsoft.com/office/officeart/2005/8/layout/process4"/>
    <dgm:cxn modelId="{B5FE37DC-C506-4D2F-A012-B24EAC5CBB8F}" srcId="{1E64F0F4-7A19-4DBC-8F50-EB0299672F75}" destId="{0D08AAA5-349C-4E23-9A5D-5DDDB66EC8CA}" srcOrd="0" destOrd="0" parTransId="{FACFA08E-A36C-4C6A-B249-84C147088FC6}" sibTransId="{24B99876-D32C-4150-A450-E06C3125DB9E}"/>
    <dgm:cxn modelId="{87E4DECC-27C5-4C99-8AE2-8BA05E9E2439}" type="presOf" srcId="{1E64F0F4-7A19-4DBC-8F50-EB0299672F75}" destId="{341331EC-9EE0-46DA-A695-6573D9E23267}" srcOrd="0" destOrd="0" presId="urn:microsoft.com/office/officeart/2005/8/layout/process4"/>
    <dgm:cxn modelId="{2372981D-C708-4ADE-B608-7F2760076B49}" type="presOf" srcId="{EB8A25C4-FFEF-44E8-A896-A25DD43D0BD9}" destId="{01969FB7-9025-49C1-A1B9-0F1150C95F3B}" srcOrd="1" destOrd="0" presId="urn:microsoft.com/office/officeart/2005/8/layout/process4"/>
    <dgm:cxn modelId="{3EEEE882-D822-4CBB-9061-187AA0D7FB55}" srcId="{EB43FCFC-D2C7-4860-982B-4156144A1938}" destId="{EB8A25C4-FFEF-44E8-A896-A25DD43D0BD9}" srcOrd="1" destOrd="0" parTransId="{90082153-C22E-4750-9226-5BE4868C28B2}" sibTransId="{75F1C9D0-C96F-47D8-9BD6-C03D99EA6D0B}"/>
    <dgm:cxn modelId="{F0CC7123-52BD-4E9C-8DB6-1B2660BA6271}" type="presOf" srcId="{669BD4A4-3161-4962-833E-FC7B251649C2}" destId="{D3BF8137-5C2C-4617-8CFD-71112393B030}" srcOrd="0" destOrd="0" presId="urn:microsoft.com/office/officeart/2005/8/layout/process4"/>
    <dgm:cxn modelId="{537850D4-67DD-4C49-AB2C-88307E806427}" type="presOf" srcId="{0D08AAA5-349C-4E23-9A5D-5DDDB66EC8CA}" destId="{2BEA5550-DABD-4D21-A4A0-D4B00006DEB1}" srcOrd="0" destOrd="0" presId="urn:microsoft.com/office/officeart/2005/8/layout/process4"/>
    <dgm:cxn modelId="{13E231F6-DA4B-40BF-989B-7CB4928E29DF}" srcId="{EB8A25C4-FFEF-44E8-A896-A25DD43D0BD9}" destId="{669BD4A4-3161-4962-833E-FC7B251649C2}" srcOrd="1" destOrd="0" parTransId="{E026A48A-7042-42B8-9684-C58B9A4AD4D1}" sibTransId="{341E0988-2652-48B3-BE05-2DFCED0AB4FD}"/>
    <dgm:cxn modelId="{C266E389-B0AA-47EF-A12D-0759737BEEBB}" type="presParOf" srcId="{50FA193C-8DF9-4261-A355-78EA0E9358FE}" destId="{2361B710-79F8-4B47-9425-46C60EDE8212}" srcOrd="0" destOrd="0" presId="urn:microsoft.com/office/officeart/2005/8/layout/process4"/>
    <dgm:cxn modelId="{14D2A146-B707-45AC-A6E2-981C38BA646C}" type="presParOf" srcId="{2361B710-79F8-4B47-9425-46C60EDE8212}" destId="{2355B7E7-E30D-4610-AF0F-7E8C61767C45}" srcOrd="0" destOrd="0" presId="urn:microsoft.com/office/officeart/2005/8/layout/process4"/>
    <dgm:cxn modelId="{FD795DD4-10DC-4748-B0CB-2565A6BFE1DB}" type="presParOf" srcId="{2361B710-79F8-4B47-9425-46C60EDE8212}" destId="{01969FB7-9025-49C1-A1B9-0F1150C95F3B}" srcOrd="1" destOrd="0" presId="urn:microsoft.com/office/officeart/2005/8/layout/process4"/>
    <dgm:cxn modelId="{49C72D5F-A088-4DBE-8196-2C634F72EC65}" type="presParOf" srcId="{2361B710-79F8-4B47-9425-46C60EDE8212}" destId="{284E8832-A2F3-407E-BE9B-5BE5EDF63F49}" srcOrd="2" destOrd="0" presId="urn:microsoft.com/office/officeart/2005/8/layout/process4"/>
    <dgm:cxn modelId="{ED313E59-FF2C-4321-8AFF-E092BEE790FD}" type="presParOf" srcId="{284E8832-A2F3-407E-BE9B-5BE5EDF63F49}" destId="{769D8AE9-E2F0-4635-8802-0EA551DBCA34}" srcOrd="0" destOrd="0" presId="urn:microsoft.com/office/officeart/2005/8/layout/process4"/>
    <dgm:cxn modelId="{944FC3F5-75A5-4ACF-8B8A-E97D05A07617}" type="presParOf" srcId="{284E8832-A2F3-407E-BE9B-5BE5EDF63F49}" destId="{D3BF8137-5C2C-4617-8CFD-71112393B030}" srcOrd="1" destOrd="0" presId="urn:microsoft.com/office/officeart/2005/8/layout/process4"/>
    <dgm:cxn modelId="{38D0B212-332C-4C87-A1DC-1B9CB8DB0AAF}" type="presParOf" srcId="{50FA193C-8DF9-4261-A355-78EA0E9358FE}" destId="{3A3426AF-FD4A-4FC9-B417-3807E627C0A7}" srcOrd="1" destOrd="0" presId="urn:microsoft.com/office/officeart/2005/8/layout/process4"/>
    <dgm:cxn modelId="{A322CA93-5944-4C00-A142-A6DA5957EC12}" type="presParOf" srcId="{50FA193C-8DF9-4261-A355-78EA0E9358FE}" destId="{36C9C6E4-698B-4996-964A-B98840B11135}" srcOrd="2" destOrd="0" presId="urn:microsoft.com/office/officeart/2005/8/layout/process4"/>
    <dgm:cxn modelId="{EEDEB5F1-7CDA-42EF-B782-1BB9DAA22A16}" type="presParOf" srcId="{36C9C6E4-698B-4996-964A-B98840B11135}" destId="{341331EC-9EE0-46DA-A695-6573D9E23267}" srcOrd="0" destOrd="0" presId="urn:microsoft.com/office/officeart/2005/8/layout/process4"/>
    <dgm:cxn modelId="{C07B9E79-9F24-419C-B3C5-44147B0761E4}" type="presParOf" srcId="{36C9C6E4-698B-4996-964A-B98840B11135}" destId="{2838931C-7652-471E-9EEC-B0E7507773F2}" srcOrd="1" destOrd="0" presId="urn:microsoft.com/office/officeart/2005/8/layout/process4"/>
    <dgm:cxn modelId="{0F43338B-B1C8-473C-84AA-030682C2D649}" type="presParOf" srcId="{36C9C6E4-698B-4996-964A-B98840B11135}" destId="{CBE6862D-2603-40BE-B1FF-00F878E46E74}" srcOrd="2" destOrd="0" presId="urn:microsoft.com/office/officeart/2005/8/layout/process4"/>
    <dgm:cxn modelId="{445544C2-888A-492B-A3BF-FA4711DB3820}" type="presParOf" srcId="{CBE6862D-2603-40BE-B1FF-00F878E46E74}" destId="{2BEA5550-DABD-4D21-A4A0-D4B00006DEB1}"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9DD6725C-CD9E-44B6-A887-EF678ABED910}"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s-SV"/>
        </a:p>
      </dgm:t>
    </dgm:pt>
    <dgm:pt modelId="{CF50D49B-BC07-4C3B-8465-E6C8206DC5B1}">
      <dgm:prSet/>
      <dgm:spPr/>
      <dgm:t>
        <a:bodyPr/>
        <a:lstStyle/>
        <a:p>
          <a:pPr algn="ctr" rtl="0"/>
          <a:r>
            <a:rPr lang="es-SV" smtClean="0"/>
            <a:t>Defensa de los Consumidores ante Controversias en Materia de Consumo y Promoción del registro de Contribuyentes</a:t>
          </a:r>
          <a:endParaRPr lang="es-SV"/>
        </a:p>
      </dgm:t>
    </dgm:pt>
    <dgm:pt modelId="{1103DA41-336F-4DDE-9E3B-6E13C5079ADF}" type="parTrans" cxnId="{AAB2C31D-417B-4212-86A3-A952D47A1FE7}">
      <dgm:prSet/>
      <dgm:spPr/>
      <dgm:t>
        <a:bodyPr/>
        <a:lstStyle/>
        <a:p>
          <a:endParaRPr lang="es-SV"/>
        </a:p>
      </dgm:t>
    </dgm:pt>
    <dgm:pt modelId="{550FDF24-32C0-4C4B-A401-A29086E5E30B}" type="sibTrans" cxnId="{AAB2C31D-417B-4212-86A3-A952D47A1FE7}">
      <dgm:prSet/>
      <dgm:spPr/>
      <dgm:t>
        <a:bodyPr/>
        <a:lstStyle/>
        <a:p>
          <a:endParaRPr lang="es-SV"/>
        </a:p>
      </dgm:t>
    </dgm:pt>
    <dgm:pt modelId="{9D845120-1537-4223-812A-C381BC919F3B}" type="pres">
      <dgm:prSet presAssocID="{9DD6725C-CD9E-44B6-A887-EF678ABED910}" presName="linear" presStyleCnt="0">
        <dgm:presLayoutVars>
          <dgm:animLvl val="lvl"/>
          <dgm:resizeHandles val="exact"/>
        </dgm:presLayoutVars>
      </dgm:prSet>
      <dgm:spPr/>
      <dgm:t>
        <a:bodyPr/>
        <a:lstStyle/>
        <a:p>
          <a:endParaRPr lang="es-SV"/>
        </a:p>
      </dgm:t>
    </dgm:pt>
    <dgm:pt modelId="{0333E465-75E8-47C9-BD04-C7827E1931C6}" type="pres">
      <dgm:prSet presAssocID="{CF50D49B-BC07-4C3B-8465-E6C8206DC5B1}" presName="parentText" presStyleLbl="node1" presStyleIdx="0" presStyleCnt="1">
        <dgm:presLayoutVars>
          <dgm:chMax val="0"/>
          <dgm:bulletEnabled val="1"/>
        </dgm:presLayoutVars>
      </dgm:prSet>
      <dgm:spPr/>
      <dgm:t>
        <a:bodyPr/>
        <a:lstStyle/>
        <a:p>
          <a:endParaRPr lang="es-SV"/>
        </a:p>
      </dgm:t>
    </dgm:pt>
  </dgm:ptLst>
  <dgm:cxnLst>
    <dgm:cxn modelId="{521B00F3-737E-4A20-8284-3916DC605262}" type="presOf" srcId="{9DD6725C-CD9E-44B6-A887-EF678ABED910}" destId="{9D845120-1537-4223-812A-C381BC919F3B}" srcOrd="0" destOrd="0" presId="urn:microsoft.com/office/officeart/2005/8/layout/vList2"/>
    <dgm:cxn modelId="{AAB2C31D-417B-4212-86A3-A952D47A1FE7}" srcId="{9DD6725C-CD9E-44B6-A887-EF678ABED910}" destId="{CF50D49B-BC07-4C3B-8465-E6C8206DC5B1}" srcOrd="0" destOrd="0" parTransId="{1103DA41-336F-4DDE-9E3B-6E13C5079ADF}" sibTransId="{550FDF24-32C0-4C4B-A401-A29086E5E30B}"/>
    <dgm:cxn modelId="{7D7055DB-1C14-4B78-B54F-DD407479A3DE}" type="presOf" srcId="{CF50D49B-BC07-4C3B-8465-E6C8206DC5B1}" destId="{0333E465-75E8-47C9-BD04-C7827E1931C6}" srcOrd="0" destOrd="0" presId="urn:microsoft.com/office/officeart/2005/8/layout/vList2"/>
    <dgm:cxn modelId="{176B6873-2720-4BB7-8E73-A714F21753AE}" type="presParOf" srcId="{9D845120-1537-4223-812A-C381BC919F3B}" destId="{0333E465-75E8-47C9-BD04-C7827E1931C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19CC87A2-BFB6-437E-82DC-B11E326A9D45}" type="doc">
      <dgm:prSet loTypeId="urn:microsoft.com/office/officeart/2005/8/layout/process4" loCatId="list" qsTypeId="urn:microsoft.com/office/officeart/2005/8/quickstyle/simple1" qsCatId="simple" csTypeId="urn:microsoft.com/office/officeart/2005/8/colors/colorful5" csCatId="colorful"/>
      <dgm:spPr/>
      <dgm:t>
        <a:bodyPr/>
        <a:lstStyle/>
        <a:p>
          <a:endParaRPr lang="es-SV"/>
        </a:p>
      </dgm:t>
    </dgm:pt>
    <dgm:pt modelId="{0E9EA4F7-9ED7-4886-9D09-A084BB79341F}">
      <dgm:prSet/>
      <dgm:spPr/>
      <dgm:t>
        <a:bodyPr/>
        <a:lstStyle/>
        <a:p>
          <a:pPr rtl="0"/>
          <a:r>
            <a:rPr lang="es-SV" dirty="0" smtClean="0"/>
            <a:t>9898 atenciones</a:t>
          </a:r>
          <a:endParaRPr lang="es-SV" dirty="0"/>
        </a:p>
      </dgm:t>
    </dgm:pt>
    <dgm:pt modelId="{4B3BF998-F58A-4474-8101-A945523ABAC4}" type="parTrans" cxnId="{140D0B87-A51E-44A5-86E3-416466631FB4}">
      <dgm:prSet/>
      <dgm:spPr/>
      <dgm:t>
        <a:bodyPr/>
        <a:lstStyle/>
        <a:p>
          <a:endParaRPr lang="es-SV"/>
        </a:p>
      </dgm:t>
    </dgm:pt>
    <dgm:pt modelId="{75F57DDC-A47B-4CE6-B896-3F3B38DA8502}" type="sibTrans" cxnId="{140D0B87-A51E-44A5-86E3-416466631FB4}">
      <dgm:prSet/>
      <dgm:spPr/>
      <dgm:t>
        <a:bodyPr/>
        <a:lstStyle/>
        <a:p>
          <a:endParaRPr lang="es-SV"/>
        </a:p>
      </dgm:t>
    </dgm:pt>
    <dgm:pt modelId="{BFEF28E5-AE22-41AD-AA80-F0763E3CED19}">
      <dgm:prSet/>
      <dgm:spPr/>
      <dgm:t>
        <a:bodyPr/>
        <a:lstStyle/>
        <a:p>
          <a:pPr rtl="0"/>
          <a:r>
            <a:rPr lang="es-SV" smtClean="0"/>
            <a:t>22 municipios</a:t>
          </a:r>
          <a:endParaRPr lang="es-SV"/>
        </a:p>
      </dgm:t>
    </dgm:pt>
    <dgm:pt modelId="{C2B14A84-8231-4468-B8AA-1CD06CDE0F6D}" type="parTrans" cxnId="{98CA3B26-FE3F-490A-AF92-14F14F3DC49D}">
      <dgm:prSet/>
      <dgm:spPr/>
      <dgm:t>
        <a:bodyPr/>
        <a:lstStyle/>
        <a:p>
          <a:endParaRPr lang="es-SV"/>
        </a:p>
      </dgm:t>
    </dgm:pt>
    <dgm:pt modelId="{401D384F-1B7F-4C2C-9A43-5C61E7DBA90A}" type="sibTrans" cxnId="{98CA3B26-FE3F-490A-AF92-14F14F3DC49D}">
      <dgm:prSet/>
      <dgm:spPr/>
      <dgm:t>
        <a:bodyPr/>
        <a:lstStyle/>
        <a:p>
          <a:endParaRPr lang="es-SV"/>
        </a:p>
      </dgm:t>
    </dgm:pt>
    <dgm:pt modelId="{F3ADB9AD-889F-472E-9CEB-CDDD3BF44D53}">
      <dgm:prSet/>
      <dgm:spPr/>
      <dgm:t>
        <a:bodyPr/>
        <a:lstStyle/>
        <a:p>
          <a:pPr rtl="0"/>
          <a:r>
            <a:rPr lang="es-SV" smtClean="0"/>
            <a:t>53% de Satisfacción </a:t>
          </a:r>
          <a:endParaRPr lang="es-SV"/>
        </a:p>
      </dgm:t>
    </dgm:pt>
    <dgm:pt modelId="{D7647802-04C9-4BDF-A017-9F69219421D9}" type="parTrans" cxnId="{25AB5996-8C61-4E4E-977D-1593F3612B86}">
      <dgm:prSet/>
      <dgm:spPr/>
      <dgm:t>
        <a:bodyPr/>
        <a:lstStyle/>
        <a:p>
          <a:endParaRPr lang="es-SV"/>
        </a:p>
      </dgm:t>
    </dgm:pt>
    <dgm:pt modelId="{AC0EF395-4665-410B-9CD4-67F370543EFA}" type="sibTrans" cxnId="{25AB5996-8C61-4E4E-977D-1593F3612B86}">
      <dgm:prSet/>
      <dgm:spPr/>
      <dgm:t>
        <a:bodyPr/>
        <a:lstStyle/>
        <a:p>
          <a:endParaRPr lang="es-SV"/>
        </a:p>
      </dgm:t>
    </dgm:pt>
    <dgm:pt modelId="{1964AF1F-5C8A-488B-AB61-DD614AA05366}">
      <dgm:prSet/>
      <dgm:spPr/>
      <dgm:t>
        <a:bodyPr/>
        <a:lstStyle/>
        <a:p>
          <a:pPr rtl="0"/>
          <a:r>
            <a:rPr lang="es-SV" smtClean="0"/>
            <a:t>30004</a:t>
          </a:r>
          <a:endParaRPr lang="es-SV"/>
        </a:p>
      </dgm:t>
    </dgm:pt>
    <dgm:pt modelId="{4459AA1B-722F-4099-89A7-729C96417C10}" type="parTrans" cxnId="{BF41D59A-F9EB-462B-9719-3A7BC43A6BFC}">
      <dgm:prSet/>
      <dgm:spPr/>
      <dgm:t>
        <a:bodyPr/>
        <a:lstStyle/>
        <a:p>
          <a:endParaRPr lang="es-SV"/>
        </a:p>
      </dgm:t>
    </dgm:pt>
    <dgm:pt modelId="{A1948FB6-626D-4632-8646-EE19E3079AD5}" type="sibTrans" cxnId="{BF41D59A-F9EB-462B-9719-3A7BC43A6BFC}">
      <dgm:prSet/>
      <dgm:spPr/>
      <dgm:t>
        <a:bodyPr/>
        <a:lstStyle/>
        <a:p>
          <a:endParaRPr lang="es-SV"/>
        </a:p>
      </dgm:t>
    </dgm:pt>
    <dgm:pt modelId="{3AA8FA29-445C-4791-81BF-38700F72C691}">
      <dgm:prSet/>
      <dgm:spPr/>
      <dgm:t>
        <a:bodyPr/>
        <a:lstStyle/>
        <a:p>
          <a:pPr rtl="0"/>
          <a:r>
            <a:rPr lang="es-SV" smtClean="0"/>
            <a:t>Tarjetas Nit y NRC</a:t>
          </a:r>
          <a:endParaRPr lang="es-SV"/>
        </a:p>
      </dgm:t>
    </dgm:pt>
    <dgm:pt modelId="{B3DFD0CD-AC9B-4419-B815-95737E2BCF74}" type="parTrans" cxnId="{B4F1FA28-84DE-47CB-B244-91585278E398}">
      <dgm:prSet/>
      <dgm:spPr/>
      <dgm:t>
        <a:bodyPr/>
        <a:lstStyle/>
        <a:p>
          <a:endParaRPr lang="es-SV"/>
        </a:p>
      </dgm:t>
    </dgm:pt>
    <dgm:pt modelId="{8CA4CFB9-D453-4CEE-922C-AC32B85E2231}" type="sibTrans" cxnId="{B4F1FA28-84DE-47CB-B244-91585278E398}">
      <dgm:prSet/>
      <dgm:spPr/>
      <dgm:t>
        <a:bodyPr/>
        <a:lstStyle/>
        <a:p>
          <a:endParaRPr lang="es-SV"/>
        </a:p>
      </dgm:t>
    </dgm:pt>
    <dgm:pt modelId="{72694EA4-723B-4BE7-A76E-58E05DFFE230}" type="pres">
      <dgm:prSet presAssocID="{19CC87A2-BFB6-437E-82DC-B11E326A9D45}" presName="Name0" presStyleCnt="0">
        <dgm:presLayoutVars>
          <dgm:dir/>
          <dgm:animLvl val="lvl"/>
          <dgm:resizeHandles val="exact"/>
        </dgm:presLayoutVars>
      </dgm:prSet>
      <dgm:spPr/>
      <dgm:t>
        <a:bodyPr/>
        <a:lstStyle/>
        <a:p>
          <a:endParaRPr lang="es-SV"/>
        </a:p>
      </dgm:t>
    </dgm:pt>
    <dgm:pt modelId="{6300E472-C6DE-42B5-9795-264EB8186331}" type="pres">
      <dgm:prSet presAssocID="{1964AF1F-5C8A-488B-AB61-DD614AA05366}" presName="boxAndChildren" presStyleCnt="0"/>
      <dgm:spPr/>
    </dgm:pt>
    <dgm:pt modelId="{916F22E8-3E52-4A33-BDA1-5F3C40805C31}" type="pres">
      <dgm:prSet presAssocID="{1964AF1F-5C8A-488B-AB61-DD614AA05366}" presName="parentTextBox" presStyleLbl="node1" presStyleIdx="0" presStyleCnt="2"/>
      <dgm:spPr/>
      <dgm:t>
        <a:bodyPr/>
        <a:lstStyle/>
        <a:p>
          <a:endParaRPr lang="es-SV"/>
        </a:p>
      </dgm:t>
    </dgm:pt>
    <dgm:pt modelId="{96C6F9D4-B96A-4DB7-A8FE-7A4E1B57B052}" type="pres">
      <dgm:prSet presAssocID="{1964AF1F-5C8A-488B-AB61-DD614AA05366}" presName="entireBox" presStyleLbl="node1" presStyleIdx="0" presStyleCnt="2"/>
      <dgm:spPr/>
      <dgm:t>
        <a:bodyPr/>
        <a:lstStyle/>
        <a:p>
          <a:endParaRPr lang="es-SV"/>
        </a:p>
      </dgm:t>
    </dgm:pt>
    <dgm:pt modelId="{D9D36B1F-19A6-4258-843B-371655CA9907}" type="pres">
      <dgm:prSet presAssocID="{1964AF1F-5C8A-488B-AB61-DD614AA05366}" presName="descendantBox" presStyleCnt="0"/>
      <dgm:spPr/>
    </dgm:pt>
    <dgm:pt modelId="{D5FE0E21-367D-47C9-A596-2E4C86FE00C0}" type="pres">
      <dgm:prSet presAssocID="{3AA8FA29-445C-4791-81BF-38700F72C691}" presName="childTextBox" presStyleLbl="fgAccFollowNode1" presStyleIdx="0" presStyleCnt="3">
        <dgm:presLayoutVars>
          <dgm:bulletEnabled val="1"/>
        </dgm:presLayoutVars>
      </dgm:prSet>
      <dgm:spPr/>
      <dgm:t>
        <a:bodyPr/>
        <a:lstStyle/>
        <a:p>
          <a:endParaRPr lang="es-SV"/>
        </a:p>
      </dgm:t>
    </dgm:pt>
    <dgm:pt modelId="{19038DC6-811B-41E8-B26A-07848EF4D39A}" type="pres">
      <dgm:prSet presAssocID="{75F57DDC-A47B-4CE6-B896-3F3B38DA8502}" presName="sp" presStyleCnt="0"/>
      <dgm:spPr/>
    </dgm:pt>
    <dgm:pt modelId="{FE7ACF32-60B1-4784-BA0A-A09E9B653E4A}" type="pres">
      <dgm:prSet presAssocID="{0E9EA4F7-9ED7-4886-9D09-A084BB79341F}" presName="arrowAndChildren" presStyleCnt="0"/>
      <dgm:spPr/>
    </dgm:pt>
    <dgm:pt modelId="{E8DAEBE5-943B-4E93-8CCF-230729A4A8AF}" type="pres">
      <dgm:prSet presAssocID="{0E9EA4F7-9ED7-4886-9D09-A084BB79341F}" presName="parentTextArrow" presStyleLbl="node1" presStyleIdx="0" presStyleCnt="2"/>
      <dgm:spPr/>
      <dgm:t>
        <a:bodyPr/>
        <a:lstStyle/>
        <a:p>
          <a:endParaRPr lang="es-SV"/>
        </a:p>
      </dgm:t>
    </dgm:pt>
    <dgm:pt modelId="{CBDF2FAB-1A3A-4959-8672-A0B93F4544CC}" type="pres">
      <dgm:prSet presAssocID="{0E9EA4F7-9ED7-4886-9D09-A084BB79341F}" presName="arrow" presStyleLbl="node1" presStyleIdx="1" presStyleCnt="2"/>
      <dgm:spPr/>
      <dgm:t>
        <a:bodyPr/>
        <a:lstStyle/>
        <a:p>
          <a:endParaRPr lang="es-SV"/>
        </a:p>
      </dgm:t>
    </dgm:pt>
    <dgm:pt modelId="{04788DFC-1528-48D8-9FE4-D4B2D2C2450C}" type="pres">
      <dgm:prSet presAssocID="{0E9EA4F7-9ED7-4886-9D09-A084BB79341F}" presName="descendantArrow" presStyleCnt="0"/>
      <dgm:spPr/>
    </dgm:pt>
    <dgm:pt modelId="{C6B09758-7725-4020-B3B3-A01CF9F93152}" type="pres">
      <dgm:prSet presAssocID="{BFEF28E5-AE22-41AD-AA80-F0763E3CED19}" presName="childTextArrow" presStyleLbl="fgAccFollowNode1" presStyleIdx="1" presStyleCnt="3">
        <dgm:presLayoutVars>
          <dgm:bulletEnabled val="1"/>
        </dgm:presLayoutVars>
      </dgm:prSet>
      <dgm:spPr/>
      <dgm:t>
        <a:bodyPr/>
        <a:lstStyle/>
        <a:p>
          <a:endParaRPr lang="es-SV"/>
        </a:p>
      </dgm:t>
    </dgm:pt>
    <dgm:pt modelId="{F18462D4-19B3-4118-BA25-083AABB18606}" type="pres">
      <dgm:prSet presAssocID="{F3ADB9AD-889F-472E-9CEB-CDDD3BF44D53}" presName="childTextArrow" presStyleLbl="fgAccFollowNode1" presStyleIdx="2" presStyleCnt="3">
        <dgm:presLayoutVars>
          <dgm:bulletEnabled val="1"/>
        </dgm:presLayoutVars>
      </dgm:prSet>
      <dgm:spPr/>
      <dgm:t>
        <a:bodyPr/>
        <a:lstStyle/>
        <a:p>
          <a:endParaRPr lang="es-SV"/>
        </a:p>
      </dgm:t>
    </dgm:pt>
  </dgm:ptLst>
  <dgm:cxnLst>
    <dgm:cxn modelId="{140D0B87-A51E-44A5-86E3-416466631FB4}" srcId="{19CC87A2-BFB6-437E-82DC-B11E326A9D45}" destId="{0E9EA4F7-9ED7-4886-9D09-A084BB79341F}" srcOrd="0" destOrd="0" parTransId="{4B3BF998-F58A-4474-8101-A945523ABAC4}" sibTransId="{75F57DDC-A47B-4CE6-B896-3F3B38DA8502}"/>
    <dgm:cxn modelId="{BF41D59A-F9EB-462B-9719-3A7BC43A6BFC}" srcId="{19CC87A2-BFB6-437E-82DC-B11E326A9D45}" destId="{1964AF1F-5C8A-488B-AB61-DD614AA05366}" srcOrd="1" destOrd="0" parTransId="{4459AA1B-722F-4099-89A7-729C96417C10}" sibTransId="{A1948FB6-626D-4632-8646-EE19E3079AD5}"/>
    <dgm:cxn modelId="{64541555-5EBC-4D10-82FC-E16AEE29E6AE}" type="presOf" srcId="{BFEF28E5-AE22-41AD-AA80-F0763E3CED19}" destId="{C6B09758-7725-4020-B3B3-A01CF9F93152}" srcOrd="0" destOrd="0" presId="urn:microsoft.com/office/officeart/2005/8/layout/process4"/>
    <dgm:cxn modelId="{B4F1FA28-84DE-47CB-B244-91585278E398}" srcId="{1964AF1F-5C8A-488B-AB61-DD614AA05366}" destId="{3AA8FA29-445C-4791-81BF-38700F72C691}" srcOrd="0" destOrd="0" parTransId="{B3DFD0CD-AC9B-4419-B815-95737E2BCF74}" sibTransId="{8CA4CFB9-D453-4CEE-922C-AC32B85E2231}"/>
    <dgm:cxn modelId="{B62C1658-5903-4AB7-82FC-0B90F9AAC6A2}" type="presOf" srcId="{3AA8FA29-445C-4791-81BF-38700F72C691}" destId="{D5FE0E21-367D-47C9-A596-2E4C86FE00C0}" srcOrd="0" destOrd="0" presId="urn:microsoft.com/office/officeart/2005/8/layout/process4"/>
    <dgm:cxn modelId="{25AB5996-8C61-4E4E-977D-1593F3612B86}" srcId="{0E9EA4F7-9ED7-4886-9D09-A084BB79341F}" destId="{F3ADB9AD-889F-472E-9CEB-CDDD3BF44D53}" srcOrd="1" destOrd="0" parTransId="{D7647802-04C9-4BDF-A017-9F69219421D9}" sibTransId="{AC0EF395-4665-410B-9CD4-67F370543EFA}"/>
    <dgm:cxn modelId="{82C45917-95B6-46E5-A64A-A326DC772D35}" type="presOf" srcId="{19CC87A2-BFB6-437E-82DC-B11E326A9D45}" destId="{72694EA4-723B-4BE7-A76E-58E05DFFE230}" srcOrd="0" destOrd="0" presId="urn:microsoft.com/office/officeart/2005/8/layout/process4"/>
    <dgm:cxn modelId="{D30025C2-3F48-4EED-A4B0-DD935BB62CB6}" type="presOf" srcId="{0E9EA4F7-9ED7-4886-9D09-A084BB79341F}" destId="{E8DAEBE5-943B-4E93-8CCF-230729A4A8AF}" srcOrd="0" destOrd="0" presId="urn:microsoft.com/office/officeart/2005/8/layout/process4"/>
    <dgm:cxn modelId="{98CA3B26-FE3F-490A-AF92-14F14F3DC49D}" srcId="{0E9EA4F7-9ED7-4886-9D09-A084BB79341F}" destId="{BFEF28E5-AE22-41AD-AA80-F0763E3CED19}" srcOrd="0" destOrd="0" parTransId="{C2B14A84-8231-4468-B8AA-1CD06CDE0F6D}" sibTransId="{401D384F-1B7F-4C2C-9A43-5C61E7DBA90A}"/>
    <dgm:cxn modelId="{64ED915A-CC80-49B9-B766-3D43A7158594}" type="presOf" srcId="{F3ADB9AD-889F-472E-9CEB-CDDD3BF44D53}" destId="{F18462D4-19B3-4118-BA25-083AABB18606}" srcOrd="0" destOrd="0" presId="urn:microsoft.com/office/officeart/2005/8/layout/process4"/>
    <dgm:cxn modelId="{5CC15D8E-9F2B-408F-A2CB-061FAB14E5BB}" type="presOf" srcId="{1964AF1F-5C8A-488B-AB61-DD614AA05366}" destId="{96C6F9D4-B96A-4DB7-A8FE-7A4E1B57B052}" srcOrd="1" destOrd="0" presId="urn:microsoft.com/office/officeart/2005/8/layout/process4"/>
    <dgm:cxn modelId="{C827290E-42C0-42D5-8588-383426450D19}" type="presOf" srcId="{1964AF1F-5C8A-488B-AB61-DD614AA05366}" destId="{916F22E8-3E52-4A33-BDA1-5F3C40805C31}" srcOrd="0" destOrd="0" presId="urn:microsoft.com/office/officeart/2005/8/layout/process4"/>
    <dgm:cxn modelId="{0B379476-5582-4765-851C-F05B2FD86008}" type="presOf" srcId="{0E9EA4F7-9ED7-4886-9D09-A084BB79341F}" destId="{CBDF2FAB-1A3A-4959-8672-A0B93F4544CC}" srcOrd="1" destOrd="0" presId="urn:microsoft.com/office/officeart/2005/8/layout/process4"/>
    <dgm:cxn modelId="{E3607B17-AB8F-4797-9382-2B44B48C49F9}" type="presParOf" srcId="{72694EA4-723B-4BE7-A76E-58E05DFFE230}" destId="{6300E472-C6DE-42B5-9795-264EB8186331}" srcOrd="0" destOrd="0" presId="urn:microsoft.com/office/officeart/2005/8/layout/process4"/>
    <dgm:cxn modelId="{6C823DA2-DC7A-4432-986F-ABD7B7E206C2}" type="presParOf" srcId="{6300E472-C6DE-42B5-9795-264EB8186331}" destId="{916F22E8-3E52-4A33-BDA1-5F3C40805C31}" srcOrd="0" destOrd="0" presId="urn:microsoft.com/office/officeart/2005/8/layout/process4"/>
    <dgm:cxn modelId="{5C79E34B-B81E-4540-ABAC-2C353DD98F81}" type="presParOf" srcId="{6300E472-C6DE-42B5-9795-264EB8186331}" destId="{96C6F9D4-B96A-4DB7-A8FE-7A4E1B57B052}" srcOrd="1" destOrd="0" presId="urn:microsoft.com/office/officeart/2005/8/layout/process4"/>
    <dgm:cxn modelId="{36C21657-7516-4A3D-B592-E64452F972FE}" type="presParOf" srcId="{6300E472-C6DE-42B5-9795-264EB8186331}" destId="{D9D36B1F-19A6-4258-843B-371655CA9907}" srcOrd="2" destOrd="0" presId="urn:microsoft.com/office/officeart/2005/8/layout/process4"/>
    <dgm:cxn modelId="{EC138DE7-68E0-4133-A4A3-8E4313F172FA}" type="presParOf" srcId="{D9D36B1F-19A6-4258-843B-371655CA9907}" destId="{D5FE0E21-367D-47C9-A596-2E4C86FE00C0}" srcOrd="0" destOrd="0" presId="urn:microsoft.com/office/officeart/2005/8/layout/process4"/>
    <dgm:cxn modelId="{9926A227-60E4-4C96-ADD1-1DC84F9D2385}" type="presParOf" srcId="{72694EA4-723B-4BE7-A76E-58E05DFFE230}" destId="{19038DC6-811B-41E8-B26A-07848EF4D39A}" srcOrd="1" destOrd="0" presId="urn:microsoft.com/office/officeart/2005/8/layout/process4"/>
    <dgm:cxn modelId="{5A0236B1-E8DF-4E23-B235-8D2C9FF0ED97}" type="presParOf" srcId="{72694EA4-723B-4BE7-A76E-58E05DFFE230}" destId="{FE7ACF32-60B1-4784-BA0A-A09E9B653E4A}" srcOrd="2" destOrd="0" presId="urn:microsoft.com/office/officeart/2005/8/layout/process4"/>
    <dgm:cxn modelId="{6DF76890-9E51-489D-8171-DAA01229DC7A}" type="presParOf" srcId="{FE7ACF32-60B1-4784-BA0A-A09E9B653E4A}" destId="{E8DAEBE5-943B-4E93-8CCF-230729A4A8AF}" srcOrd="0" destOrd="0" presId="urn:microsoft.com/office/officeart/2005/8/layout/process4"/>
    <dgm:cxn modelId="{4424F774-5613-4379-BE34-E944AA5A859B}" type="presParOf" srcId="{FE7ACF32-60B1-4784-BA0A-A09E9B653E4A}" destId="{CBDF2FAB-1A3A-4959-8672-A0B93F4544CC}" srcOrd="1" destOrd="0" presId="urn:microsoft.com/office/officeart/2005/8/layout/process4"/>
    <dgm:cxn modelId="{4DAA3248-025B-43A9-AB42-00FC61475E64}" type="presParOf" srcId="{FE7ACF32-60B1-4784-BA0A-A09E9B653E4A}" destId="{04788DFC-1528-48D8-9FE4-D4B2D2C2450C}" srcOrd="2" destOrd="0" presId="urn:microsoft.com/office/officeart/2005/8/layout/process4"/>
    <dgm:cxn modelId="{F38D827C-B75B-458E-9C96-52B3AAB15BB6}" type="presParOf" srcId="{04788DFC-1528-48D8-9FE4-D4B2D2C2450C}" destId="{C6B09758-7725-4020-B3B3-A01CF9F93152}" srcOrd="0" destOrd="0" presId="urn:microsoft.com/office/officeart/2005/8/layout/process4"/>
    <dgm:cxn modelId="{2674A9F9-E97F-41C7-BC61-F60EE199579C}" type="presParOf" srcId="{04788DFC-1528-48D8-9FE4-D4B2D2C2450C}" destId="{F18462D4-19B3-4118-BA25-083AABB18606}"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9FF1DAB4-2554-4FA7-91EB-6D8E2F3A13DE}"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SV"/>
        </a:p>
      </dgm:t>
    </dgm:pt>
    <dgm:pt modelId="{074DE0E5-37B9-4800-9CF8-656AABC0C96C}">
      <dgm:prSet/>
      <dgm:spPr/>
      <dgm:t>
        <a:bodyPr/>
        <a:lstStyle/>
        <a:p>
          <a:pPr algn="ctr" rtl="0"/>
          <a:r>
            <a:rPr lang="es-SV" u="none" strike="noStrike" dirty="0" smtClean="0">
              <a:effectLst/>
            </a:rPr>
            <a:t>Facilitar la intermediación laboral y la promoción del empleo</a:t>
          </a:r>
          <a:endParaRPr lang="es-SV" dirty="0"/>
        </a:p>
      </dgm:t>
    </dgm:pt>
    <dgm:pt modelId="{5F7EDD0D-B8AC-43D7-9E1A-D5B5D8C85BAC}" type="sibTrans" cxnId="{86D781D6-B039-4619-9A1D-09B7274E3557}">
      <dgm:prSet/>
      <dgm:spPr/>
      <dgm:t>
        <a:bodyPr/>
        <a:lstStyle/>
        <a:p>
          <a:endParaRPr lang="es-SV"/>
        </a:p>
      </dgm:t>
    </dgm:pt>
    <dgm:pt modelId="{97D13B98-EA97-41B5-A1E9-2D7C4435FC00}" type="parTrans" cxnId="{86D781D6-B039-4619-9A1D-09B7274E3557}">
      <dgm:prSet/>
      <dgm:spPr/>
      <dgm:t>
        <a:bodyPr/>
        <a:lstStyle/>
        <a:p>
          <a:endParaRPr lang="es-SV"/>
        </a:p>
      </dgm:t>
    </dgm:pt>
    <dgm:pt modelId="{A372C536-BAB0-4493-A365-6983966BCB97}" type="pres">
      <dgm:prSet presAssocID="{9FF1DAB4-2554-4FA7-91EB-6D8E2F3A13DE}" presName="linear" presStyleCnt="0">
        <dgm:presLayoutVars>
          <dgm:animLvl val="lvl"/>
          <dgm:resizeHandles val="exact"/>
        </dgm:presLayoutVars>
      </dgm:prSet>
      <dgm:spPr/>
      <dgm:t>
        <a:bodyPr/>
        <a:lstStyle/>
        <a:p>
          <a:endParaRPr lang="es-SV"/>
        </a:p>
      </dgm:t>
    </dgm:pt>
    <dgm:pt modelId="{7206E3CC-B47A-4056-ADDF-31CFBAD5B3CD}" type="pres">
      <dgm:prSet presAssocID="{074DE0E5-37B9-4800-9CF8-656AABC0C96C}" presName="parentText" presStyleLbl="node1" presStyleIdx="0" presStyleCnt="1">
        <dgm:presLayoutVars>
          <dgm:chMax val="0"/>
          <dgm:bulletEnabled val="1"/>
        </dgm:presLayoutVars>
      </dgm:prSet>
      <dgm:spPr/>
      <dgm:t>
        <a:bodyPr/>
        <a:lstStyle/>
        <a:p>
          <a:endParaRPr lang="es-SV"/>
        </a:p>
      </dgm:t>
    </dgm:pt>
  </dgm:ptLst>
  <dgm:cxnLst>
    <dgm:cxn modelId="{2F9354FE-C6DF-4E05-8943-7ABCEF48F549}" type="presOf" srcId="{074DE0E5-37B9-4800-9CF8-656AABC0C96C}" destId="{7206E3CC-B47A-4056-ADDF-31CFBAD5B3CD}" srcOrd="0" destOrd="0" presId="urn:microsoft.com/office/officeart/2005/8/layout/vList2"/>
    <dgm:cxn modelId="{D94779A4-5F43-423D-AB8C-AAC572C9F85E}" type="presOf" srcId="{9FF1DAB4-2554-4FA7-91EB-6D8E2F3A13DE}" destId="{A372C536-BAB0-4493-A365-6983966BCB97}" srcOrd="0" destOrd="0" presId="urn:microsoft.com/office/officeart/2005/8/layout/vList2"/>
    <dgm:cxn modelId="{86D781D6-B039-4619-9A1D-09B7274E3557}" srcId="{9FF1DAB4-2554-4FA7-91EB-6D8E2F3A13DE}" destId="{074DE0E5-37B9-4800-9CF8-656AABC0C96C}" srcOrd="0" destOrd="0" parTransId="{97D13B98-EA97-41B5-A1E9-2D7C4435FC00}" sibTransId="{5F7EDD0D-B8AC-43D7-9E1A-D5B5D8C85BAC}"/>
    <dgm:cxn modelId="{A859CA44-E680-4996-8E63-153B01155AB2}" type="presParOf" srcId="{A372C536-BAB0-4493-A365-6983966BCB97}" destId="{7206E3CC-B47A-4056-ADDF-31CFBAD5B3C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EB43FCFC-D2C7-4860-982B-4156144A1938}"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s-SV"/>
        </a:p>
      </dgm:t>
    </dgm:pt>
    <dgm:pt modelId="{1E64F0F4-7A19-4DBC-8F50-EB0299672F75}">
      <dgm:prSet custT="1"/>
      <dgm:spPr/>
      <dgm:t>
        <a:bodyPr/>
        <a:lstStyle/>
        <a:p>
          <a:pPr rtl="0"/>
          <a:r>
            <a:rPr lang="es-SV" sz="2400" dirty="0" smtClean="0"/>
            <a:t>1582</a:t>
          </a:r>
          <a:endParaRPr lang="es-SV" sz="2400" dirty="0"/>
        </a:p>
      </dgm:t>
    </dgm:pt>
    <dgm:pt modelId="{4A2CC370-C2E3-42BE-8729-091E0CD6B0BE}" type="parTrans" cxnId="{4E4C55C7-26B4-4D81-9D9F-CEEA0DBA0994}">
      <dgm:prSet/>
      <dgm:spPr/>
      <dgm:t>
        <a:bodyPr/>
        <a:lstStyle/>
        <a:p>
          <a:endParaRPr lang="es-SV" sz="2000"/>
        </a:p>
      </dgm:t>
    </dgm:pt>
    <dgm:pt modelId="{D80943B2-7BAB-4817-BFF3-5D0A7E11653A}" type="sibTrans" cxnId="{4E4C55C7-26B4-4D81-9D9F-CEEA0DBA0994}">
      <dgm:prSet/>
      <dgm:spPr/>
      <dgm:t>
        <a:bodyPr/>
        <a:lstStyle/>
        <a:p>
          <a:endParaRPr lang="es-SV" sz="2000"/>
        </a:p>
      </dgm:t>
    </dgm:pt>
    <dgm:pt modelId="{0D08AAA5-349C-4E23-9A5D-5DDDB66EC8CA}">
      <dgm:prSet custT="1"/>
      <dgm:spPr/>
      <dgm:t>
        <a:bodyPr/>
        <a:lstStyle/>
        <a:p>
          <a:pPr rtl="0"/>
          <a:r>
            <a:rPr lang="es-SV" sz="1600" dirty="0" smtClean="0"/>
            <a:t>Intermediaciones Laborales</a:t>
          </a:r>
          <a:endParaRPr lang="es-SV" sz="1600" dirty="0"/>
        </a:p>
      </dgm:t>
    </dgm:pt>
    <dgm:pt modelId="{FACFA08E-A36C-4C6A-B249-84C147088FC6}" type="parTrans" cxnId="{B5FE37DC-C506-4D2F-A012-B24EAC5CBB8F}">
      <dgm:prSet/>
      <dgm:spPr/>
      <dgm:t>
        <a:bodyPr/>
        <a:lstStyle/>
        <a:p>
          <a:endParaRPr lang="es-SV" sz="2000"/>
        </a:p>
      </dgm:t>
    </dgm:pt>
    <dgm:pt modelId="{24B99876-D32C-4150-A450-E06C3125DB9E}" type="sibTrans" cxnId="{B5FE37DC-C506-4D2F-A012-B24EAC5CBB8F}">
      <dgm:prSet/>
      <dgm:spPr/>
      <dgm:t>
        <a:bodyPr/>
        <a:lstStyle/>
        <a:p>
          <a:endParaRPr lang="es-SV" sz="2000"/>
        </a:p>
      </dgm:t>
    </dgm:pt>
    <dgm:pt modelId="{EB8A25C4-FFEF-44E8-A896-A25DD43D0BD9}">
      <dgm:prSet custT="1"/>
      <dgm:spPr/>
      <dgm:t>
        <a:bodyPr/>
        <a:lstStyle/>
        <a:p>
          <a:pPr rtl="0"/>
          <a:r>
            <a:rPr lang="es-SV" sz="2000" dirty="0" smtClean="0"/>
            <a:t>252</a:t>
          </a:r>
          <a:endParaRPr lang="es-SV" sz="2000" dirty="0"/>
        </a:p>
      </dgm:t>
    </dgm:pt>
    <dgm:pt modelId="{90082153-C22E-4750-9226-5BE4868C28B2}" type="parTrans" cxnId="{3EEEE882-D822-4CBB-9061-187AA0D7FB55}">
      <dgm:prSet/>
      <dgm:spPr/>
      <dgm:t>
        <a:bodyPr/>
        <a:lstStyle/>
        <a:p>
          <a:endParaRPr lang="es-SV" sz="2000"/>
        </a:p>
      </dgm:t>
    </dgm:pt>
    <dgm:pt modelId="{75F1C9D0-C96F-47D8-9BD6-C03D99EA6D0B}" type="sibTrans" cxnId="{3EEEE882-D822-4CBB-9061-187AA0D7FB55}">
      <dgm:prSet/>
      <dgm:spPr/>
      <dgm:t>
        <a:bodyPr/>
        <a:lstStyle/>
        <a:p>
          <a:endParaRPr lang="es-SV" sz="2000"/>
        </a:p>
      </dgm:t>
    </dgm:pt>
    <dgm:pt modelId="{50AB08B7-A263-4FA1-BE2E-7413BF6A5B0E}">
      <dgm:prSet custT="1"/>
      <dgm:spPr/>
      <dgm:t>
        <a:bodyPr/>
        <a:lstStyle/>
        <a:p>
          <a:pPr rtl="0"/>
          <a:r>
            <a:rPr lang="es-SV" sz="1600" dirty="0" smtClean="0"/>
            <a:t>Acreditaciones y Capacitaciones sobre la Ley de prevención de riesgos ocupacionales</a:t>
          </a:r>
          <a:endParaRPr lang="es-SV" sz="1600" dirty="0"/>
        </a:p>
      </dgm:t>
    </dgm:pt>
    <dgm:pt modelId="{7BE4B283-4EA6-4C3D-BAED-DBECD719E947}" type="parTrans" cxnId="{FF0C905C-43BB-43E2-BF54-89FDCFF0BD50}">
      <dgm:prSet/>
      <dgm:spPr/>
      <dgm:t>
        <a:bodyPr/>
        <a:lstStyle/>
        <a:p>
          <a:endParaRPr lang="es-SV" sz="2000"/>
        </a:p>
      </dgm:t>
    </dgm:pt>
    <dgm:pt modelId="{729E0F61-4F2F-4B96-80DB-B8CDD19807D5}" type="sibTrans" cxnId="{FF0C905C-43BB-43E2-BF54-89FDCFF0BD50}">
      <dgm:prSet/>
      <dgm:spPr/>
      <dgm:t>
        <a:bodyPr/>
        <a:lstStyle/>
        <a:p>
          <a:endParaRPr lang="es-SV" sz="2000"/>
        </a:p>
      </dgm:t>
    </dgm:pt>
    <dgm:pt modelId="{D2B25105-A2F3-4C4F-9AC6-8CC9FBF011C1}">
      <dgm:prSet custT="1"/>
      <dgm:spPr/>
      <dgm:t>
        <a:bodyPr/>
        <a:lstStyle/>
        <a:p>
          <a:pPr rtl="0"/>
          <a:r>
            <a:rPr lang="es-SV" sz="2000" dirty="0" smtClean="0"/>
            <a:t>1080</a:t>
          </a:r>
          <a:endParaRPr lang="es-SV" sz="2000" dirty="0"/>
        </a:p>
      </dgm:t>
    </dgm:pt>
    <dgm:pt modelId="{35FB2F86-9578-4941-91D7-D21FDE5E0E5D}" type="parTrans" cxnId="{DF71AF27-2A82-4CAE-AAED-4CB9E0133FBE}">
      <dgm:prSet/>
      <dgm:spPr/>
      <dgm:t>
        <a:bodyPr/>
        <a:lstStyle/>
        <a:p>
          <a:endParaRPr lang="es-SV" sz="2000"/>
        </a:p>
      </dgm:t>
    </dgm:pt>
    <dgm:pt modelId="{94F1A0B3-11DF-448B-990D-43C349B1B3ED}" type="sibTrans" cxnId="{DF71AF27-2A82-4CAE-AAED-4CB9E0133FBE}">
      <dgm:prSet/>
      <dgm:spPr/>
      <dgm:t>
        <a:bodyPr/>
        <a:lstStyle/>
        <a:p>
          <a:endParaRPr lang="es-SV" sz="2000"/>
        </a:p>
      </dgm:t>
    </dgm:pt>
    <dgm:pt modelId="{68CBBBAC-8344-41A5-95C3-DDCAA0137AAF}">
      <dgm:prSet custT="1"/>
      <dgm:spPr/>
      <dgm:t>
        <a:bodyPr/>
        <a:lstStyle/>
        <a:p>
          <a:pPr rtl="0"/>
          <a:r>
            <a:rPr lang="es-SV" sz="1600" dirty="0" smtClean="0"/>
            <a:t>Inspecciones del Cumplimiento de la Normativa laboral</a:t>
          </a:r>
          <a:endParaRPr lang="es-SV" sz="1600" dirty="0"/>
        </a:p>
      </dgm:t>
    </dgm:pt>
    <dgm:pt modelId="{2576AEAC-5C6E-4513-B698-1D54830307FC}" type="parTrans" cxnId="{A6453A6D-9071-41C5-B183-772C24DAFB9E}">
      <dgm:prSet/>
      <dgm:spPr/>
      <dgm:t>
        <a:bodyPr/>
        <a:lstStyle/>
        <a:p>
          <a:endParaRPr lang="es-SV" sz="2000"/>
        </a:p>
      </dgm:t>
    </dgm:pt>
    <dgm:pt modelId="{57EDE230-3110-46F1-9905-7B75146F652A}" type="sibTrans" cxnId="{A6453A6D-9071-41C5-B183-772C24DAFB9E}">
      <dgm:prSet/>
      <dgm:spPr/>
      <dgm:t>
        <a:bodyPr/>
        <a:lstStyle/>
        <a:p>
          <a:endParaRPr lang="es-SV" sz="2000"/>
        </a:p>
      </dgm:t>
    </dgm:pt>
    <dgm:pt modelId="{50FA193C-8DF9-4261-A355-78EA0E9358FE}" type="pres">
      <dgm:prSet presAssocID="{EB43FCFC-D2C7-4860-982B-4156144A1938}" presName="Name0" presStyleCnt="0">
        <dgm:presLayoutVars>
          <dgm:dir/>
          <dgm:animLvl val="lvl"/>
          <dgm:resizeHandles val="exact"/>
        </dgm:presLayoutVars>
      </dgm:prSet>
      <dgm:spPr/>
      <dgm:t>
        <a:bodyPr/>
        <a:lstStyle/>
        <a:p>
          <a:endParaRPr lang="es-SV"/>
        </a:p>
      </dgm:t>
    </dgm:pt>
    <dgm:pt modelId="{1A280A5B-EAA2-4FCF-901E-BEFD5298C347}" type="pres">
      <dgm:prSet presAssocID="{D2B25105-A2F3-4C4F-9AC6-8CC9FBF011C1}" presName="boxAndChildren" presStyleCnt="0"/>
      <dgm:spPr/>
    </dgm:pt>
    <dgm:pt modelId="{9D587603-8EF5-41CA-865A-C9174065991D}" type="pres">
      <dgm:prSet presAssocID="{D2B25105-A2F3-4C4F-9AC6-8CC9FBF011C1}" presName="parentTextBox" presStyleLbl="node1" presStyleIdx="0" presStyleCnt="3"/>
      <dgm:spPr/>
      <dgm:t>
        <a:bodyPr/>
        <a:lstStyle/>
        <a:p>
          <a:endParaRPr lang="es-SV"/>
        </a:p>
      </dgm:t>
    </dgm:pt>
    <dgm:pt modelId="{AAC74028-2E6F-468D-8D95-35865220CCF9}" type="pres">
      <dgm:prSet presAssocID="{D2B25105-A2F3-4C4F-9AC6-8CC9FBF011C1}" presName="entireBox" presStyleLbl="node1" presStyleIdx="0" presStyleCnt="3"/>
      <dgm:spPr/>
      <dgm:t>
        <a:bodyPr/>
        <a:lstStyle/>
        <a:p>
          <a:endParaRPr lang="es-SV"/>
        </a:p>
      </dgm:t>
    </dgm:pt>
    <dgm:pt modelId="{2AC1A72E-BF9F-46F5-8B40-0FDF227708EA}" type="pres">
      <dgm:prSet presAssocID="{D2B25105-A2F3-4C4F-9AC6-8CC9FBF011C1}" presName="descendantBox" presStyleCnt="0"/>
      <dgm:spPr/>
    </dgm:pt>
    <dgm:pt modelId="{E8700111-EE47-402F-B826-9063EE114D9E}" type="pres">
      <dgm:prSet presAssocID="{68CBBBAC-8344-41A5-95C3-DDCAA0137AAF}" presName="childTextBox" presStyleLbl="fgAccFollowNode1" presStyleIdx="0" presStyleCnt="3">
        <dgm:presLayoutVars>
          <dgm:bulletEnabled val="1"/>
        </dgm:presLayoutVars>
      </dgm:prSet>
      <dgm:spPr/>
      <dgm:t>
        <a:bodyPr/>
        <a:lstStyle/>
        <a:p>
          <a:endParaRPr lang="es-SV"/>
        </a:p>
      </dgm:t>
    </dgm:pt>
    <dgm:pt modelId="{727C3C31-7AA0-4D9F-92FF-ED65CFBCD1E3}" type="pres">
      <dgm:prSet presAssocID="{75F1C9D0-C96F-47D8-9BD6-C03D99EA6D0B}" presName="sp" presStyleCnt="0"/>
      <dgm:spPr/>
    </dgm:pt>
    <dgm:pt modelId="{4870087C-EDA4-4F8A-BB7D-B5BA876BE5BB}" type="pres">
      <dgm:prSet presAssocID="{EB8A25C4-FFEF-44E8-A896-A25DD43D0BD9}" presName="arrowAndChildren" presStyleCnt="0"/>
      <dgm:spPr/>
    </dgm:pt>
    <dgm:pt modelId="{9267454D-F66B-46F7-8E83-5E4B2E1AB61A}" type="pres">
      <dgm:prSet presAssocID="{EB8A25C4-FFEF-44E8-A896-A25DD43D0BD9}" presName="parentTextArrow" presStyleLbl="node1" presStyleIdx="0" presStyleCnt="3"/>
      <dgm:spPr/>
      <dgm:t>
        <a:bodyPr/>
        <a:lstStyle/>
        <a:p>
          <a:endParaRPr lang="es-SV"/>
        </a:p>
      </dgm:t>
    </dgm:pt>
    <dgm:pt modelId="{4F1510CD-F18A-4F97-B918-9C3AFD387069}" type="pres">
      <dgm:prSet presAssocID="{EB8A25C4-FFEF-44E8-A896-A25DD43D0BD9}" presName="arrow" presStyleLbl="node1" presStyleIdx="1" presStyleCnt="3"/>
      <dgm:spPr/>
      <dgm:t>
        <a:bodyPr/>
        <a:lstStyle/>
        <a:p>
          <a:endParaRPr lang="es-SV"/>
        </a:p>
      </dgm:t>
    </dgm:pt>
    <dgm:pt modelId="{EED2B550-2132-4B34-9457-33D3148A0CA7}" type="pres">
      <dgm:prSet presAssocID="{EB8A25C4-FFEF-44E8-A896-A25DD43D0BD9}" presName="descendantArrow" presStyleCnt="0"/>
      <dgm:spPr/>
    </dgm:pt>
    <dgm:pt modelId="{6778C143-B604-4806-9E74-DF437AED3F10}" type="pres">
      <dgm:prSet presAssocID="{50AB08B7-A263-4FA1-BE2E-7413BF6A5B0E}" presName="childTextArrow" presStyleLbl="fgAccFollowNode1" presStyleIdx="1" presStyleCnt="3">
        <dgm:presLayoutVars>
          <dgm:bulletEnabled val="1"/>
        </dgm:presLayoutVars>
      </dgm:prSet>
      <dgm:spPr/>
      <dgm:t>
        <a:bodyPr/>
        <a:lstStyle/>
        <a:p>
          <a:endParaRPr lang="es-SV"/>
        </a:p>
      </dgm:t>
    </dgm:pt>
    <dgm:pt modelId="{3A3426AF-FD4A-4FC9-B417-3807E627C0A7}" type="pres">
      <dgm:prSet presAssocID="{D80943B2-7BAB-4817-BFF3-5D0A7E11653A}" presName="sp" presStyleCnt="0"/>
      <dgm:spPr/>
    </dgm:pt>
    <dgm:pt modelId="{36C9C6E4-698B-4996-964A-B98840B11135}" type="pres">
      <dgm:prSet presAssocID="{1E64F0F4-7A19-4DBC-8F50-EB0299672F75}" presName="arrowAndChildren" presStyleCnt="0"/>
      <dgm:spPr/>
    </dgm:pt>
    <dgm:pt modelId="{341331EC-9EE0-46DA-A695-6573D9E23267}" type="pres">
      <dgm:prSet presAssocID="{1E64F0F4-7A19-4DBC-8F50-EB0299672F75}" presName="parentTextArrow" presStyleLbl="node1" presStyleIdx="1" presStyleCnt="3"/>
      <dgm:spPr/>
      <dgm:t>
        <a:bodyPr/>
        <a:lstStyle/>
        <a:p>
          <a:endParaRPr lang="es-SV"/>
        </a:p>
      </dgm:t>
    </dgm:pt>
    <dgm:pt modelId="{2838931C-7652-471E-9EEC-B0E7507773F2}" type="pres">
      <dgm:prSet presAssocID="{1E64F0F4-7A19-4DBC-8F50-EB0299672F75}" presName="arrow" presStyleLbl="node1" presStyleIdx="2" presStyleCnt="3"/>
      <dgm:spPr/>
      <dgm:t>
        <a:bodyPr/>
        <a:lstStyle/>
        <a:p>
          <a:endParaRPr lang="es-SV"/>
        </a:p>
      </dgm:t>
    </dgm:pt>
    <dgm:pt modelId="{CBE6862D-2603-40BE-B1FF-00F878E46E74}" type="pres">
      <dgm:prSet presAssocID="{1E64F0F4-7A19-4DBC-8F50-EB0299672F75}" presName="descendantArrow" presStyleCnt="0"/>
      <dgm:spPr/>
    </dgm:pt>
    <dgm:pt modelId="{2BEA5550-DABD-4D21-A4A0-D4B00006DEB1}" type="pres">
      <dgm:prSet presAssocID="{0D08AAA5-349C-4E23-9A5D-5DDDB66EC8CA}" presName="childTextArrow" presStyleLbl="fgAccFollowNode1" presStyleIdx="2" presStyleCnt="3">
        <dgm:presLayoutVars>
          <dgm:bulletEnabled val="1"/>
        </dgm:presLayoutVars>
      </dgm:prSet>
      <dgm:spPr/>
      <dgm:t>
        <a:bodyPr/>
        <a:lstStyle/>
        <a:p>
          <a:endParaRPr lang="es-SV"/>
        </a:p>
      </dgm:t>
    </dgm:pt>
  </dgm:ptLst>
  <dgm:cxnLst>
    <dgm:cxn modelId="{F1815B59-808E-4890-B93E-D5A55CC5BB18}" type="presOf" srcId="{1E64F0F4-7A19-4DBC-8F50-EB0299672F75}" destId="{2838931C-7652-471E-9EEC-B0E7507773F2}" srcOrd="1" destOrd="0" presId="urn:microsoft.com/office/officeart/2005/8/layout/process4"/>
    <dgm:cxn modelId="{FF0C905C-43BB-43E2-BF54-89FDCFF0BD50}" srcId="{EB8A25C4-FFEF-44E8-A896-A25DD43D0BD9}" destId="{50AB08B7-A263-4FA1-BE2E-7413BF6A5B0E}" srcOrd="0" destOrd="0" parTransId="{7BE4B283-4EA6-4C3D-BAED-DBECD719E947}" sibTransId="{729E0F61-4F2F-4B96-80DB-B8CDD19807D5}"/>
    <dgm:cxn modelId="{21DCD9FD-877D-4693-A8B1-DE85E6F6BBDC}" type="presOf" srcId="{D2B25105-A2F3-4C4F-9AC6-8CC9FBF011C1}" destId="{9D587603-8EF5-41CA-865A-C9174065991D}" srcOrd="0" destOrd="0" presId="urn:microsoft.com/office/officeart/2005/8/layout/process4"/>
    <dgm:cxn modelId="{4E4C55C7-26B4-4D81-9D9F-CEEA0DBA0994}" srcId="{EB43FCFC-D2C7-4860-982B-4156144A1938}" destId="{1E64F0F4-7A19-4DBC-8F50-EB0299672F75}" srcOrd="0" destOrd="0" parTransId="{4A2CC370-C2E3-42BE-8729-091E0CD6B0BE}" sibTransId="{D80943B2-7BAB-4817-BFF3-5D0A7E11653A}"/>
    <dgm:cxn modelId="{B495FE4E-11BE-4B8B-A34C-8F30D2779201}" type="presOf" srcId="{50AB08B7-A263-4FA1-BE2E-7413BF6A5B0E}" destId="{6778C143-B604-4806-9E74-DF437AED3F10}" srcOrd="0" destOrd="0" presId="urn:microsoft.com/office/officeart/2005/8/layout/process4"/>
    <dgm:cxn modelId="{A6453A6D-9071-41C5-B183-772C24DAFB9E}" srcId="{D2B25105-A2F3-4C4F-9AC6-8CC9FBF011C1}" destId="{68CBBBAC-8344-41A5-95C3-DDCAA0137AAF}" srcOrd="0" destOrd="0" parTransId="{2576AEAC-5C6E-4513-B698-1D54830307FC}" sibTransId="{57EDE230-3110-46F1-9905-7B75146F652A}"/>
    <dgm:cxn modelId="{9707CC3A-6647-4494-92FD-A6780DEB914A}" type="presOf" srcId="{0D08AAA5-349C-4E23-9A5D-5DDDB66EC8CA}" destId="{2BEA5550-DABD-4D21-A4A0-D4B00006DEB1}" srcOrd="0" destOrd="0" presId="urn:microsoft.com/office/officeart/2005/8/layout/process4"/>
    <dgm:cxn modelId="{B5FE37DC-C506-4D2F-A012-B24EAC5CBB8F}" srcId="{1E64F0F4-7A19-4DBC-8F50-EB0299672F75}" destId="{0D08AAA5-349C-4E23-9A5D-5DDDB66EC8CA}" srcOrd="0" destOrd="0" parTransId="{FACFA08E-A36C-4C6A-B249-84C147088FC6}" sibTransId="{24B99876-D32C-4150-A450-E06C3125DB9E}"/>
    <dgm:cxn modelId="{3BB61F02-C9EA-44A7-B5FF-5D42435392EA}" type="presOf" srcId="{EB8A25C4-FFEF-44E8-A896-A25DD43D0BD9}" destId="{4F1510CD-F18A-4F97-B918-9C3AFD387069}" srcOrd="1" destOrd="0" presId="urn:microsoft.com/office/officeart/2005/8/layout/process4"/>
    <dgm:cxn modelId="{3DC595ED-6876-46F6-A1DB-9D670D1FE08E}" type="presOf" srcId="{68CBBBAC-8344-41A5-95C3-DDCAA0137AAF}" destId="{E8700111-EE47-402F-B826-9063EE114D9E}" srcOrd="0" destOrd="0" presId="urn:microsoft.com/office/officeart/2005/8/layout/process4"/>
    <dgm:cxn modelId="{7ADC1956-16C2-40D5-9EE4-34613692A746}" type="presOf" srcId="{EB8A25C4-FFEF-44E8-A896-A25DD43D0BD9}" destId="{9267454D-F66B-46F7-8E83-5E4B2E1AB61A}" srcOrd="0" destOrd="0" presId="urn:microsoft.com/office/officeart/2005/8/layout/process4"/>
    <dgm:cxn modelId="{0B9C3B52-9F76-41BA-B211-18BD27DBB6CD}" type="presOf" srcId="{D2B25105-A2F3-4C4F-9AC6-8CC9FBF011C1}" destId="{AAC74028-2E6F-468D-8D95-35865220CCF9}" srcOrd="1" destOrd="0" presId="urn:microsoft.com/office/officeart/2005/8/layout/process4"/>
    <dgm:cxn modelId="{D23AB6F9-7F81-4DB2-9D27-AFC4FEE7D2F9}" type="presOf" srcId="{1E64F0F4-7A19-4DBC-8F50-EB0299672F75}" destId="{341331EC-9EE0-46DA-A695-6573D9E23267}" srcOrd="0" destOrd="0" presId="urn:microsoft.com/office/officeart/2005/8/layout/process4"/>
    <dgm:cxn modelId="{DF71AF27-2A82-4CAE-AAED-4CB9E0133FBE}" srcId="{EB43FCFC-D2C7-4860-982B-4156144A1938}" destId="{D2B25105-A2F3-4C4F-9AC6-8CC9FBF011C1}" srcOrd="2" destOrd="0" parTransId="{35FB2F86-9578-4941-91D7-D21FDE5E0E5D}" sibTransId="{94F1A0B3-11DF-448B-990D-43C349B1B3ED}"/>
    <dgm:cxn modelId="{3EEEE882-D822-4CBB-9061-187AA0D7FB55}" srcId="{EB43FCFC-D2C7-4860-982B-4156144A1938}" destId="{EB8A25C4-FFEF-44E8-A896-A25DD43D0BD9}" srcOrd="1" destOrd="0" parTransId="{90082153-C22E-4750-9226-5BE4868C28B2}" sibTransId="{75F1C9D0-C96F-47D8-9BD6-C03D99EA6D0B}"/>
    <dgm:cxn modelId="{88C37B25-8C4C-4FD3-9CB1-AD55B3833B02}" type="presOf" srcId="{EB43FCFC-D2C7-4860-982B-4156144A1938}" destId="{50FA193C-8DF9-4261-A355-78EA0E9358FE}" srcOrd="0" destOrd="0" presId="urn:microsoft.com/office/officeart/2005/8/layout/process4"/>
    <dgm:cxn modelId="{5B038C47-797B-48AB-B188-6FCC5833DC3F}" type="presParOf" srcId="{50FA193C-8DF9-4261-A355-78EA0E9358FE}" destId="{1A280A5B-EAA2-4FCF-901E-BEFD5298C347}" srcOrd="0" destOrd="0" presId="urn:microsoft.com/office/officeart/2005/8/layout/process4"/>
    <dgm:cxn modelId="{E672F37F-928B-404A-A797-E3BB42B4FC0E}" type="presParOf" srcId="{1A280A5B-EAA2-4FCF-901E-BEFD5298C347}" destId="{9D587603-8EF5-41CA-865A-C9174065991D}" srcOrd="0" destOrd="0" presId="urn:microsoft.com/office/officeart/2005/8/layout/process4"/>
    <dgm:cxn modelId="{FCBA5D4E-B0FD-49C7-8393-DB963F7C3965}" type="presParOf" srcId="{1A280A5B-EAA2-4FCF-901E-BEFD5298C347}" destId="{AAC74028-2E6F-468D-8D95-35865220CCF9}" srcOrd="1" destOrd="0" presId="urn:microsoft.com/office/officeart/2005/8/layout/process4"/>
    <dgm:cxn modelId="{E5F00AE1-C952-4389-9D73-E23CA22DFA23}" type="presParOf" srcId="{1A280A5B-EAA2-4FCF-901E-BEFD5298C347}" destId="{2AC1A72E-BF9F-46F5-8B40-0FDF227708EA}" srcOrd="2" destOrd="0" presId="urn:microsoft.com/office/officeart/2005/8/layout/process4"/>
    <dgm:cxn modelId="{3D007449-B067-4E62-B767-0991D070B83C}" type="presParOf" srcId="{2AC1A72E-BF9F-46F5-8B40-0FDF227708EA}" destId="{E8700111-EE47-402F-B826-9063EE114D9E}" srcOrd="0" destOrd="0" presId="urn:microsoft.com/office/officeart/2005/8/layout/process4"/>
    <dgm:cxn modelId="{3407A357-CA5F-46FA-BAFC-C810551D6024}" type="presParOf" srcId="{50FA193C-8DF9-4261-A355-78EA0E9358FE}" destId="{727C3C31-7AA0-4D9F-92FF-ED65CFBCD1E3}" srcOrd="1" destOrd="0" presId="urn:microsoft.com/office/officeart/2005/8/layout/process4"/>
    <dgm:cxn modelId="{EA92F1BE-B2CA-4A8A-A346-E60FF270BAD0}" type="presParOf" srcId="{50FA193C-8DF9-4261-A355-78EA0E9358FE}" destId="{4870087C-EDA4-4F8A-BB7D-B5BA876BE5BB}" srcOrd="2" destOrd="0" presId="urn:microsoft.com/office/officeart/2005/8/layout/process4"/>
    <dgm:cxn modelId="{6A7DC3DA-1C3A-4061-8B87-7F76FA0EA803}" type="presParOf" srcId="{4870087C-EDA4-4F8A-BB7D-B5BA876BE5BB}" destId="{9267454D-F66B-46F7-8E83-5E4B2E1AB61A}" srcOrd="0" destOrd="0" presId="urn:microsoft.com/office/officeart/2005/8/layout/process4"/>
    <dgm:cxn modelId="{BAA47D17-473A-40A5-9C1E-CEC20FD17179}" type="presParOf" srcId="{4870087C-EDA4-4F8A-BB7D-B5BA876BE5BB}" destId="{4F1510CD-F18A-4F97-B918-9C3AFD387069}" srcOrd="1" destOrd="0" presId="urn:microsoft.com/office/officeart/2005/8/layout/process4"/>
    <dgm:cxn modelId="{7A61ACD7-B2D6-44C3-B9BD-43E218BF04AC}" type="presParOf" srcId="{4870087C-EDA4-4F8A-BB7D-B5BA876BE5BB}" destId="{EED2B550-2132-4B34-9457-33D3148A0CA7}" srcOrd="2" destOrd="0" presId="urn:microsoft.com/office/officeart/2005/8/layout/process4"/>
    <dgm:cxn modelId="{06266F10-291C-4D48-925F-89B8846F3D8E}" type="presParOf" srcId="{EED2B550-2132-4B34-9457-33D3148A0CA7}" destId="{6778C143-B604-4806-9E74-DF437AED3F10}" srcOrd="0" destOrd="0" presId="urn:microsoft.com/office/officeart/2005/8/layout/process4"/>
    <dgm:cxn modelId="{B63A8821-AD00-42A3-B2FC-E7796326288D}" type="presParOf" srcId="{50FA193C-8DF9-4261-A355-78EA0E9358FE}" destId="{3A3426AF-FD4A-4FC9-B417-3807E627C0A7}" srcOrd="3" destOrd="0" presId="urn:microsoft.com/office/officeart/2005/8/layout/process4"/>
    <dgm:cxn modelId="{CF2EC1D8-4CDA-46BA-9703-46D58F07BAB1}" type="presParOf" srcId="{50FA193C-8DF9-4261-A355-78EA0E9358FE}" destId="{36C9C6E4-698B-4996-964A-B98840B11135}" srcOrd="4" destOrd="0" presId="urn:microsoft.com/office/officeart/2005/8/layout/process4"/>
    <dgm:cxn modelId="{51B542F2-DF2A-439A-A3F9-D5D0158AACFD}" type="presParOf" srcId="{36C9C6E4-698B-4996-964A-B98840B11135}" destId="{341331EC-9EE0-46DA-A695-6573D9E23267}" srcOrd="0" destOrd="0" presId="urn:microsoft.com/office/officeart/2005/8/layout/process4"/>
    <dgm:cxn modelId="{F032A6C2-7D04-4197-8887-5113C511EE8E}" type="presParOf" srcId="{36C9C6E4-698B-4996-964A-B98840B11135}" destId="{2838931C-7652-471E-9EEC-B0E7507773F2}" srcOrd="1" destOrd="0" presId="urn:microsoft.com/office/officeart/2005/8/layout/process4"/>
    <dgm:cxn modelId="{8405A08C-D5BE-4BFD-B30B-68140F836ACF}" type="presParOf" srcId="{36C9C6E4-698B-4996-964A-B98840B11135}" destId="{CBE6862D-2603-40BE-B1FF-00F878E46E74}" srcOrd="2" destOrd="0" presId="urn:microsoft.com/office/officeart/2005/8/layout/process4"/>
    <dgm:cxn modelId="{44AE86B2-9CB4-4E24-8533-71660E6A6980}" type="presParOf" srcId="{CBE6862D-2603-40BE-B1FF-00F878E46E74}" destId="{2BEA5550-DABD-4D21-A4A0-D4B00006DEB1}"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3DA9524C-DDEF-4750-9158-FCFDDD96D3D2}"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endParaRPr lang="es-SV"/>
        </a:p>
      </dgm:t>
    </dgm:pt>
    <dgm:pt modelId="{675BB045-BDAE-47FB-B227-02B14383C060}">
      <dgm:prSet custT="1"/>
      <dgm:spPr/>
      <dgm:t>
        <a:bodyPr/>
        <a:lstStyle/>
        <a:p>
          <a:pPr rtl="0"/>
          <a:r>
            <a:rPr lang="es-SV" sz="2000" dirty="0" smtClean="0"/>
            <a:t>726 Créditos</a:t>
          </a:r>
          <a:endParaRPr lang="es-SV" sz="2000" dirty="0"/>
        </a:p>
      </dgm:t>
    </dgm:pt>
    <dgm:pt modelId="{DE67096D-2688-46C1-8DEF-7A0639614749}" type="parTrans" cxnId="{499914A7-90B4-49D6-A510-A569D0A253EF}">
      <dgm:prSet/>
      <dgm:spPr/>
      <dgm:t>
        <a:bodyPr/>
        <a:lstStyle/>
        <a:p>
          <a:endParaRPr lang="es-SV" sz="2400"/>
        </a:p>
      </dgm:t>
    </dgm:pt>
    <dgm:pt modelId="{4270397D-B023-4298-9531-D8B46A673BF8}" type="sibTrans" cxnId="{499914A7-90B4-49D6-A510-A569D0A253EF}">
      <dgm:prSet/>
      <dgm:spPr/>
      <dgm:t>
        <a:bodyPr/>
        <a:lstStyle/>
        <a:p>
          <a:endParaRPr lang="es-SV" sz="2400"/>
        </a:p>
      </dgm:t>
    </dgm:pt>
    <dgm:pt modelId="{16445460-40B1-4030-908F-FD4DCC0D9860}">
      <dgm:prSet custT="1"/>
      <dgm:spPr/>
      <dgm:t>
        <a:bodyPr/>
        <a:lstStyle/>
        <a:p>
          <a:pPr rtl="0"/>
          <a:r>
            <a:rPr lang="es-SV" sz="1400" smtClean="0"/>
            <a:t>Créditos a nuevos Agricultores</a:t>
          </a:r>
          <a:endParaRPr lang="es-SV" sz="1400"/>
        </a:p>
      </dgm:t>
    </dgm:pt>
    <dgm:pt modelId="{30B72E7B-F043-452F-83A2-404C830BB901}" type="parTrans" cxnId="{C3B80E91-1C85-4A42-95E5-4FDA9273C873}">
      <dgm:prSet/>
      <dgm:spPr/>
      <dgm:t>
        <a:bodyPr/>
        <a:lstStyle/>
        <a:p>
          <a:endParaRPr lang="es-SV" sz="2400"/>
        </a:p>
      </dgm:t>
    </dgm:pt>
    <dgm:pt modelId="{1443D3C8-7038-47DD-8938-41AF45566495}" type="sibTrans" cxnId="{C3B80E91-1C85-4A42-95E5-4FDA9273C873}">
      <dgm:prSet/>
      <dgm:spPr/>
      <dgm:t>
        <a:bodyPr/>
        <a:lstStyle/>
        <a:p>
          <a:endParaRPr lang="es-SV" sz="2400"/>
        </a:p>
      </dgm:t>
    </dgm:pt>
    <dgm:pt modelId="{650CD4EA-4523-42F2-8669-3BCCB452DC1A}">
      <dgm:prSet custT="1"/>
      <dgm:spPr/>
      <dgm:t>
        <a:bodyPr/>
        <a:lstStyle/>
        <a:p>
          <a:pPr rtl="0"/>
          <a:r>
            <a:rPr lang="es-SV" sz="1400" smtClean="0"/>
            <a:t>$ 523.000</a:t>
          </a:r>
          <a:endParaRPr lang="es-SV" sz="1400"/>
        </a:p>
      </dgm:t>
    </dgm:pt>
    <dgm:pt modelId="{9B0C01AC-9FF2-48D9-BC07-E54B36BEC49D}" type="parTrans" cxnId="{44A4FA69-62D4-41D5-B270-B9784E8AC42C}">
      <dgm:prSet/>
      <dgm:spPr/>
      <dgm:t>
        <a:bodyPr/>
        <a:lstStyle/>
        <a:p>
          <a:endParaRPr lang="es-SV" sz="2400"/>
        </a:p>
      </dgm:t>
    </dgm:pt>
    <dgm:pt modelId="{B3F06ACB-9684-4952-8AC7-9302A54FBEFB}" type="sibTrans" cxnId="{44A4FA69-62D4-41D5-B270-B9784E8AC42C}">
      <dgm:prSet/>
      <dgm:spPr/>
      <dgm:t>
        <a:bodyPr/>
        <a:lstStyle/>
        <a:p>
          <a:endParaRPr lang="es-SV" sz="2400"/>
        </a:p>
      </dgm:t>
    </dgm:pt>
    <dgm:pt modelId="{091FFD40-0F28-4591-BA44-B30C9D19C1AE}">
      <dgm:prSet custT="1"/>
      <dgm:spPr/>
      <dgm:t>
        <a:bodyPr/>
        <a:lstStyle/>
        <a:p>
          <a:pPr rtl="0"/>
          <a:r>
            <a:rPr lang="es-SV" sz="2000" dirty="0" smtClean="0"/>
            <a:t>1704  Créditos</a:t>
          </a:r>
          <a:endParaRPr lang="es-SV" sz="2000" dirty="0"/>
        </a:p>
      </dgm:t>
    </dgm:pt>
    <dgm:pt modelId="{5586C7AE-C3F2-4519-8345-903127EB3444}" type="parTrans" cxnId="{39DE587C-CD8E-4966-A3F9-9841D94A9048}">
      <dgm:prSet/>
      <dgm:spPr/>
      <dgm:t>
        <a:bodyPr/>
        <a:lstStyle/>
        <a:p>
          <a:endParaRPr lang="es-SV" sz="2400"/>
        </a:p>
      </dgm:t>
    </dgm:pt>
    <dgm:pt modelId="{C422A4DB-575D-48EA-B4C1-D624AB8F950F}" type="sibTrans" cxnId="{39DE587C-CD8E-4966-A3F9-9841D94A9048}">
      <dgm:prSet/>
      <dgm:spPr/>
      <dgm:t>
        <a:bodyPr/>
        <a:lstStyle/>
        <a:p>
          <a:endParaRPr lang="es-SV" sz="2400"/>
        </a:p>
      </dgm:t>
    </dgm:pt>
    <dgm:pt modelId="{5489FEBC-39D2-4274-8F65-D786EF34AA5C}">
      <dgm:prSet custT="1"/>
      <dgm:spPr/>
      <dgm:t>
        <a:bodyPr/>
        <a:lstStyle/>
        <a:p>
          <a:pPr rtl="0"/>
          <a:r>
            <a:rPr lang="es-SV" sz="1400" dirty="0" smtClean="0"/>
            <a:t>Mujeres Micro Empresarias</a:t>
          </a:r>
          <a:endParaRPr lang="es-SV" sz="1400" dirty="0"/>
        </a:p>
      </dgm:t>
    </dgm:pt>
    <dgm:pt modelId="{95651ECC-983D-4518-B03F-5A6FEE3B6BDE}" type="parTrans" cxnId="{B087A378-82D9-4597-B299-5A617CA9A833}">
      <dgm:prSet/>
      <dgm:spPr/>
      <dgm:t>
        <a:bodyPr/>
        <a:lstStyle/>
        <a:p>
          <a:endParaRPr lang="es-SV" sz="2400"/>
        </a:p>
      </dgm:t>
    </dgm:pt>
    <dgm:pt modelId="{51F6E82C-A615-45FB-8760-04FCF0B60D5D}" type="sibTrans" cxnId="{B087A378-82D9-4597-B299-5A617CA9A833}">
      <dgm:prSet/>
      <dgm:spPr/>
      <dgm:t>
        <a:bodyPr/>
        <a:lstStyle/>
        <a:p>
          <a:endParaRPr lang="es-SV" sz="2400"/>
        </a:p>
      </dgm:t>
    </dgm:pt>
    <dgm:pt modelId="{F952B5C1-A72B-47FF-9543-1092A0AA1B1C}">
      <dgm:prSet custT="1"/>
      <dgm:spPr/>
      <dgm:t>
        <a:bodyPr/>
        <a:lstStyle/>
        <a:p>
          <a:pPr rtl="0"/>
          <a:r>
            <a:rPr lang="es-SV" sz="1400" smtClean="0"/>
            <a:t>$3417.10</a:t>
          </a:r>
          <a:endParaRPr lang="es-SV" sz="1400"/>
        </a:p>
      </dgm:t>
    </dgm:pt>
    <dgm:pt modelId="{492F2C04-B078-4A22-A5C5-4A4BA39299C6}" type="parTrans" cxnId="{BEEA4D96-05AE-42C5-B874-047BCD4FC475}">
      <dgm:prSet/>
      <dgm:spPr/>
      <dgm:t>
        <a:bodyPr/>
        <a:lstStyle/>
        <a:p>
          <a:endParaRPr lang="es-SV" sz="2400"/>
        </a:p>
      </dgm:t>
    </dgm:pt>
    <dgm:pt modelId="{43DDDCE4-FC4F-484F-AF3A-24839814E7A1}" type="sibTrans" cxnId="{BEEA4D96-05AE-42C5-B874-047BCD4FC475}">
      <dgm:prSet/>
      <dgm:spPr/>
      <dgm:t>
        <a:bodyPr/>
        <a:lstStyle/>
        <a:p>
          <a:endParaRPr lang="es-SV" sz="2400"/>
        </a:p>
      </dgm:t>
    </dgm:pt>
    <dgm:pt modelId="{1B1540D8-B4B5-4E5A-A001-7802255932D6}">
      <dgm:prSet custT="1"/>
      <dgm:spPr/>
      <dgm:t>
        <a:bodyPr/>
        <a:lstStyle/>
        <a:p>
          <a:pPr rtl="0"/>
          <a:r>
            <a:rPr lang="es-SV" sz="2000" dirty="0" smtClean="0"/>
            <a:t>1985 Créditos</a:t>
          </a:r>
          <a:endParaRPr lang="es-SV" sz="2000" dirty="0"/>
        </a:p>
      </dgm:t>
    </dgm:pt>
    <dgm:pt modelId="{0B6E8D5D-1DF4-4035-AE3B-DE4A24CF7DD3}" type="parTrans" cxnId="{FD2FDDAE-60CC-4DBD-8E63-856438071878}">
      <dgm:prSet/>
      <dgm:spPr/>
      <dgm:t>
        <a:bodyPr/>
        <a:lstStyle/>
        <a:p>
          <a:endParaRPr lang="es-SV" sz="2400"/>
        </a:p>
      </dgm:t>
    </dgm:pt>
    <dgm:pt modelId="{E05DEA47-1B56-49AD-855C-214B6C515B84}" type="sibTrans" cxnId="{FD2FDDAE-60CC-4DBD-8E63-856438071878}">
      <dgm:prSet/>
      <dgm:spPr/>
      <dgm:t>
        <a:bodyPr/>
        <a:lstStyle/>
        <a:p>
          <a:endParaRPr lang="es-SV" sz="2400"/>
        </a:p>
      </dgm:t>
    </dgm:pt>
    <dgm:pt modelId="{65504ADF-1A74-4956-A5C8-62B51B5F8F8D}">
      <dgm:prSet custT="1"/>
      <dgm:spPr/>
      <dgm:t>
        <a:bodyPr/>
        <a:lstStyle/>
        <a:p>
          <a:pPr rtl="0"/>
          <a:r>
            <a:rPr lang="es-SV" sz="1400" smtClean="0"/>
            <a:t>Coordinados con CENTA</a:t>
          </a:r>
          <a:endParaRPr lang="es-SV" sz="1400"/>
        </a:p>
      </dgm:t>
    </dgm:pt>
    <dgm:pt modelId="{F496AA1E-6778-402A-9C2E-D1950F1EDEB0}" type="parTrans" cxnId="{3FE9394F-47F9-4009-869A-07F97E2FE245}">
      <dgm:prSet/>
      <dgm:spPr/>
      <dgm:t>
        <a:bodyPr/>
        <a:lstStyle/>
        <a:p>
          <a:endParaRPr lang="es-SV" sz="2400"/>
        </a:p>
      </dgm:t>
    </dgm:pt>
    <dgm:pt modelId="{CD2116E7-2F56-4BD5-B97E-FE10B9987FE6}" type="sibTrans" cxnId="{3FE9394F-47F9-4009-869A-07F97E2FE245}">
      <dgm:prSet/>
      <dgm:spPr/>
      <dgm:t>
        <a:bodyPr/>
        <a:lstStyle/>
        <a:p>
          <a:endParaRPr lang="es-SV" sz="2400"/>
        </a:p>
      </dgm:t>
    </dgm:pt>
    <dgm:pt modelId="{6B806AA2-5622-4813-B3F8-4B1726D41BDA}">
      <dgm:prSet custT="1"/>
      <dgm:spPr/>
      <dgm:t>
        <a:bodyPr/>
        <a:lstStyle/>
        <a:p>
          <a:pPr rtl="0"/>
          <a:r>
            <a:rPr lang="es-SV" sz="1400" smtClean="0"/>
            <a:t>$2,830,100</a:t>
          </a:r>
          <a:endParaRPr lang="es-SV" sz="1400"/>
        </a:p>
      </dgm:t>
    </dgm:pt>
    <dgm:pt modelId="{A0D7806E-F535-4D88-823A-DEF585FDEE06}" type="parTrans" cxnId="{9A3B91FE-C5E6-4E10-B432-743077806B4E}">
      <dgm:prSet/>
      <dgm:spPr/>
      <dgm:t>
        <a:bodyPr/>
        <a:lstStyle/>
        <a:p>
          <a:endParaRPr lang="es-SV" sz="2400"/>
        </a:p>
      </dgm:t>
    </dgm:pt>
    <dgm:pt modelId="{B428719C-C552-48BD-98CD-731B9EA07FCD}" type="sibTrans" cxnId="{9A3B91FE-C5E6-4E10-B432-743077806B4E}">
      <dgm:prSet/>
      <dgm:spPr/>
      <dgm:t>
        <a:bodyPr/>
        <a:lstStyle/>
        <a:p>
          <a:endParaRPr lang="es-SV" sz="2400"/>
        </a:p>
      </dgm:t>
    </dgm:pt>
    <dgm:pt modelId="{98682383-1187-4D6A-B822-9394F15F06E1}">
      <dgm:prSet custT="1"/>
      <dgm:spPr/>
      <dgm:t>
        <a:bodyPr/>
        <a:lstStyle/>
        <a:p>
          <a:pPr rtl="0"/>
          <a:r>
            <a:rPr lang="es-SV" sz="2000" dirty="0" smtClean="0"/>
            <a:t>4291 Créditos</a:t>
          </a:r>
          <a:endParaRPr lang="es-SV" sz="2000" dirty="0"/>
        </a:p>
      </dgm:t>
    </dgm:pt>
    <dgm:pt modelId="{EE4C4CCB-4ACC-4D49-937D-87F545F59812}" type="parTrans" cxnId="{56FCF73C-E5F6-4087-AA8B-FEF330C7592E}">
      <dgm:prSet/>
      <dgm:spPr/>
      <dgm:t>
        <a:bodyPr/>
        <a:lstStyle/>
        <a:p>
          <a:endParaRPr lang="es-SV" sz="2400"/>
        </a:p>
      </dgm:t>
    </dgm:pt>
    <dgm:pt modelId="{5C57DC23-889F-49C2-840E-C2F9CE5259B0}" type="sibTrans" cxnId="{56FCF73C-E5F6-4087-AA8B-FEF330C7592E}">
      <dgm:prSet/>
      <dgm:spPr/>
      <dgm:t>
        <a:bodyPr/>
        <a:lstStyle/>
        <a:p>
          <a:endParaRPr lang="es-SV" sz="2400"/>
        </a:p>
      </dgm:t>
    </dgm:pt>
    <dgm:pt modelId="{4B55CCE2-6744-42E1-8B29-6E5F6442C145}">
      <dgm:prSet custT="1"/>
      <dgm:spPr/>
      <dgm:t>
        <a:bodyPr/>
        <a:lstStyle/>
        <a:p>
          <a:pPr rtl="0"/>
          <a:r>
            <a:rPr lang="es-SV" sz="1400" smtClean="0"/>
            <a:t>Agropecuarios</a:t>
          </a:r>
          <a:endParaRPr lang="es-SV" sz="1400"/>
        </a:p>
      </dgm:t>
    </dgm:pt>
    <dgm:pt modelId="{69F5F6BF-C39D-4A6D-B128-95AF130A7512}" type="parTrans" cxnId="{8067808D-F332-44E0-90A2-FAE0A262F0EE}">
      <dgm:prSet/>
      <dgm:spPr/>
      <dgm:t>
        <a:bodyPr/>
        <a:lstStyle/>
        <a:p>
          <a:endParaRPr lang="es-SV" sz="2400"/>
        </a:p>
      </dgm:t>
    </dgm:pt>
    <dgm:pt modelId="{181DEB53-07E4-46AC-BC8B-3217A35A61FD}" type="sibTrans" cxnId="{8067808D-F332-44E0-90A2-FAE0A262F0EE}">
      <dgm:prSet/>
      <dgm:spPr/>
      <dgm:t>
        <a:bodyPr/>
        <a:lstStyle/>
        <a:p>
          <a:endParaRPr lang="es-SV" sz="2400"/>
        </a:p>
      </dgm:t>
    </dgm:pt>
    <dgm:pt modelId="{843694EA-54DA-4185-8B19-64B27E0DA58C}">
      <dgm:prSet custT="1"/>
      <dgm:spPr/>
      <dgm:t>
        <a:bodyPr/>
        <a:lstStyle/>
        <a:p>
          <a:pPr rtl="0"/>
          <a:r>
            <a:rPr lang="es-SV" sz="1400" dirty="0" smtClean="0"/>
            <a:t>$9.497.80</a:t>
          </a:r>
          <a:endParaRPr lang="es-SV" sz="1400" dirty="0"/>
        </a:p>
      </dgm:t>
    </dgm:pt>
    <dgm:pt modelId="{0472C74E-676F-4405-8712-69BB0C015BE7}" type="parTrans" cxnId="{91114E60-AD62-44A7-A9F6-62AE1C269345}">
      <dgm:prSet/>
      <dgm:spPr/>
      <dgm:t>
        <a:bodyPr/>
        <a:lstStyle/>
        <a:p>
          <a:endParaRPr lang="es-SV" sz="2400"/>
        </a:p>
      </dgm:t>
    </dgm:pt>
    <dgm:pt modelId="{EA351656-181B-408E-A164-7AF4927ABE75}" type="sibTrans" cxnId="{91114E60-AD62-44A7-A9F6-62AE1C269345}">
      <dgm:prSet/>
      <dgm:spPr/>
      <dgm:t>
        <a:bodyPr/>
        <a:lstStyle/>
        <a:p>
          <a:endParaRPr lang="es-SV" sz="2400"/>
        </a:p>
      </dgm:t>
    </dgm:pt>
    <dgm:pt modelId="{B253CF46-E377-45BB-BD4C-B117D3A11C59}">
      <dgm:prSet custT="1"/>
      <dgm:spPr/>
      <dgm:t>
        <a:bodyPr/>
        <a:lstStyle/>
        <a:p>
          <a:pPr rtl="0"/>
          <a:r>
            <a:rPr lang="es-SV" sz="2000" dirty="0" smtClean="0"/>
            <a:t>1041 Créditos</a:t>
          </a:r>
          <a:endParaRPr lang="es-SV" sz="2400" dirty="0"/>
        </a:p>
      </dgm:t>
    </dgm:pt>
    <dgm:pt modelId="{35B9334E-EEDD-47B5-9C8B-A231DF4E61B9}" type="parTrans" cxnId="{C69E1949-1123-4A9A-8B7C-29D510C6B467}">
      <dgm:prSet/>
      <dgm:spPr/>
      <dgm:t>
        <a:bodyPr/>
        <a:lstStyle/>
        <a:p>
          <a:endParaRPr lang="es-SV" sz="2400"/>
        </a:p>
      </dgm:t>
    </dgm:pt>
    <dgm:pt modelId="{13349856-90F4-445B-9241-51C6E3F51666}" type="sibTrans" cxnId="{C69E1949-1123-4A9A-8B7C-29D510C6B467}">
      <dgm:prSet/>
      <dgm:spPr/>
      <dgm:t>
        <a:bodyPr/>
        <a:lstStyle/>
        <a:p>
          <a:endParaRPr lang="es-SV" sz="2400"/>
        </a:p>
      </dgm:t>
    </dgm:pt>
    <dgm:pt modelId="{4AFBB01E-A108-43D1-80D9-C032715FCECC}">
      <dgm:prSet custT="1"/>
      <dgm:spPr/>
      <dgm:t>
        <a:bodyPr/>
        <a:lstStyle/>
        <a:p>
          <a:pPr rtl="0"/>
          <a:r>
            <a:rPr lang="es-SV" sz="1400" smtClean="0"/>
            <a:t>Microcréditos Tradicionales</a:t>
          </a:r>
          <a:endParaRPr lang="es-SV" sz="1400"/>
        </a:p>
      </dgm:t>
    </dgm:pt>
    <dgm:pt modelId="{9A764297-1C3A-47AF-9DB1-E286A179905C}" type="parTrans" cxnId="{81717A5D-3FD2-434C-B542-E440C36CCB24}">
      <dgm:prSet/>
      <dgm:spPr/>
      <dgm:t>
        <a:bodyPr/>
        <a:lstStyle/>
        <a:p>
          <a:endParaRPr lang="es-SV" sz="2400"/>
        </a:p>
      </dgm:t>
    </dgm:pt>
    <dgm:pt modelId="{321E38AF-1EAA-4A1C-A328-DEE167AF7A56}" type="sibTrans" cxnId="{81717A5D-3FD2-434C-B542-E440C36CCB24}">
      <dgm:prSet/>
      <dgm:spPr/>
      <dgm:t>
        <a:bodyPr/>
        <a:lstStyle/>
        <a:p>
          <a:endParaRPr lang="es-SV" sz="2400"/>
        </a:p>
      </dgm:t>
    </dgm:pt>
    <dgm:pt modelId="{7A861E12-87E2-41D7-A5E1-72ADF9A6120F}">
      <dgm:prSet custT="1"/>
      <dgm:spPr/>
      <dgm:t>
        <a:bodyPr/>
        <a:lstStyle/>
        <a:p>
          <a:pPr rtl="0"/>
          <a:r>
            <a:rPr lang="es-SV" sz="1400" smtClean="0"/>
            <a:t>$1.419.10</a:t>
          </a:r>
          <a:endParaRPr lang="es-SV" sz="1400"/>
        </a:p>
      </dgm:t>
    </dgm:pt>
    <dgm:pt modelId="{ECA8B33B-9898-4857-96F8-733CE81070A0}" type="parTrans" cxnId="{740B6D98-136A-4837-800C-0F95531DEAF6}">
      <dgm:prSet/>
      <dgm:spPr/>
      <dgm:t>
        <a:bodyPr/>
        <a:lstStyle/>
        <a:p>
          <a:endParaRPr lang="es-SV" sz="2400"/>
        </a:p>
      </dgm:t>
    </dgm:pt>
    <dgm:pt modelId="{947F603C-BFD0-4E69-9E81-4F3C35AEE708}" type="sibTrans" cxnId="{740B6D98-136A-4837-800C-0F95531DEAF6}">
      <dgm:prSet/>
      <dgm:spPr/>
      <dgm:t>
        <a:bodyPr/>
        <a:lstStyle/>
        <a:p>
          <a:endParaRPr lang="es-SV" sz="2400"/>
        </a:p>
      </dgm:t>
    </dgm:pt>
    <dgm:pt modelId="{443530E2-7C25-47D8-B605-33A58D743DAC}" type="pres">
      <dgm:prSet presAssocID="{3DA9524C-DDEF-4750-9158-FCFDDD96D3D2}" presName="Name0" presStyleCnt="0">
        <dgm:presLayoutVars>
          <dgm:dir/>
          <dgm:animLvl val="lvl"/>
          <dgm:resizeHandles val="exact"/>
        </dgm:presLayoutVars>
      </dgm:prSet>
      <dgm:spPr/>
      <dgm:t>
        <a:bodyPr/>
        <a:lstStyle/>
        <a:p>
          <a:endParaRPr lang="es-SV"/>
        </a:p>
      </dgm:t>
    </dgm:pt>
    <dgm:pt modelId="{204A9024-085A-4313-B91B-B1B608FE3B9B}" type="pres">
      <dgm:prSet presAssocID="{B253CF46-E377-45BB-BD4C-B117D3A11C59}" presName="boxAndChildren" presStyleCnt="0"/>
      <dgm:spPr/>
    </dgm:pt>
    <dgm:pt modelId="{9DA95B63-1058-48DF-BC72-C716F79471FF}" type="pres">
      <dgm:prSet presAssocID="{B253CF46-E377-45BB-BD4C-B117D3A11C59}" presName="parentTextBox" presStyleLbl="node1" presStyleIdx="0" presStyleCnt="5"/>
      <dgm:spPr/>
      <dgm:t>
        <a:bodyPr/>
        <a:lstStyle/>
        <a:p>
          <a:endParaRPr lang="es-SV"/>
        </a:p>
      </dgm:t>
    </dgm:pt>
    <dgm:pt modelId="{6AC0167D-D06A-4C86-9975-D27B97F38D95}" type="pres">
      <dgm:prSet presAssocID="{B253CF46-E377-45BB-BD4C-B117D3A11C59}" presName="entireBox" presStyleLbl="node1" presStyleIdx="0" presStyleCnt="5"/>
      <dgm:spPr/>
      <dgm:t>
        <a:bodyPr/>
        <a:lstStyle/>
        <a:p>
          <a:endParaRPr lang="es-SV"/>
        </a:p>
      </dgm:t>
    </dgm:pt>
    <dgm:pt modelId="{D16FF811-A1B7-462A-9143-D9B1987D9438}" type="pres">
      <dgm:prSet presAssocID="{B253CF46-E377-45BB-BD4C-B117D3A11C59}" presName="descendantBox" presStyleCnt="0"/>
      <dgm:spPr/>
    </dgm:pt>
    <dgm:pt modelId="{465D9FF3-8675-44C8-B225-D296939FE1D4}" type="pres">
      <dgm:prSet presAssocID="{4AFBB01E-A108-43D1-80D9-C032715FCECC}" presName="childTextBox" presStyleLbl="fgAccFollowNode1" presStyleIdx="0" presStyleCnt="10">
        <dgm:presLayoutVars>
          <dgm:bulletEnabled val="1"/>
        </dgm:presLayoutVars>
      </dgm:prSet>
      <dgm:spPr/>
      <dgm:t>
        <a:bodyPr/>
        <a:lstStyle/>
        <a:p>
          <a:endParaRPr lang="es-SV"/>
        </a:p>
      </dgm:t>
    </dgm:pt>
    <dgm:pt modelId="{A25ED3CA-2F26-4A05-867A-022A2F2A3802}" type="pres">
      <dgm:prSet presAssocID="{7A861E12-87E2-41D7-A5E1-72ADF9A6120F}" presName="childTextBox" presStyleLbl="fgAccFollowNode1" presStyleIdx="1" presStyleCnt="10">
        <dgm:presLayoutVars>
          <dgm:bulletEnabled val="1"/>
        </dgm:presLayoutVars>
      </dgm:prSet>
      <dgm:spPr/>
      <dgm:t>
        <a:bodyPr/>
        <a:lstStyle/>
        <a:p>
          <a:endParaRPr lang="es-SV"/>
        </a:p>
      </dgm:t>
    </dgm:pt>
    <dgm:pt modelId="{EB3F6959-4419-43EC-8A7C-19F3C0B36A73}" type="pres">
      <dgm:prSet presAssocID="{5C57DC23-889F-49C2-840E-C2F9CE5259B0}" presName="sp" presStyleCnt="0"/>
      <dgm:spPr/>
    </dgm:pt>
    <dgm:pt modelId="{216D7F62-41BB-4AAF-87CF-A03ED787B298}" type="pres">
      <dgm:prSet presAssocID="{98682383-1187-4D6A-B822-9394F15F06E1}" presName="arrowAndChildren" presStyleCnt="0"/>
      <dgm:spPr/>
    </dgm:pt>
    <dgm:pt modelId="{93F0C298-EC17-4DEA-A82A-BA64C69B3C66}" type="pres">
      <dgm:prSet presAssocID="{98682383-1187-4D6A-B822-9394F15F06E1}" presName="parentTextArrow" presStyleLbl="node1" presStyleIdx="0" presStyleCnt="5"/>
      <dgm:spPr/>
      <dgm:t>
        <a:bodyPr/>
        <a:lstStyle/>
        <a:p>
          <a:endParaRPr lang="es-SV"/>
        </a:p>
      </dgm:t>
    </dgm:pt>
    <dgm:pt modelId="{D4C94FD4-4753-4CD1-9921-5FF4A37F1463}" type="pres">
      <dgm:prSet presAssocID="{98682383-1187-4D6A-B822-9394F15F06E1}" presName="arrow" presStyleLbl="node1" presStyleIdx="1" presStyleCnt="5"/>
      <dgm:spPr/>
      <dgm:t>
        <a:bodyPr/>
        <a:lstStyle/>
        <a:p>
          <a:endParaRPr lang="es-SV"/>
        </a:p>
      </dgm:t>
    </dgm:pt>
    <dgm:pt modelId="{4F290629-ED7E-422C-97EF-E0D7192894B0}" type="pres">
      <dgm:prSet presAssocID="{98682383-1187-4D6A-B822-9394F15F06E1}" presName="descendantArrow" presStyleCnt="0"/>
      <dgm:spPr/>
    </dgm:pt>
    <dgm:pt modelId="{A07F396D-FBFA-4392-8F8C-93CFFADA1965}" type="pres">
      <dgm:prSet presAssocID="{4B55CCE2-6744-42E1-8B29-6E5F6442C145}" presName="childTextArrow" presStyleLbl="fgAccFollowNode1" presStyleIdx="2" presStyleCnt="10">
        <dgm:presLayoutVars>
          <dgm:bulletEnabled val="1"/>
        </dgm:presLayoutVars>
      </dgm:prSet>
      <dgm:spPr/>
      <dgm:t>
        <a:bodyPr/>
        <a:lstStyle/>
        <a:p>
          <a:endParaRPr lang="es-SV"/>
        </a:p>
      </dgm:t>
    </dgm:pt>
    <dgm:pt modelId="{3E6AD948-8676-49F9-8A14-BC2183CDFB7A}" type="pres">
      <dgm:prSet presAssocID="{843694EA-54DA-4185-8B19-64B27E0DA58C}" presName="childTextArrow" presStyleLbl="fgAccFollowNode1" presStyleIdx="3" presStyleCnt="10">
        <dgm:presLayoutVars>
          <dgm:bulletEnabled val="1"/>
        </dgm:presLayoutVars>
      </dgm:prSet>
      <dgm:spPr/>
      <dgm:t>
        <a:bodyPr/>
        <a:lstStyle/>
        <a:p>
          <a:endParaRPr lang="es-SV"/>
        </a:p>
      </dgm:t>
    </dgm:pt>
    <dgm:pt modelId="{D310106C-4F82-442F-B510-885C1CC8285E}" type="pres">
      <dgm:prSet presAssocID="{E05DEA47-1B56-49AD-855C-214B6C515B84}" presName="sp" presStyleCnt="0"/>
      <dgm:spPr/>
    </dgm:pt>
    <dgm:pt modelId="{74828A25-D4AE-4935-AC86-6780A5F41838}" type="pres">
      <dgm:prSet presAssocID="{1B1540D8-B4B5-4E5A-A001-7802255932D6}" presName="arrowAndChildren" presStyleCnt="0"/>
      <dgm:spPr/>
    </dgm:pt>
    <dgm:pt modelId="{572AB8A6-BBFA-4BB5-9D22-FDE58448BB11}" type="pres">
      <dgm:prSet presAssocID="{1B1540D8-B4B5-4E5A-A001-7802255932D6}" presName="parentTextArrow" presStyleLbl="node1" presStyleIdx="1" presStyleCnt="5"/>
      <dgm:spPr/>
      <dgm:t>
        <a:bodyPr/>
        <a:lstStyle/>
        <a:p>
          <a:endParaRPr lang="es-SV"/>
        </a:p>
      </dgm:t>
    </dgm:pt>
    <dgm:pt modelId="{1AD8023D-8818-4A2A-ADD8-E4703BE89931}" type="pres">
      <dgm:prSet presAssocID="{1B1540D8-B4B5-4E5A-A001-7802255932D6}" presName="arrow" presStyleLbl="node1" presStyleIdx="2" presStyleCnt="5"/>
      <dgm:spPr/>
      <dgm:t>
        <a:bodyPr/>
        <a:lstStyle/>
        <a:p>
          <a:endParaRPr lang="es-SV"/>
        </a:p>
      </dgm:t>
    </dgm:pt>
    <dgm:pt modelId="{2571A756-7926-4E76-A3A7-4D6E9A6CA0FE}" type="pres">
      <dgm:prSet presAssocID="{1B1540D8-B4B5-4E5A-A001-7802255932D6}" presName="descendantArrow" presStyleCnt="0"/>
      <dgm:spPr/>
    </dgm:pt>
    <dgm:pt modelId="{9F8CEF25-E305-4B2A-BAA2-044BAFDDBA91}" type="pres">
      <dgm:prSet presAssocID="{65504ADF-1A74-4956-A5C8-62B51B5F8F8D}" presName="childTextArrow" presStyleLbl="fgAccFollowNode1" presStyleIdx="4" presStyleCnt="10">
        <dgm:presLayoutVars>
          <dgm:bulletEnabled val="1"/>
        </dgm:presLayoutVars>
      </dgm:prSet>
      <dgm:spPr/>
      <dgm:t>
        <a:bodyPr/>
        <a:lstStyle/>
        <a:p>
          <a:endParaRPr lang="es-SV"/>
        </a:p>
      </dgm:t>
    </dgm:pt>
    <dgm:pt modelId="{5E1EBDC5-C473-44C0-9416-5485187C8E4F}" type="pres">
      <dgm:prSet presAssocID="{6B806AA2-5622-4813-B3F8-4B1726D41BDA}" presName="childTextArrow" presStyleLbl="fgAccFollowNode1" presStyleIdx="5" presStyleCnt="10">
        <dgm:presLayoutVars>
          <dgm:bulletEnabled val="1"/>
        </dgm:presLayoutVars>
      </dgm:prSet>
      <dgm:spPr/>
      <dgm:t>
        <a:bodyPr/>
        <a:lstStyle/>
        <a:p>
          <a:endParaRPr lang="es-SV"/>
        </a:p>
      </dgm:t>
    </dgm:pt>
    <dgm:pt modelId="{053E34E4-203C-4F46-8203-C96B15D2BFD4}" type="pres">
      <dgm:prSet presAssocID="{C422A4DB-575D-48EA-B4C1-D624AB8F950F}" presName="sp" presStyleCnt="0"/>
      <dgm:spPr/>
    </dgm:pt>
    <dgm:pt modelId="{F497A4BC-1DC0-4020-8FD2-8192850ACEB2}" type="pres">
      <dgm:prSet presAssocID="{091FFD40-0F28-4591-BA44-B30C9D19C1AE}" presName="arrowAndChildren" presStyleCnt="0"/>
      <dgm:spPr/>
    </dgm:pt>
    <dgm:pt modelId="{ED3A9D1E-EE0A-4E0B-B60F-35E586761F80}" type="pres">
      <dgm:prSet presAssocID="{091FFD40-0F28-4591-BA44-B30C9D19C1AE}" presName="parentTextArrow" presStyleLbl="node1" presStyleIdx="2" presStyleCnt="5"/>
      <dgm:spPr/>
      <dgm:t>
        <a:bodyPr/>
        <a:lstStyle/>
        <a:p>
          <a:endParaRPr lang="es-SV"/>
        </a:p>
      </dgm:t>
    </dgm:pt>
    <dgm:pt modelId="{AD1D035A-49D9-4F70-A03E-A4A41DC9D139}" type="pres">
      <dgm:prSet presAssocID="{091FFD40-0F28-4591-BA44-B30C9D19C1AE}" presName="arrow" presStyleLbl="node1" presStyleIdx="3" presStyleCnt="5"/>
      <dgm:spPr/>
      <dgm:t>
        <a:bodyPr/>
        <a:lstStyle/>
        <a:p>
          <a:endParaRPr lang="es-SV"/>
        </a:p>
      </dgm:t>
    </dgm:pt>
    <dgm:pt modelId="{1116D002-706E-463E-BA9F-68219C1F1F72}" type="pres">
      <dgm:prSet presAssocID="{091FFD40-0F28-4591-BA44-B30C9D19C1AE}" presName="descendantArrow" presStyleCnt="0"/>
      <dgm:spPr/>
    </dgm:pt>
    <dgm:pt modelId="{765DDCCA-11A0-4520-9030-A1848CF4D939}" type="pres">
      <dgm:prSet presAssocID="{5489FEBC-39D2-4274-8F65-D786EF34AA5C}" presName="childTextArrow" presStyleLbl="fgAccFollowNode1" presStyleIdx="6" presStyleCnt="10">
        <dgm:presLayoutVars>
          <dgm:bulletEnabled val="1"/>
        </dgm:presLayoutVars>
      </dgm:prSet>
      <dgm:spPr/>
      <dgm:t>
        <a:bodyPr/>
        <a:lstStyle/>
        <a:p>
          <a:endParaRPr lang="es-SV"/>
        </a:p>
      </dgm:t>
    </dgm:pt>
    <dgm:pt modelId="{60BA7E96-F9B2-4B60-BEB2-92BB483BEB40}" type="pres">
      <dgm:prSet presAssocID="{F952B5C1-A72B-47FF-9543-1092A0AA1B1C}" presName="childTextArrow" presStyleLbl="fgAccFollowNode1" presStyleIdx="7" presStyleCnt="10">
        <dgm:presLayoutVars>
          <dgm:bulletEnabled val="1"/>
        </dgm:presLayoutVars>
      </dgm:prSet>
      <dgm:spPr/>
      <dgm:t>
        <a:bodyPr/>
        <a:lstStyle/>
        <a:p>
          <a:endParaRPr lang="es-SV"/>
        </a:p>
      </dgm:t>
    </dgm:pt>
    <dgm:pt modelId="{3BFADBE8-6D0D-4729-941E-DE9532E4078F}" type="pres">
      <dgm:prSet presAssocID="{4270397D-B023-4298-9531-D8B46A673BF8}" presName="sp" presStyleCnt="0"/>
      <dgm:spPr/>
    </dgm:pt>
    <dgm:pt modelId="{6BB382B4-FAF1-465F-B07D-D9ED01BA4F0F}" type="pres">
      <dgm:prSet presAssocID="{675BB045-BDAE-47FB-B227-02B14383C060}" presName="arrowAndChildren" presStyleCnt="0"/>
      <dgm:spPr/>
    </dgm:pt>
    <dgm:pt modelId="{C3221E82-CEEA-4CA3-B56B-CE7ACEBF3821}" type="pres">
      <dgm:prSet presAssocID="{675BB045-BDAE-47FB-B227-02B14383C060}" presName="parentTextArrow" presStyleLbl="node1" presStyleIdx="3" presStyleCnt="5"/>
      <dgm:spPr/>
      <dgm:t>
        <a:bodyPr/>
        <a:lstStyle/>
        <a:p>
          <a:endParaRPr lang="es-SV"/>
        </a:p>
      </dgm:t>
    </dgm:pt>
    <dgm:pt modelId="{934543EC-EC93-4A97-9D60-750A4E47DFA4}" type="pres">
      <dgm:prSet presAssocID="{675BB045-BDAE-47FB-B227-02B14383C060}" presName="arrow" presStyleLbl="node1" presStyleIdx="4" presStyleCnt="5"/>
      <dgm:spPr/>
      <dgm:t>
        <a:bodyPr/>
        <a:lstStyle/>
        <a:p>
          <a:endParaRPr lang="es-SV"/>
        </a:p>
      </dgm:t>
    </dgm:pt>
    <dgm:pt modelId="{57E3D1F3-C301-4081-AF5D-D37E10C34FC1}" type="pres">
      <dgm:prSet presAssocID="{675BB045-BDAE-47FB-B227-02B14383C060}" presName="descendantArrow" presStyleCnt="0"/>
      <dgm:spPr/>
    </dgm:pt>
    <dgm:pt modelId="{2913CF8A-AA64-410D-88B5-05C26290420A}" type="pres">
      <dgm:prSet presAssocID="{16445460-40B1-4030-908F-FD4DCC0D9860}" presName="childTextArrow" presStyleLbl="fgAccFollowNode1" presStyleIdx="8" presStyleCnt="10">
        <dgm:presLayoutVars>
          <dgm:bulletEnabled val="1"/>
        </dgm:presLayoutVars>
      </dgm:prSet>
      <dgm:spPr/>
      <dgm:t>
        <a:bodyPr/>
        <a:lstStyle/>
        <a:p>
          <a:endParaRPr lang="es-SV"/>
        </a:p>
      </dgm:t>
    </dgm:pt>
    <dgm:pt modelId="{70AF5A87-5F09-43CD-B4BB-151EF8FBB7A4}" type="pres">
      <dgm:prSet presAssocID="{650CD4EA-4523-42F2-8669-3BCCB452DC1A}" presName="childTextArrow" presStyleLbl="fgAccFollowNode1" presStyleIdx="9" presStyleCnt="10">
        <dgm:presLayoutVars>
          <dgm:bulletEnabled val="1"/>
        </dgm:presLayoutVars>
      </dgm:prSet>
      <dgm:spPr/>
      <dgm:t>
        <a:bodyPr/>
        <a:lstStyle/>
        <a:p>
          <a:endParaRPr lang="es-SV"/>
        </a:p>
      </dgm:t>
    </dgm:pt>
  </dgm:ptLst>
  <dgm:cxnLst>
    <dgm:cxn modelId="{39DE587C-CD8E-4966-A3F9-9841D94A9048}" srcId="{3DA9524C-DDEF-4750-9158-FCFDDD96D3D2}" destId="{091FFD40-0F28-4591-BA44-B30C9D19C1AE}" srcOrd="1" destOrd="0" parTransId="{5586C7AE-C3F2-4519-8345-903127EB3444}" sibTransId="{C422A4DB-575D-48EA-B4C1-D624AB8F950F}"/>
    <dgm:cxn modelId="{D09E13F6-53DC-42BD-8A02-8117C6ECC4AA}" type="presOf" srcId="{1B1540D8-B4B5-4E5A-A001-7802255932D6}" destId="{1AD8023D-8818-4A2A-ADD8-E4703BE89931}" srcOrd="1" destOrd="0" presId="urn:microsoft.com/office/officeart/2005/8/layout/process4"/>
    <dgm:cxn modelId="{B087A378-82D9-4597-B299-5A617CA9A833}" srcId="{091FFD40-0F28-4591-BA44-B30C9D19C1AE}" destId="{5489FEBC-39D2-4274-8F65-D786EF34AA5C}" srcOrd="0" destOrd="0" parTransId="{95651ECC-983D-4518-B03F-5A6FEE3B6BDE}" sibTransId="{51F6E82C-A615-45FB-8760-04FCF0B60D5D}"/>
    <dgm:cxn modelId="{7A03A762-2705-433F-9FA7-DA5F9C80528F}" type="presOf" srcId="{98682383-1187-4D6A-B822-9394F15F06E1}" destId="{D4C94FD4-4753-4CD1-9921-5FF4A37F1463}" srcOrd="1" destOrd="0" presId="urn:microsoft.com/office/officeart/2005/8/layout/process4"/>
    <dgm:cxn modelId="{BB419F1A-C0FD-43BB-B957-7AB142BD1028}" type="presOf" srcId="{4B55CCE2-6744-42E1-8B29-6E5F6442C145}" destId="{A07F396D-FBFA-4392-8F8C-93CFFADA1965}" srcOrd="0" destOrd="0" presId="urn:microsoft.com/office/officeart/2005/8/layout/process4"/>
    <dgm:cxn modelId="{9371F8A3-F6FE-4AD5-85A6-0D81B6663474}" type="presOf" srcId="{843694EA-54DA-4185-8B19-64B27E0DA58C}" destId="{3E6AD948-8676-49F9-8A14-BC2183CDFB7A}" srcOrd="0" destOrd="0" presId="urn:microsoft.com/office/officeart/2005/8/layout/process4"/>
    <dgm:cxn modelId="{740B6D98-136A-4837-800C-0F95531DEAF6}" srcId="{B253CF46-E377-45BB-BD4C-B117D3A11C59}" destId="{7A861E12-87E2-41D7-A5E1-72ADF9A6120F}" srcOrd="1" destOrd="0" parTransId="{ECA8B33B-9898-4857-96F8-733CE81070A0}" sibTransId="{947F603C-BFD0-4E69-9E81-4F3C35AEE708}"/>
    <dgm:cxn modelId="{FD2FDDAE-60CC-4DBD-8E63-856438071878}" srcId="{3DA9524C-DDEF-4750-9158-FCFDDD96D3D2}" destId="{1B1540D8-B4B5-4E5A-A001-7802255932D6}" srcOrd="2" destOrd="0" parTransId="{0B6E8D5D-1DF4-4035-AE3B-DE4A24CF7DD3}" sibTransId="{E05DEA47-1B56-49AD-855C-214B6C515B84}"/>
    <dgm:cxn modelId="{3FE9394F-47F9-4009-869A-07F97E2FE245}" srcId="{1B1540D8-B4B5-4E5A-A001-7802255932D6}" destId="{65504ADF-1A74-4956-A5C8-62B51B5F8F8D}" srcOrd="0" destOrd="0" parTransId="{F496AA1E-6778-402A-9C2E-D1950F1EDEB0}" sibTransId="{CD2116E7-2F56-4BD5-B97E-FE10B9987FE6}"/>
    <dgm:cxn modelId="{8067808D-F332-44E0-90A2-FAE0A262F0EE}" srcId="{98682383-1187-4D6A-B822-9394F15F06E1}" destId="{4B55CCE2-6744-42E1-8B29-6E5F6442C145}" srcOrd="0" destOrd="0" parTransId="{69F5F6BF-C39D-4A6D-B128-95AF130A7512}" sibTransId="{181DEB53-07E4-46AC-BC8B-3217A35A61FD}"/>
    <dgm:cxn modelId="{9A3B91FE-C5E6-4E10-B432-743077806B4E}" srcId="{1B1540D8-B4B5-4E5A-A001-7802255932D6}" destId="{6B806AA2-5622-4813-B3F8-4B1726D41BDA}" srcOrd="1" destOrd="0" parTransId="{A0D7806E-F535-4D88-823A-DEF585FDEE06}" sibTransId="{B428719C-C552-48BD-98CD-731B9EA07FCD}"/>
    <dgm:cxn modelId="{56FCF73C-E5F6-4087-AA8B-FEF330C7592E}" srcId="{3DA9524C-DDEF-4750-9158-FCFDDD96D3D2}" destId="{98682383-1187-4D6A-B822-9394F15F06E1}" srcOrd="3" destOrd="0" parTransId="{EE4C4CCB-4ACC-4D49-937D-87F545F59812}" sibTransId="{5C57DC23-889F-49C2-840E-C2F9CE5259B0}"/>
    <dgm:cxn modelId="{99C7BF53-82EB-418A-BF30-3871D2C8DB9D}" type="presOf" srcId="{65504ADF-1A74-4956-A5C8-62B51B5F8F8D}" destId="{9F8CEF25-E305-4B2A-BAA2-044BAFDDBA91}" srcOrd="0" destOrd="0" presId="urn:microsoft.com/office/officeart/2005/8/layout/process4"/>
    <dgm:cxn modelId="{91114E60-AD62-44A7-A9F6-62AE1C269345}" srcId="{98682383-1187-4D6A-B822-9394F15F06E1}" destId="{843694EA-54DA-4185-8B19-64B27E0DA58C}" srcOrd="1" destOrd="0" parTransId="{0472C74E-676F-4405-8712-69BB0C015BE7}" sibTransId="{EA351656-181B-408E-A164-7AF4927ABE75}"/>
    <dgm:cxn modelId="{41EB277F-FBCA-48F8-9FBB-1933B0A2C9EC}" type="presOf" srcId="{650CD4EA-4523-42F2-8669-3BCCB452DC1A}" destId="{70AF5A87-5F09-43CD-B4BB-151EF8FBB7A4}" srcOrd="0" destOrd="0" presId="urn:microsoft.com/office/officeart/2005/8/layout/process4"/>
    <dgm:cxn modelId="{C3B80E91-1C85-4A42-95E5-4FDA9273C873}" srcId="{675BB045-BDAE-47FB-B227-02B14383C060}" destId="{16445460-40B1-4030-908F-FD4DCC0D9860}" srcOrd="0" destOrd="0" parTransId="{30B72E7B-F043-452F-83A2-404C830BB901}" sibTransId="{1443D3C8-7038-47DD-8938-41AF45566495}"/>
    <dgm:cxn modelId="{D9829D9A-D738-4809-882F-E7D282834018}" type="presOf" srcId="{3DA9524C-DDEF-4750-9158-FCFDDD96D3D2}" destId="{443530E2-7C25-47D8-B605-33A58D743DAC}" srcOrd="0" destOrd="0" presId="urn:microsoft.com/office/officeart/2005/8/layout/process4"/>
    <dgm:cxn modelId="{BEEA4D96-05AE-42C5-B874-047BCD4FC475}" srcId="{091FFD40-0F28-4591-BA44-B30C9D19C1AE}" destId="{F952B5C1-A72B-47FF-9543-1092A0AA1B1C}" srcOrd="1" destOrd="0" parTransId="{492F2C04-B078-4A22-A5C5-4A4BA39299C6}" sibTransId="{43DDDCE4-FC4F-484F-AF3A-24839814E7A1}"/>
    <dgm:cxn modelId="{5C0EA721-29B6-40FA-AA98-AA392EE89EC5}" type="presOf" srcId="{B253CF46-E377-45BB-BD4C-B117D3A11C59}" destId="{9DA95B63-1058-48DF-BC72-C716F79471FF}" srcOrd="0" destOrd="0" presId="urn:microsoft.com/office/officeart/2005/8/layout/process4"/>
    <dgm:cxn modelId="{A0B064CE-5F96-4910-9D74-C7CFB2F9D6AC}" type="presOf" srcId="{B253CF46-E377-45BB-BD4C-B117D3A11C59}" destId="{6AC0167D-D06A-4C86-9975-D27B97F38D95}" srcOrd="1" destOrd="0" presId="urn:microsoft.com/office/officeart/2005/8/layout/process4"/>
    <dgm:cxn modelId="{BB815612-31AA-4ADB-9781-D444810978DB}" type="presOf" srcId="{4AFBB01E-A108-43D1-80D9-C032715FCECC}" destId="{465D9FF3-8675-44C8-B225-D296939FE1D4}" srcOrd="0" destOrd="0" presId="urn:microsoft.com/office/officeart/2005/8/layout/process4"/>
    <dgm:cxn modelId="{D9D230FF-AEC6-44C7-B817-B8190E47F1BF}" type="presOf" srcId="{5489FEBC-39D2-4274-8F65-D786EF34AA5C}" destId="{765DDCCA-11A0-4520-9030-A1848CF4D939}" srcOrd="0" destOrd="0" presId="urn:microsoft.com/office/officeart/2005/8/layout/process4"/>
    <dgm:cxn modelId="{1DC041BF-C119-419E-9FD1-C48A0074166E}" type="presOf" srcId="{98682383-1187-4D6A-B822-9394F15F06E1}" destId="{93F0C298-EC17-4DEA-A82A-BA64C69B3C66}" srcOrd="0" destOrd="0" presId="urn:microsoft.com/office/officeart/2005/8/layout/process4"/>
    <dgm:cxn modelId="{1C1FD603-1640-4C49-846A-2E3A1A274CD2}" type="presOf" srcId="{F952B5C1-A72B-47FF-9543-1092A0AA1B1C}" destId="{60BA7E96-F9B2-4B60-BEB2-92BB483BEB40}" srcOrd="0" destOrd="0" presId="urn:microsoft.com/office/officeart/2005/8/layout/process4"/>
    <dgm:cxn modelId="{2CC70135-045C-4C8C-A22A-F314317CB33E}" type="presOf" srcId="{675BB045-BDAE-47FB-B227-02B14383C060}" destId="{934543EC-EC93-4A97-9D60-750A4E47DFA4}" srcOrd="1" destOrd="0" presId="urn:microsoft.com/office/officeart/2005/8/layout/process4"/>
    <dgm:cxn modelId="{C69E1949-1123-4A9A-8B7C-29D510C6B467}" srcId="{3DA9524C-DDEF-4750-9158-FCFDDD96D3D2}" destId="{B253CF46-E377-45BB-BD4C-B117D3A11C59}" srcOrd="4" destOrd="0" parTransId="{35B9334E-EEDD-47B5-9C8B-A231DF4E61B9}" sibTransId="{13349856-90F4-445B-9241-51C6E3F51666}"/>
    <dgm:cxn modelId="{81717A5D-3FD2-434C-B542-E440C36CCB24}" srcId="{B253CF46-E377-45BB-BD4C-B117D3A11C59}" destId="{4AFBB01E-A108-43D1-80D9-C032715FCECC}" srcOrd="0" destOrd="0" parTransId="{9A764297-1C3A-47AF-9DB1-E286A179905C}" sibTransId="{321E38AF-1EAA-4A1C-A328-DEE167AF7A56}"/>
    <dgm:cxn modelId="{44A4FA69-62D4-41D5-B270-B9784E8AC42C}" srcId="{675BB045-BDAE-47FB-B227-02B14383C060}" destId="{650CD4EA-4523-42F2-8669-3BCCB452DC1A}" srcOrd="1" destOrd="0" parTransId="{9B0C01AC-9FF2-48D9-BC07-E54B36BEC49D}" sibTransId="{B3F06ACB-9684-4952-8AC7-9302A54FBEFB}"/>
    <dgm:cxn modelId="{D7261B8B-1AC6-4F7E-AC87-1F4A21DFBFA6}" type="presOf" srcId="{16445460-40B1-4030-908F-FD4DCC0D9860}" destId="{2913CF8A-AA64-410D-88B5-05C26290420A}" srcOrd="0" destOrd="0" presId="urn:microsoft.com/office/officeart/2005/8/layout/process4"/>
    <dgm:cxn modelId="{499914A7-90B4-49D6-A510-A569D0A253EF}" srcId="{3DA9524C-DDEF-4750-9158-FCFDDD96D3D2}" destId="{675BB045-BDAE-47FB-B227-02B14383C060}" srcOrd="0" destOrd="0" parTransId="{DE67096D-2688-46C1-8DEF-7A0639614749}" sibTransId="{4270397D-B023-4298-9531-D8B46A673BF8}"/>
    <dgm:cxn modelId="{15AE4611-CFBA-4A8E-BC1C-4ADC75E70B14}" type="presOf" srcId="{091FFD40-0F28-4591-BA44-B30C9D19C1AE}" destId="{AD1D035A-49D9-4F70-A03E-A4A41DC9D139}" srcOrd="1" destOrd="0" presId="urn:microsoft.com/office/officeart/2005/8/layout/process4"/>
    <dgm:cxn modelId="{62302549-5EF1-449B-BBB7-3A6398652413}" type="presOf" srcId="{6B806AA2-5622-4813-B3F8-4B1726D41BDA}" destId="{5E1EBDC5-C473-44C0-9416-5485187C8E4F}" srcOrd="0" destOrd="0" presId="urn:microsoft.com/office/officeart/2005/8/layout/process4"/>
    <dgm:cxn modelId="{48D32EB7-A78A-4E82-A767-2743884DE781}" type="presOf" srcId="{675BB045-BDAE-47FB-B227-02B14383C060}" destId="{C3221E82-CEEA-4CA3-B56B-CE7ACEBF3821}" srcOrd="0" destOrd="0" presId="urn:microsoft.com/office/officeart/2005/8/layout/process4"/>
    <dgm:cxn modelId="{201AD464-9CBD-4AB3-B627-C1E97F2AA218}" type="presOf" srcId="{1B1540D8-B4B5-4E5A-A001-7802255932D6}" destId="{572AB8A6-BBFA-4BB5-9D22-FDE58448BB11}" srcOrd="0" destOrd="0" presId="urn:microsoft.com/office/officeart/2005/8/layout/process4"/>
    <dgm:cxn modelId="{0A793297-1053-4EB8-ACF0-14151F2651C9}" type="presOf" srcId="{7A861E12-87E2-41D7-A5E1-72ADF9A6120F}" destId="{A25ED3CA-2F26-4A05-867A-022A2F2A3802}" srcOrd="0" destOrd="0" presId="urn:microsoft.com/office/officeart/2005/8/layout/process4"/>
    <dgm:cxn modelId="{75801EC8-0EE1-494D-A94C-D9F72D79EEEB}" type="presOf" srcId="{091FFD40-0F28-4591-BA44-B30C9D19C1AE}" destId="{ED3A9D1E-EE0A-4E0B-B60F-35E586761F80}" srcOrd="0" destOrd="0" presId="urn:microsoft.com/office/officeart/2005/8/layout/process4"/>
    <dgm:cxn modelId="{250C60A5-D0EC-4767-95CD-C8EFAE0012B1}" type="presParOf" srcId="{443530E2-7C25-47D8-B605-33A58D743DAC}" destId="{204A9024-085A-4313-B91B-B1B608FE3B9B}" srcOrd="0" destOrd="0" presId="urn:microsoft.com/office/officeart/2005/8/layout/process4"/>
    <dgm:cxn modelId="{42FA995B-842E-4BDE-84AC-8C74FFEB765C}" type="presParOf" srcId="{204A9024-085A-4313-B91B-B1B608FE3B9B}" destId="{9DA95B63-1058-48DF-BC72-C716F79471FF}" srcOrd="0" destOrd="0" presId="urn:microsoft.com/office/officeart/2005/8/layout/process4"/>
    <dgm:cxn modelId="{5998366B-9D8B-45CE-ACAD-067013192797}" type="presParOf" srcId="{204A9024-085A-4313-B91B-B1B608FE3B9B}" destId="{6AC0167D-D06A-4C86-9975-D27B97F38D95}" srcOrd="1" destOrd="0" presId="urn:microsoft.com/office/officeart/2005/8/layout/process4"/>
    <dgm:cxn modelId="{815A439D-CE94-4C8E-BA6E-0C723C073C75}" type="presParOf" srcId="{204A9024-085A-4313-B91B-B1B608FE3B9B}" destId="{D16FF811-A1B7-462A-9143-D9B1987D9438}" srcOrd="2" destOrd="0" presId="urn:microsoft.com/office/officeart/2005/8/layout/process4"/>
    <dgm:cxn modelId="{AFFB2C06-384E-4C5C-A9C5-9C1BEEB7EA5B}" type="presParOf" srcId="{D16FF811-A1B7-462A-9143-D9B1987D9438}" destId="{465D9FF3-8675-44C8-B225-D296939FE1D4}" srcOrd="0" destOrd="0" presId="urn:microsoft.com/office/officeart/2005/8/layout/process4"/>
    <dgm:cxn modelId="{A15FC029-AE4E-4A80-8191-B3B06C14DD7A}" type="presParOf" srcId="{D16FF811-A1B7-462A-9143-D9B1987D9438}" destId="{A25ED3CA-2F26-4A05-867A-022A2F2A3802}" srcOrd="1" destOrd="0" presId="urn:microsoft.com/office/officeart/2005/8/layout/process4"/>
    <dgm:cxn modelId="{46929A10-4969-40E1-BCCA-1C39046FBD0A}" type="presParOf" srcId="{443530E2-7C25-47D8-B605-33A58D743DAC}" destId="{EB3F6959-4419-43EC-8A7C-19F3C0B36A73}" srcOrd="1" destOrd="0" presId="urn:microsoft.com/office/officeart/2005/8/layout/process4"/>
    <dgm:cxn modelId="{E439500E-4918-401E-8E76-A50FC3186812}" type="presParOf" srcId="{443530E2-7C25-47D8-B605-33A58D743DAC}" destId="{216D7F62-41BB-4AAF-87CF-A03ED787B298}" srcOrd="2" destOrd="0" presId="urn:microsoft.com/office/officeart/2005/8/layout/process4"/>
    <dgm:cxn modelId="{F94CFD8E-EA35-4A03-A59A-252942C66ACF}" type="presParOf" srcId="{216D7F62-41BB-4AAF-87CF-A03ED787B298}" destId="{93F0C298-EC17-4DEA-A82A-BA64C69B3C66}" srcOrd="0" destOrd="0" presId="urn:microsoft.com/office/officeart/2005/8/layout/process4"/>
    <dgm:cxn modelId="{209A17A6-F667-4C30-B44B-3A376B5DCA5C}" type="presParOf" srcId="{216D7F62-41BB-4AAF-87CF-A03ED787B298}" destId="{D4C94FD4-4753-4CD1-9921-5FF4A37F1463}" srcOrd="1" destOrd="0" presId="urn:microsoft.com/office/officeart/2005/8/layout/process4"/>
    <dgm:cxn modelId="{88089D76-B5EC-4071-B5F2-8893A4207B37}" type="presParOf" srcId="{216D7F62-41BB-4AAF-87CF-A03ED787B298}" destId="{4F290629-ED7E-422C-97EF-E0D7192894B0}" srcOrd="2" destOrd="0" presId="urn:microsoft.com/office/officeart/2005/8/layout/process4"/>
    <dgm:cxn modelId="{2E94ACEF-49B0-40E6-A1F8-C76BB78D9DD1}" type="presParOf" srcId="{4F290629-ED7E-422C-97EF-E0D7192894B0}" destId="{A07F396D-FBFA-4392-8F8C-93CFFADA1965}" srcOrd="0" destOrd="0" presId="urn:microsoft.com/office/officeart/2005/8/layout/process4"/>
    <dgm:cxn modelId="{14916182-6A04-45B7-BB18-F20FA977C9AF}" type="presParOf" srcId="{4F290629-ED7E-422C-97EF-E0D7192894B0}" destId="{3E6AD948-8676-49F9-8A14-BC2183CDFB7A}" srcOrd="1" destOrd="0" presId="urn:microsoft.com/office/officeart/2005/8/layout/process4"/>
    <dgm:cxn modelId="{AB9B5365-149E-47CE-870A-95AF1BA53DD0}" type="presParOf" srcId="{443530E2-7C25-47D8-B605-33A58D743DAC}" destId="{D310106C-4F82-442F-B510-885C1CC8285E}" srcOrd="3" destOrd="0" presId="urn:microsoft.com/office/officeart/2005/8/layout/process4"/>
    <dgm:cxn modelId="{9B773CD4-B8D5-4D2D-83B8-B497B1936836}" type="presParOf" srcId="{443530E2-7C25-47D8-B605-33A58D743DAC}" destId="{74828A25-D4AE-4935-AC86-6780A5F41838}" srcOrd="4" destOrd="0" presId="urn:microsoft.com/office/officeart/2005/8/layout/process4"/>
    <dgm:cxn modelId="{2B408325-6268-479B-B21B-7B77B3F08351}" type="presParOf" srcId="{74828A25-D4AE-4935-AC86-6780A5F41838}" destId="{572AB8A6-BBFA-4BB5-9D22-FDE58448BB11}" srcOrd="0" destOrd="0" presId="urn:microsoft.com/office/officeart/2005/8/layout/process4"/>
    <dgm:cxn modelId="{03425A9E-AC62-4C2E-B47F-E893FFB6708D}" type="presParOf" srcId="{74828A25-D4AE-4935-AC86-6780A5F41838}" destId="{1AD8023D-8818-4A2A-ADD8-E4703BE89931}" srcOrd="1" destOrd="0" presId="urn:microsoft.com/office/officeart/2005/8/layout/process4"/>
    <dgm:cxn modelId="{FB39A85D-E6C6-457B-837B-910394D5BFD7}" type="presParOf" srcId="{74828A25-D4AE-4935-AC86-6780A5F41838}" destId="{2571A756-7926-4E76-A3A7-4D6E9A6CA0FE}" srcOrd="2" destOrd="0" presId="urn:microsoft.com/office/officeart/2005/8/layout/process4"/>
    <dgm:cxn modelId="{C4F1A4AC-E48E-4AB7-99C7-56239FBB1953}" type="presParOf" srcId="{2571A756-7926-4E76-A3A7-4D6E9A6CA0FE}" destId="{9F8CEF25-E305-4B2A-BAA2-044BAFDDBA91}" srcOrd="0" destOrd="0" presId="urn:microsoft.com/office/officeart/2005/8/layout/process4"/>
    <dgm:cxn modelId="{A11DA236-DDBA-4134-BC0C-525BFE53DD29}" type="presParOf" srcId="{2571A756-7926-4E76-A3A7-4D6E9A6CA0FE}" destId="{5E1EBDC5-C473-44C0-9416-5485187C8E4F}" srcOrd="1" destOrd="0" presId="urn:microsoft.com/office/officeart/2005/8/layout/process4"/>
    <dgm:cxn modelId="{35C14863-9C0D-409D-81BD-850F92A7CE6A}" type="presParOf" srcId="{443530E2-7C25-47D8-B605-33A58D743DAC}" destId="{053E34E4-203C-4F46-8203-C96B15D2BFD4}" srcOrd="5" destOrd="0" presId="urn:microsoft.com/office/officeart/2005/8/layout/process4"/>
    <dgm:cxn modelId="{7D7EDB90-F6A7-46EF-AFC7-8EFE8688ADC9}" type="presParOf" srcId="{443530E2-7C25-47D8-B605-33A58D743DAC}" destId="{F497A4BC-1DC0-4020-8FD2-8192850ACEB2}" srcOrd="6" destOrd="0" presId="urn:microsoft.com/office/officeart/2005/8/layout/process4"/>
    <dgm:cxn modelId="{50ECC808-B153-4E99-8BAB-CB5DDCDE03A0}" type="presParOf" srcId="{F497A4BC-1DC0-4020-8FD2-8192850ACEB2}" destId="{ED3A9D1E-EE0A-4E0B-B60F-35E586761F80}" srcOrd="0" destOrd="0" presId="urn:microsoft.com/office/officeart/2005/8/layout/process4"/>
    <dgm:cxn modelId="{03381155-4E85-4DA6-BF07-76BB5A1C7D28}" type="presParOf" srcId="{F497A4BC-1DC0-4020-8FD2-8192850ACEB2}" destId="{AD1D035A-49D9-4F70-A03E-A4A41DC9D139}" srcOrd="1" destOrd="0" presId="urn:microsoft.com/office/officeart/2005/8/layout/process4"/>
    <dgm:cxn modelId="{6AE07809-2173-4B1A-B21B-4E89AA2D7E38}" type="presParOf" srcId="{F497A4BC-1DC0-4020-8FD2-8192850ACEB2}" destId="{1116D002-706E-463E-BA9F-68219C1F1F72}" srcOrd="2" destOrd="0" presId="urn:microsoft.com/office/officeart/2005/8/layout/process4"/>
    <dgm:cxn modelId="{B6BE7FC6-9F53-460A-A8AD-193E1F0983E2}" type="presParOf" srcId="{1116D002-706E-463E-BA9F-68219C1F1F72}" destId="{765DDCCA-11A0-4520-9030-A1848CF4D939}" srcOrd="0" destOrd="0" presId="urn:microsoft.com/office/officeart/2005/8/layout/process4"/>
    <dgm:cxn modelId="{91F9BF50-8DC2-49A5-907F-EA6A9D4462A1}" type="presParOf" srcId="{1116D002-706E-463E-BA9F-68219C1F1F72}" destId="{60BA7E96-F9B2-4B60-BEB2-92BB483BEB40}" srcOrd="1" destOrd="0" presId="urn:microsoft.com/office/officeart/2005/8/layout/process4"/>
    <dgm:cxn modelId="{C38876AB-CD44-41E1-8ACC-8DB66089D2AE}" type="presParOf" srcId="{443530E2-7C25-47D8-B605-33A58D743DAC}" destId="{3BFADBE8-6D0D-4729-941E-DE9532E4078F}" srcOrd="7" destOrd="0" presId="urn:microsoft.com/office/officeart/2005/8/layout/process4"/>
    <dgm:cxn modelId="{99ABE08D-0242-4F23-9D44-7E440099D88A}" type="presParOf" srcId="{443530E2-7C25-47D8-B605-33A58D743DAC}" destId="{6BB382B4-FAF1-465F-B07D-D9ED01BA4F0F}" srcOrd="8" destOrd="0" presId="urn:microsoft.com/office/officeart/2005/8/layout/process4"/>
    <dgm:cxn modelId="{3E1BB37B-9676-4C9C-B292-69AD5F4F211C}" type="presParOf" srcId="{6BB382B4-FAF1-465F-B07D-D9ED01BA4F0F}" destId="{C3221E82-CEEA-4CA3-B56B-CE7ACEBF3821}" srcOrd="0" destOrd="0" presId="urn:microsoft.com/office/officeart/2005/8/layout/process4"/>
    <dgm:cxn modelId="{B8D817E7-B6EC-41A4-B3EC-F8B65DB3E32D}" type="presParOf" srcId="{6BB382B4-FAF1-465F-B07D-D9ED01BA4F0F}" destId="{934543EC-EC93-4A97-9D60-750A4E47DFA4}" srcOrd="1" destOrd="0" presId="urn:microsoft.com/office/officeart/2005/8/layout/process4"/>
    <dgm:cxn modelId="{3DF06FD2-3C88-42E3-A97C-FC7D2FACB507}" type="presParOf" srcId="{6BB382B4-FAF1-465F-B07D-D9ED01BA4F0F}" destId="{57E3D1F3-C301-4081-AF5D-D37E10C34FC1}" srcOrd="2" destOrd="0" presId="urn:microsoft.com/office/officeart/2005/8/layout/process4"/>
    <dgm:cxn modelId="{CA940C93-E512-41FC-8E1B-0656BCCC8B36}" type="presParOf" srcId="{57E3D1F3-C301-4081-AF5D-D37E10C34FC1}" destId="{2913CF8A-AA64-410D-88B5-05C26290420A}" srcOrd="0" destOrd="0" presId="urn:microsoft.com/office/officeart/2005/8/layout/process4"/>
    <dgm:cxn modelId="{51023C72-51BB-4E35-A2A9-CC383F2B56C4}" type="presParOf" srcId="{57E3D1F3-C301-4081-AF5D-D37E10C34FC1}" destId="{70AF5A87-5F09-43CD-B4BB-151EF8FBB7A4}"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5E93A06F-6E2B-4F9C-84D2-FE84900573D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s-SV"/>
        </a:p>
      </dgm:t>
    </dgm:pt>
    <dgm:pt modelId="{C5F1F37B-8C13-4D38-B475-861539C04E93}">
      <dgm:prSet/>
      <dgm:spPr/>
      <dgm:t>
        <a:bodyPr/>
        <a:lstStyle/>
        <a:p>
          <a:pPr algn="ctr" rtl="0"/>
          <a:r>
            <a:rPr lang="es-SV" dirty="0" smtClean="0"/>
            <a:t>Acercar los servicios de crédito e información a la ciudadanía</a:t>
          </a:r>
          <a:endParaRPr lang="es-SV" dirty="0"/>
        </a:p>
      </dgm:t>
    </dgm:pt>
    <dgm:pt modelId="{B62784C9-25E1-4328-8482-22F1E1B73D9B}" type="parTrans" cxnId="{ADCBC70B-E340-47AE-B0A1-FDE600E27C0C}">
      <dgm:prSet/>
      <dgm:spPr/>
      <dgm:t>
        <a:bodyPr/>
        <a:lstStyle/>
        <a:p>
          <a:endParaRPr lang="es-SV"/>
        </a:p>
      </dgm:t>
    </dgm:pt>
    <dgm:pt modelId="{9587E4C4-5E2A-40B1-9D54-6D645499B3CF}" type="sibTrans" cxnId="{ADCBC70B-E340-47AE-B0A1-FDE600E27C0C}">
      <dgm:prSet/>
      <dgm:spPr/>
      <dgm:t>
        <a:bodyPr/>
        <a:lstStyle/>
        <a:p>
          <a:endParaRPr lang="es-SV"/>
        </a:p>
      </dgm:t>
    </dgm:pt>
    <dgm:pt modelId="{D433EB80-807B-4797-91A0-E8128DEFB222}" type="pres">
      <dgm:prSet presAssocID="{5E93A06F-6E2B-4F9C-84D2-FE84900573D9}" presName="linear" presStyleCnt="0">
        <dgm:presLayoutVars>
          <dgm:animLvl val="lvl"/>
          <dgm:resizeHandles val="exact"/>
        </dgm:presLayoutVars>
      </dgm:prSet>
      <dgm:spPr/>
      <dgm:t>
        <a:bodyPr/>
        <a:lstStyle/>
        <a:p>
          <a:endParaRPr lang="es-SV"/>
        </a:p>
      </dgm:t>
    </dgm:pt>
    <dgm:pt modelId="{D1377AC4-8311-4EBC-8023-D4B80C70E909}" type="pres">
      <dgm:prSet presAssocID="{C5F1F37B-8C13-4D38-B475-861539C04E93}" presName="parentText" presStyleLbl="node1" presStyleIdx="0" presStyleCnt="1">
        <dgm:presLayoutVars>
          <dgm:chMax val="0"/>
          <dgm:bulletEnabled val="1"/>
        </dgm:presLayoutVars>
      </dgm:prSet>
      <dgm:spPr/>
      <dgm:t>
        <a:bodyPr/>
        <a:lstStyle/>
        <a:p>
          <a:endParaRPr lang="es-SV"/>
        </a:p>
      </dgm:t>
    </dgm:pt>
  </dgm:ptLst>
  <dgm:cxnLst>
    <dgm:cxn modelId="{ADCBC70B-E340-47AE-B0A1-FDE600E27C0C}" srcId="{5E93A06F-6E2B-4F9C-84D2-FE84900573D9}" destId="{C5F1F37B-8C13-4D38-B475-861539C04E93}" srcOrd="0" destOrd="0" parTransId="{B62784C9-25E1-4328-8482-22F1E1B73D9B}" sibTransId="{9587E4C4-5E2A-40B1-9D54-6D645499B3CF}"/>
    <dgm:cxn modelId="{44419CC3-F229-4DFF-B883-1DE1F034FC03}" type="presOf" srcId="{C5F1F37B-8C13-4D38-B475-861539C04E93}" destId="{D1377AC4-8311-4EBC-8023-D4B80C70E909}" srcOrd="0" destOrd="0" presId="urn:microsoft.com/office/officeart/2005/8/layout/vList2"/>
    <dgm:cxn modelId="{04CADE0B-173A-4010-9AFB-B53D85466EF9}" type="presOf" srcId="{5E93A06F-6E2B-4F9C-84D2-FE84900573D9}" destId="{D433EB80-807B-4797-91A0-E8128DEFB222}" srcOrd="0" destOrd="0" presId="urn:microsoft.com/office/officeart/2005/8/layout/vList2"/>
    <dgm:cxn modelId="{A2C0BB37-FD86-49B6-91C5-EFC69D1CC66C}" type="presParOf" srcId="{D433EB80-807B-4797-91A0-E8128DEFB222}" destId="{D1377AC4-8311-4EBC-8023-D4B80C70E90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D30E93B7-6780-4CAD-BD4C-4FE93807EF82}" type="doc">
      <dgm:prSet loTypeId="urn:microsoft.com/office/officeart/2005/8/layout/hList3" loCatId="list" qsTypeId="urn:microsoft.com/office/officeart/2005/8/quickstyle/simple1" qsCatId="simple" csTypeId="urn:microsoft.com/office/officeart/2005/8/colors/colorful5" csCatId="colorful"/>
      <dgm:spPr/>
      <dgm:t>
        <a:bodyPr/>
        <a:lstStyle/>
        <a:p>
          <a:endParaRPr lang="es-SV"/>
        </a:p>
      </dgm:t>
    </dgm:pt>
    <dgm:pt modelId="{A1E327EB-EEFA-426E-87DD-94DE7CC77026}">
      <dgm:prSet/>
      <dgm:spPr/>
      <dgm:t>
        <a:bodyPr/>
        <a:lstStyle/>
        <a:p>
          <a:pPr rtl="0"/>
          <a:r>
            <a:rPr lang="es-SV" smtClean="0"/>
            <a:t>Apertura de la Agencia BANDESAL – Plaza Merliot</a:t>
          </a:r>
          <a:endParaRPr lang="es-SV"/>
        </a:p>
      </dgm:t>
    </dgm:pt>
    <dgm:pt modelId="{0BC41C80-7D84-4CB9-B014-4C428A72DB04}" type="parTrans" cxnId="{580DFE5A-3F56-4970-93EB-6CC87668185E}">
      <dgm:prSet/>
      <dgm:spPr/>
      <dgm:t>
        <a:bodyPr/>
        <a:lstStyle/>
        <a:p>
          <a:endParaRPr lang="es-SV"/>
        </a:p>
      </dgm:t>
    </dgm:pt>
    <dgm:pt modelId="{73222D56-E1D8-418E-932B-3FFE358E6B70}" type="sibTrans" cxnId="{580DFE5A-3F56-4970-93EB-6CC87668185E}">
      <dgm:prSet/>
      <dgm:spPr/>
      <dgm:t>
        <a:bodyPr/>
        <a:lstStyle/>
        <a:p>
          <a:endParaRPr lang="es-SV"/>
        </a:p>
      </dgm:t>
    </dgm:pt>
    <dgm:pt modelId="{0B51210F-1135-4D7F-9C44-3C4B3E454622}">
      <dgm:prSet/>
      <dgm:spPr/>
      <dgm:t>
        <a:bodyPr/>
        <a:lstStyle/>
        <a:p>
          <a:pPr rtl="0"/>
          <a:r>
            <a:rPr lang="es-SV" smtClean="0"/>
            <a:t>334 visitas</a:t>
          </a:r>
          <a:endParaRPr lang="es-SV"/>
        </a:p>
      </dgm:t>
    </dgm:pt>
    <dgm:pt modelId="{BFF5E5D4-7657-4945-9EED-E84EDFF36828}" type="parTrans" cxnId="{89912C05-1E0B-4327-8D10-98CD6441EE71}">
      <dgm:prSet/>
      <dgm:spPr/>
      <dgm:t>
        <a:bodyPr/>
        <a:lstStyle/>
        <a:p>
          <a:endParaRPr lang="es-SV"/>
        </a:p>
      </dgm:t>
    </dgm:pt>
    <dgm:pt modelId="{F210028E-F5A9-41A7-BD97-6EEF2A5460F2}" type="sibTrans" cxnId="{89912C05-1E0B-4327-8D10-98CD6441EE71}">
      <dgm:prSet/>
      <dgm:spPr/>
      <dgm:t>
        <a:bodyPr/>
        <a:lstStyle/>
        <a:p>
          <a:endParaRPr lang="es-SV"/>
        </a:p>
      </dgm:t>
    </dgm:pt>
    <dgm:pt modelId="{1D57D8B5-EB57-4DD2-A4B0-8500FF7AEDFD}">
      <dgm:prSet/>
      <dgm:spPr/>
      <dgm:t>
        <a:bodyPr/>
        <a:lstStyle/>
        <a:p>
          <a:pPr rtl="0"/>
          <a:r>
            <a:rPr lang="es-SV" smtClean="0"/>
            <a:t>Febrero –junio 2012</a:t>
          </a:r>
          <a:endParaRPr lang="es-SV"/>
        </a:p>
      </dgm:t>
    </dgm:pt>
    <dgm:pt modelId="{CAE5C20C-42D8-4E46-B05F-B056A8AB1E48}" type="parTrans" cxnId="{E55B61AB-2118-438C-BBC2-8601A7D7A65E}">
      <dgm:prSet/>
      <dgm:spPr/>
      <dgm:t>
        <a:bodyPr/>
        <a:lstStyle/>
        <a:p>
          <a:endParaRPr lang="es-SV"/>
        </a:p>
      </dgm:t>
    </dgm:pt>
    <dgm:pt modelId="{8F82B977-181C-42AA-B608-19FDBAE9B64C}" type="sibTrans" cxnId="{E55B61AB-2118-438C-BBC2-8601A7D7A65E}">
      <dgm:prSet/>
      <dgm:spPr/>
      <dgm:t>
        <a:bodyPr/>
        <a:lstStyle/>
        <a:p>
          <a:endParaRPr lang="es-SV"/>
        </a:p>
      </dgm:t>
    </dgm:pt>
    <dgm:pt modelId="{15E3002E-F1BC-4122-B790-0526850B8280}" type="pres">
      <dgm:prSet presAssocID="{D30E93B7-6780-4CAD-BD4C-4FE93807EF82}" presName="composite" presStyleCnt="0">
        <dgm:presLayoutVars>
          <dgm:chMax val="1"/>
          <dgm:dir/>
          <dgm:resizeHandles val="exact"/>
        </dgm:presLayoutVars>
      </dgm:prSet>
      <dgm:spPr/>
      <dgm:t>
        <a:bodyPr/>
        <a:lstStyle/>
        <a:p>
          <a:endParaRPr lang="es-SV"/>
        </a:p>
      </dgm:t>
    </dgm:pt>
    <dgm:pt modelId="{40B1916F-E196-4872-AA16-C9931C1A1A81}" type="pres">
      <dgm:prSet presAssocID="{A1E327EB-EEFA-426E-87DD-94DE7CC77026}" presName="roof" presStyleLbl="dkBgShp" presStyleIdx="0" presStyleCnt="2"/>
      <dgm:spPr/>
      <dgm:t>
        <a:bodyPr/>
        <a:lstStyle/>
        <a:p>
          <a:endParaRPr lang="es-SV"/>
        </a:p>
      </dgm:t>
    </dgm:pt>
    <dgm:pt modelId="{E8C11E72-2FFA-4352-BAF3-53231EF19047}" type="pres">
      <dgm:prSet presAssocID="{A1E327EB-EEFA-426E-87DD-94DE7CC77026}" presName="pillars" presStyleCnt="0"/>
      <dgm:spPr/>
    </dgm:pt>
    <dgm:pt modelId="{191A97B5-0999-487D-8F70-A0B99C4B5540}" type="pres">
      <dgm:prSet presAssocID="{A1E327EB-EEFA-426E-87DD-94DE7CC77026}" presName="pillar1" presStyleLbl="node1" presStyleIdx="0" presStyleCnt="2">
        <dgm:presLayoutVars>
          <dgm:bulletEnabled val="1"/>
        </dgm:presLayoutVars>
      </dgm:prSet>
      <dgm:spPr/>
      <dgm:t>
        <a:bodyPr/>
        <a:lstStyle/>
        <a:p>
          <a:endParaRPr lang="es-SV"/>
        </a:p>
      </dgm:t>
    </dgm:pt>
    <dgm:pt modelId="{0AEFECF6-07B7-4AE0-8D2D-20F740529EE9}" type="pres">
      <dgm:prSet presAssocID="{1D57D8B5-EB57-4DD2-A4B0-8500FF7AEDFD}" presName="pillarX" presStyleLbl="node1" presStyleIdx="1" presStyleCnt="2">
        <dgm:presLayoutVars>
          <dgm:bulletEnabled val="1"/>
        </dgm:presLayoutVars>
      </dgm:prSet>
      <dgm:spPr/>
      <dgm:t>
        <a:bodyPr/>
        <a:lstStyle/>
        <a:p>
          <a:endParaRPr lang="es-SV"/>
        </a:p>
      </dgm:t>
    </dgm:pt>
    <dgm:pt modelId="{88D749A8-4819-4A23-AF29-4EB8A4E5A982}" type="pres">
      <dgm:prSet presAssocID="{A1E327EB-EEFA-426E-87DD-94DE7CC77026}" presName="base" presStyleLbl="dkBgShp" presStyleIdx="1" presStyleCnt="2"/>
      <dgm:spPr/>
    </dgm:pt>
  </dgm:ptLst>
  <dgm:cxnLst>
    <dgm:cxn modelId="{580DFE5A-3F56-4970-93EB-6CC87668185E}" srcId="{D30E93B7-6780-4CAD-BD4C-4FE93807EF82}" destId="{A1E327EB-EEFA-426E-87DD-94DE7CC77026}" srcOrd="0" destOrd="0" parTransId="{0BC41C80-7D84-4CB9-B014-4C428A72DB04}" sibTransId="{73222D56-E1D8-418E-932B-3FFE358E6B70}"/>
    <dgm:cxn modelId="{48D56F67-4E55-41C2-9058-75D50D1B40CE}" type="presOf" srcId="{0B51210F-1135-4D7F-9C44-3C4B3E454622}" destId="{191A97B5-0999-487D-8F70-A0B99C4B5540}" srcOrd="0" destOrd="0" presId="urn:microsoft.com/office/officeart/2005/8/layout/hList3"/>
    <dgm:cxn modelId="{06760B20-C90C-43F3-870B-CDE0A462753F}" type="presOf" srcId="{D30E93B7-6780-4CAD-BD4C-4FE93807EF82}" destId="{15E3002E-F1BC-4122-B790-0526850B8280}" srcOrd="0" destOrd="0" presId="urn:microsoft.com/office/officeart/2005/8/layout/hList3"/>
    <dgm:cxn modelId="{E55B61AB-2118-438C-BBC2-8601A7D7A65E}" srcId="{A1E327EB-EEFA-426E-87DD-94DE7CC77026}" destId="{1D57D8B5-EB57-4DD2-A4B0-8500FF7AEDFD}" srcOrd="1" destOrd="0" parTransId="{CAE5C20C-42D8-4E46-B05F-B056A8AB1E48}" sibTransId="{8F82B977-181C-42AA-B608-19FDBAE9B64C}"/>
    <dgm:cxn modelId="{A1075DF1-2133-45BF-BF20-A7EA1D48D729}" type="presOf" srcId="{A1E327EB-EEFA-426E-87DD-94DE7CC77026}" destId="{40B1916F-E196-4872-AA16-C9931C1A1A81}" srcOrd="0" destOrd="0" presId="urn:microsoft.com/office/officeart/2005/8/layout/hList3"/>
    <dgm:cxn modelId="{89912C05-1E0B-4327-8D10-98CD6441EE71}" srcId="{A1E327EB-EEFA-426E-87DD-94DE7CC77026}" destId="{0B51210F-1135-4D7F-9C44-3C4B3E454622}" srcOrd="0" destOrd="0" parTransId="{BFF5E5D4-7657-4945-9EED-E84EDFF36828}" sibTransId="{F210028E-F5A9-41A7-BD97-6EEF2A5460F2}"/>
    <dgm:cxn modelId="{564209E4-64CA-447B-AC46-2B16BA533EB6}" type="presOf" srcId="{1D57D8B5-EB57-4DD2-A4B0-8500FF7AEDFD}" destId="{0AEFECF6-07B7-4AE0-8D2D-20F740529EE9}" srcOrd="0" destOrd="0" presId="urn:microsoft.com/office/officeart/2005/8/layout/hList3"/>
    <dgm:cxn modelId="{D2E4DB75-A11B-4391-9D8A-074DE59168A8}" type="presParOf" srcId="{15E3002E-F1BC-4122-B790-0526850B8280}" destId="{40B1916F-E196-4872-AA16-C9931C1A1A81}" srcOrd="0" destOrd="0" presId="urn:microsoft.com/office/officeart/2005/8/layout/hList3"/>
    <dgm:cxn modelId="{02228D63-080A-4AA2-936B-992BC2D66B0B}" type="presParOf" srcId="{15E3002E-F1BC-4122-B790-0526850B8280}" destId="{E8C11E72-2FFA-4352-BAF3-53231EF19047}" srcOrd="1" destOrd="0" presId="urn:microsoft.com/office/officeart/2005/8/layout/hList3"/>
    <dgm:cxn modelId="{D9166DB5-8216-4A47-A90C-B6A63A55250B}" type="presParOf" srcId="{E8C11E72-2FFA-4352-BAF3-53231EF19047}" destId="{191A97B5-0999-487D-8F70-A0B99C4B5540}" srcOrd="0" destOrd="0" presId="urn:microsoft.com/office/officeart/2005/8/layout/hList3"/>
    <dgm:cxn modelId="{D468E3FF-852B-4683-9298-C4EB01B82A05}" type="presParOf" srcId="{E8C11E72-2FFA-4352-BAF3-53231EF19047}" destId="{0AEFECF6-07B7-4AE0-8D2D-20F740529EE9}" srcOrd="1" destOrd="0" presId="urn:microsoft.com/office/officeart/2005/8/layout/hList3"/>
    <dgm:cxn modelId="{8ABFBDB6-95BC-4F93-9E24-735AC5F9A4AE}" type="presParOf" srcId="{15E3002E-F1BC-4122-B790-0526850B8280}" destId="{88D749A8-4819-4A23-AF29-4EB8A4E5A98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E472E8F9-8C56-4144-A287-CD88D8CF015F}"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s-SV"/>
        </a:p>
      </dgm:t>
    </dgm:pt>
    <dgm:pt modelId="{9CD873FB-AD05-457B-A5C0-6974B4B72421}">
      <dgm:prSet/>
      <dgm:spPr/>
      <dgm:t>
        <a:bodyPr/>
        <a:lstStyle/>
        <a:p>
          <a:pPr algn="ctr" rtl="0"/>
          <a:r>
            <a:rPr lang="es-SV" dirty="0" smtClean="0"/>
            <a:t>Acercar los servicios de crédito e información a la ciudadanía</a:t>
          </a:r>
          <a:endParaRPr lang="es-SV" dirty="0"/>
        </a:p>
      </dgm:t>
    </dgm:pt>
    <dgm:pt modelId="{C3DDB6F7-FE98-46F1-8184-D51037312E0F}" type="parTrans" cxnId="{4E6A38BF-C681-4B45-B1B8-69D027D2B93B}">
      <dgm:prSet/>
      <dgm:spPr/>
      <dgm:t>
        <a:bodyPr/>
        <a:lstStyle/>
        <a:p>
          <a:endParaRPr lang="es-SV"/>
        </a:p>
      </dgm:t>
    </dgm:pt>
    <dgm:pt modelId="{07AA8F99-650D-4E2A-8144-07B134B905B2}" type="sibTrans" cxnId="{4E6A38BF-C681-4B45-B1B8-69D027D2B93B}">
      <dgm:prSet/>
      <dgm:spPr/>
      <dgm:t>
        <a:bodyPr/>
        <a:lstStyle/>
        <a:p>
          <a:endParaRPr lang="es-SV"/>
        </a:p>
      </dgm:t>
    </dgm:pt>
    <dgm:pt modelId="{B09FE8BA-4D17-47FD-9562-14F8D5904E36}" type="pres">
      <dgm:prSet presAssocID="{E472E8F9-8C56-4144-A287-CD88D8CF015F}" presName="linear" presStyleCnt="0">
        <dgm:presLayoutVars>
          <dgm:animLvl val="lvl"/>
          <dgm:resizeHandles val="exact"/>
        </dgm:presLayoutVars>
      </dgm:prSet>
      <dgm:spPr/>
      <dgm:t>
        <a:bodyPr/>
        <a:lstStyle/>
        <a:p>
          <a:endParaRPr lang="es-SV"/>
        </a:p>
      </dgm:t>
    </dgm:pt>
    <dgm:pt modelId="{AB897EBD-C850-46D1-A57B-86495BBD04FA}" type="pres">
      <dgm:prSet presAssocID="{9CD873FB-AD05-457B-A5C0-6974B4B72421}" presName="parentText" presStyleLbl="node1" presStyleIdx="0" presStyleCnt="1">
        <dgm:presLayoutVars>
          <dgm:chMax val="0"/>
          <dgm:bulletEnabled val="1"/>
        </dgm:presLayoutVars>
      </dgm:prSet>
      <dgm:spPr/>
      <dgm:t>
        <a:bodyPr/>
        <a:lstStyle/>
        <a:p>
          <a:endParaRPr lang="es-SV"/>
        </a:p>
      </dgm:t>
    </dgm:pt>
  </dgm:ptLst>
  <dgm:cxnLst>
    <dgm:cxn modelId="{BA6D4A0A-0E18-446C-8A39-6A57869F1535}" type="presOf" srcId="{9CD873FB-AD05-457B-A5C0-6974B4B72421}" destId="{AB897EBD-C850-46D1-A57B-86495BBD04FA}" srcOrd="0" destOrd="0" presId="urn:microsoft.com/office/officeart/2005/8/layout/vList2"/>
    <dgm:cxn modelId="{4E6A38BF-C681-4B45-B1B8-69D027D2B93B}" srcId="{E472E8F9-8C56-4144-A287-CD88D8CF015F}" destId="{9CD873FB-AD05-457B-A5C0-6974B4B72421}" srcOrd="0" destOrd="0" parTransId="{C3DDB6F7-FE98-46F1-8184-D51037312E0F}" sibTransId="{07AA8F99-650D-4E2A-8144-07B134B905B2}"/>
    <dgm:cxn modelId="{304B20B0-106D-43B6-9731-A858238961FC}" type="presOf" srcId="{E472E8F9-8C56-4144-A287-CD88D8CF015F}" destId="{B09FE8BA-4D17-47FD-9562-14F8D5904E36}" srcOrd="0" destOrd="0" presId="urn:microsoft.com/office/officeart/2005/8/layout/vList2"/>
    <dgm:cxn modelId="{2736509A-3883-4273-A209-0E1CCF81F099}" type="presParOf" srcId="{B09FE8BA-4D17-47FD-9562-14F8D5904E36}" destId="{AB897EBD-C850-46D1-A57B-86495BBD04FA}"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2589B73E-FCB1-47C6-9267-63516D83F5E7}" type="doc">
      <dgm:prSet loTypeId="urn:microsoft.com/office/officeart/2005/8/layout/process4" loCatId="list" qsTypeId="urn:microsoft.com/office/officeart/2005/8/quickstyle/simple1" qsCatId="simple" csTypeId="urn:microsoft.com/office/officeart/2005/8/colors/colorful2" csCatId="colorful"/>
      <dgm:spPr/>
      <dgm:t>
        <a:bodyPr/>
        <a:lstStyle/>
        <a:p>
          <a:endParaRPr lang="es-SV"/>
        </a:p>
      </dgm:t>
    </dgm:pt>
    <dgm:pt modelId="{D70B68D2-E0DF-4B14-8D69-E74674F1147E}">
      <dgm:prSet/>
      <dgm:spPr/>
      <dgm:t>
        <a:bodyPr/>
        <a:lstStyle/>
        <a:p>
          <a:pPr rtl="0"/>
          <a:r>
            <a:rPr lang="es-SV" smtClean="0"/>
            <a:t>25442</a:t>
          </a:r>
          <a:endParaRPr lang="es-SV"/>
        </a:p>
      </dgm:t>
    </dgm:pt>
    <dgm:pt modelId="{6B35956B-4672-4BD3-BE8D-D9206BA3CEF4}" type="parTrans" cxnId="{972152A0-0256-4B31-A73F-7E88B869C3A4}">
      <dgm:prSet/>
      <dgm:spPr/>
      <dgm:t>
        <a:bodyPr/>
        <a:lstStyle/>
        <a:p>
          <a:endParaRPr lang="es-SV"/>
        </a:p>
      </dgm:t>
    </dgm:pt>
    <dgm:pt modelId="{DF7992E5-8CC0-4A60-8656-0916301EE2B2}" type="sibTrans" cxnId="{972152A0-0256-4B31-A73F-7E88B869C3A4}">
      <dgm:prSet/>
      <dgm:spPr/>
      <dgm:t>
        <a:bodyPr/>
        <a:lstStyle/>
        <a:p>
          <a:endParaRPr lang="es-SV"/>
        </a:p>
      </dgm:t>
    </dgm:pt>
    <dgm:pt modelId="{5A4D79F1-7915-44CF-8169-943B94354C5A}">
      <dgm:prSet/>
      <dgm:spPr/>
      <dgm:t>
        <a:bodyPr/>
        <a:lstStyle/>
        <a:p>
          <a:pPr rtl="0"/>
          <a:r>
            <a:rPr lang="es-SV" dirty="0" smtClean="0"/>
            <a:t>Certificaciones Registrales</a:t>
          </a:r>
          <a:endParaRPr lang="es-SV" dirty="0"/>
        </a:p>
      </dgm:t>
    </dgm:pt>
    <dgm:pt modelId="{A28C75C9-C25A-4E1E-B265-C63F9F05A1BB}" type="parTrans" cxnId="{05A37C5D-01BA-4B36-B2B0-2A31D57C57D9}">
      <dgm:prSet/>
      <dgm:spPr/>
      <dgm:t>
        <a:bodyPr/>
        <a:lstStyle/>
        <a:p>
          <a:endParaRPr lang="es-SV"/>
        </a:p>
      </dgm:t>
    </dgm:pt>
    <dgm:pt modelId="{D8535C68-E194-4473-8E71-B99518E1C5FD}" type="sibTrans" cxnId="{05A37C5D-01BA-4B36-B2B0-2A31D57C57D9}">
      <dgm:prSet/>
      <dgm:spPr/>
      <dgm:t>
        <a:bodyPr/>
        <a:lstStyle/>
        <a:p>
          <a:endParaRPr lang="es-SV"/>
        </a:p>
      </dgm:t>
    </dgm:pt>
    <dgm:pt modelId="{9030C355-6504-49CE-9631-6309B2B62211}">
      <dgm:prSet/>
      <dgm:spPr/>
      <dgm:t>
        <a:bodyPr/>
        <a:lstStyle/>
        <a:p>
          <a:pPr rtl="0"/>
          <a:r>
            <a:rPr lang="es-SV" smtClean="0"/>
            <a:t>5 Ferias de Identidad</a:t>
          </a:r>
          <a:endParaRPr lang="es-SV"/>
        </a:p>
      </dgm:t>
    </dgm:pt>
    <dgm:pt modelId="{F90034FC-6ED2-4945-ADBE-F5922CABDAC9}" type="parTrans" cxnId="{E096F3F1-DC57-4093-B9A1-548121EB8BA8}">
      <dgm:prSet/>
      <dgm:spPr/>
      <dgm:t>
        <a:bodyPr/>
        <a:lstStyle/>
        <a:p>
          <a:endParaRPr lang="es-SV"/>
        </a:p>
      </dgm:t>
    </dgm:pt>
    <dgm:pt modelId="{7AE2030C-22AA-4FBD-92E2-CF50CE2306AD}" type="sibTrans" cxnId="{E096F3F1-DC57-4093-B9A1-548121EB8BA8}">
      <dgm:prSet/>
      <dgm:spPr/>
      <dgm:t>
        <a:bodyPr/>
        <a:lstStyle/>
        <a:p>
          <a:endParaRPr lang="es-SV"/>
        </a:p>
      </dgm:t>
    </dgm:pt>
    <dgm:pt modelId="{5E18C172-B4A5-45BA-A16D-C755FB045D21}">
      <dgm:prSet/>
      <dgm:spPr/>
      <dgm:t>
        <a:bodyPr/>
        <a:lstStyle/>
        <a:p>
          <a:pPr rtl="0"/>
          <a:r>
            <a:rPr lang="es-SV" smtClean="0"/>
            <a:t>5 municipios</a:t>
          </a:r>
          <a:endParaRPr lang="es-SV"/>
        </a:p>
      </dgm:t>
    </dgm:pt>
    <dgm:pt modelId="{55EF5720-2A85-4CB3-93C5-EEA6FC47A928}" type="parTrans" cxnId="{3016F218-AFC2-490C-B111-8BC71DB37EFF}">
      <dgm:prSet/>
      <dgm:spPr/>
      <dgm:t>
        <a:bodyPr/>
        <a:lstStyle/>
        <a:p>
          <a:endParaRPr lang="es-SV"/>
        </a:p>
      </dgm:t>
    </dgm:pt>
    <dgm:pt modelId="{901E40FB-665F-4499-8DD5-6BA2416CBB25}" type="sibTrans" cxnId="{3016F218-AFC2-490C-B111-8BC71DB37EFF}">
      <dgm:prSet/>
      <dgm:spPr/>
      <dgm:t>
        <a:bodyPr/>
        <a:lstStyle/>
        <a:p>
          <a:endParaRPr lang="es-SV"/>
        </a:p>
      </dgm:t>
    </dgm:pt>
    <dgm:pt modelId="{A3F001E7-359F-415B-8321-B404153806AA}">
      <dgm:prSet/>
      <dgm:spPr/>
      <dgm:t>
        <a:bodyPr/>
        <a:lstStyle/>
        <a:p>
          <a:pPr rtl="0"/>
          <a:r>
            <a:rPr lang="es-SV" smtClean="0"/>
            <a:t>200 personas</a:t>
          </a:r>
          <a:endParaRPr lang="es-SV"/>
        </a:p>
      </dgm:t>
    </dgm:pt>
    <dgm:pt modelId="{7BE521A9-CFD1-4F08-8707-8ECDC3A48DD3}" type="parTrans" cxnId="{CF8A7B52-FED4-479B-8AC8-3E58EAF0B366}">
      <dgm:prSet/>
      <dgm:spPr/>
      <dgm:t>
        <a:bodyPr/>
        <a:lstStyle/>
        <a:p>
          <a:endParaRPr lang="es-SV"/>
        </a:p>
      </dgm:t>
    </dgm:pt>
    <dgm:pt modelId="{01FB81BD-F50B-46BA-8DC9-7D3EB20740AF}" type="sibTrans" cxnId="{CF8A7B52-FED4-479B-8AC8-3E58EAF0B366}">
      <dgm:prSet/>
      <dgm:spPr/>
      <dgm:t>
        <a:bodyPr/>
        <a:lstStyle/>
        <a:p>
          <a:endParaRPr lang="es-SV"/>
        </a:p>
      </dgm:t>
    </dgm:pt>
    <dgm:pt modelId="{0A2ACBEA-0F36-4092-868B-B60EC3099FC6}" type="pres">
      <dgm:prSet presAssocID="{2589B73E-FCB1-47C6-9267-63516D83F5E7}" presName="Name0" presStyleCnt="0">
        <dgm:presLayoutVars>
          <dgm:dir/>
          <dgm:animLvl val="lvl"/>
          <dgm:resizeHandles val="exact"/>
        </dgm:presLayoutVars>
      </dgm:prSet>
      <dgm:spPr/>
      <dgm:t>
        <a:bodyPr/>
        <a:lstStyle/>
        <a:p>
          <a:endParaRPr lang="es-SV"/>
        </a:p>
      </dgm:t>
    </dgm:pt>
    <dgm:pt modelId="{07FE28F7-9E6D-4233-B3D8-C66E46A81565}" type="pres">
      <dgm:prSet presAssocID="{9030C355-6504-49CE-9631-6309B2B62211}" presName="boxAndChildren" presStyleCnt="0"/>
      <dgm:spPr/>
    </dgm:pt>
    <dgm:pt modelId="{234B481B-E388-472A-850E-B74A6407BE04}" type="pres">
      <dgm:prSet presAssocID="{9030C355-6504-49CE-9631-6309B2B62211}" presName="parentTextBox" presStyleLbl="node1" presStyleIdx="0" presStyleCnt="2"/>
      <dgm:spPr/>
      <dgm:t>
        <a:bodyPr/>
        <a:lstStyle/>
        <a:p>
          <a:endParaRPr lang="es-SV"/>
        </a:p>
      </dgm:t>
    </dgm:pt>
    <dgm:pt modelId="{F9E80D4B-2900-4C57-BEF1-03952842117E}" type="pres">
      <dgm:prSet presAssocID="{9030C355-6504-49CE-9631-6309B2B62211}" presName="entireBox" presStyleLbl="node1" presStyleIdx="0" presStyleCnt="2"/>
      <dgm:spPr/>
      <dgm:t>
        <a:bodyPr/>
        <a:lstStyle/>
        <a:p>
          <a:endParaRPr lang="es-SV"/>
        </a:p>
      </dgm:t>
    </dgm:pt>
    <dgm:pt modelId="{DD9BFA18-A695-41CF-84A5-1253AD18AB00}" type="pres">
      <dgm:prSet presAssocID="{9030C355-6504-49CE-9631-6309B2B62211}" presName="descendantBox" presStyleCnt="0"/>
      <dgm:spPr/>
    </dgm:pt>
    <dgm:pt modelId="{7C64ED9A-B77C-4F14-B589-B980EDBE744C}" type="pres">
      <dgm:prSet presAssocID="{5E18C172-B4A5-45BA-A16D-C755FB045D21}" presName="childTextBox" presStyleLbl="fgAccFollowNode1" presStyleIdx="0" presStyleCnt="3">
        <dgm:presLayoutVars>
          <dgm:bulletEnabled val="1"/>
        </dgm:presLayoutVars>
      </dgm:prSet>
      <dgm:spPr/>
      <dgm:t>
        <a:bodyPr/>
        <a:lstStyle/>
        <a:p>
          <a:endParaRPr lang="es-SV"/>
        </a:p>
      </dgm:t>
    </dgm:pt>
    <dgm:pt modelId="{B975BA71-97B7-466D-BA86-CB59E6D37D47}" type="pres">
      <dgm:prSet presAssocID="{A3F001E7-359F-415B-8321-B404153806AA}" presName="childTextBox" presStyleLbl="fgAccFollowNode1" presStyleIdx="1" presStyleCnt="3">
        <dgm:presLayoutVars>
          <dgm:bulletEnabled val="1"/>
        </dgm:presLayoutVars>
      </dgm:prSet>
      <dgm:spPr/>
      <dgm:t>
        <a:bodyPr/>
        <a:lstStyle/>
        <a:p>
          <a:endParaRPr lang="es-SV"/>
        </a:p>
      </dgm:t>
    </dgm:pt>
    <dgm:pt modelId="{E8BB2400-3C31-4D86-B53D-37D73D204F4F}" type="pres">
      <dgm:prSet presAssocID="{DF7992E5-8CC0-4A60-8656-0916301EE2B2}" presName="sp" presStyleCnt="0"/>
      <dgm:spPr/>
    </dgm:pt>
    <dgm:pt modelId="{3C57DBF7-7E42-4C0E-A5C5-29DABA2419E2}" type="pres">
      <dgm:prSet presAssocID="{D70B68D2-E0DF-4B14-8D69-E74674F1147E}" presName="arrowAndChildren" presStyleCnt="0"/>
      <dgm:spPr/>
    </dgm:pt>
    <dgm:pt modelId="{DF4EFC3A-7CA7-4C89-A056-3E4DA8167193}" type="pres">
      <dgm:prSet presAssocID="{D70B68D2-E0DF-4B14-8D69-E74674F1147E}" presName="parentTextArrow" presStyleLbl="node1" presStyleIdx="0" presStyleCnt="2"/>
      <dgm:spPr/>
      <dgm:t>
        <a:bodyPr/>
        <a:lstStyle/>
        <a:p>
          <a:endParaRPr lang="es-SV"/>
        </a:p>
      </dgm:t>
    </dgm:pt>
    <dgm:pt modelId="{8F5B1CC3-8EFC-4369-B99D-DFD9D1CFBC5F}" type="pres">
      <dgm:prSet presAssocID="{D70B68D2-E0DF-4B14-8D69-E74674F1147E}" presName="arrow" presStyleLbl="node1" presStyleIdx="1" presStyleCnt="2"/>
      <dgm:spPr/>
      <dgm:t>
        <a:bodyPr/>
        <a:lstStyle/>
        <a:p>
          <a:endParaRPr lang="es-SV"/>
        </a:p>
      </dgm:t>
    </dgm:pt>
    <dgm:pt modelId="{456C4907-D05B-49AD-8ADD-434A37D37701}" type="pres">
      <dgm:prSet presAssocID="{D70B68D2-E0DF-4B14-8D69-E74674F1147E}" presName="descendantArrow" presStyleCnt="0"/>
      <dgm:spPr/>
    </dgm:pt>
    <dgm:pt modelId="{043F69BB-D49C-4EC4-85B0-E171B86C20DD}" type="pres">
      <dgm:prSet presAssocID="{5A4D79F1-7915-44CF-8169-943B94354C5A}" presName="childTextArrow" presStyleLbl="fgAccFollowNode1" presStyleIdx="2" presStyleCnt="3">
        <dgm:presLayoutVars>
          <dgm:bulletEnabled val="1"/>
        </dgm:presLayoutVars>
      </dgm:prSet>
      <dgm:spPr/>
      <dgm:t>
        <a:bodyPr/>
        <a:lstStyle/>
        <a:p>
          <a:endParaRPr lang="es-SV"/>
        </a:p>
      </dgm:t>
    </dgm:pt>
  </dgm:ptLst>
  <dgm:cxnLst>
    <dgm:cxn modelId="{70600F74-3612-4069-8D48-175F7AAFA314}" type="presOf" srcId="{9030C355-6504-49CE-9631-6309B2B62211}" destId="{234B481B-E388-472A-850E-B74A6407BE04}" srcOrd="0" destOrd="0" presId="urn:microsoft.com/office/officeart/2005/8/layout/process4"/>
    <dgm:cxn modelId="{2B84B4B5-F3F1-4130-92C8-DC23C3188CEC}" type="presOf" srcId="{9030C355-6504-49CE-9631-6309B2B62211}" destId="{F9E80D4B-2900-4C57-BEF1-03952842117E}" srcOrd="1" destOrd="0" presId="urn:microsoft.com/office/officeart/2005/8/layout/process4"/>
    <dgm:cxn modelId="{A633AE6E-1292-42D8-9BFE-BCB76EA49A4A}" type="presOf" srcId="{D70B68D2-E0DF-4B14-8D69-E74674F1147E}" destId="{8F5B1CC3-8EFC-4369-B99D-DFD9D1CFBC5F}" srcOrd="1" destOrd="0" presId="urn:microsoft.com/office/officeart/2005/8/layout/process4"/>
    <dgm:cxn modelId="{1F7FC367-4EFE-4F73-ACF9-03A1836DD23F}" type="presOf" srcId="{A3F001E7-359F-415B-8321-B404153806AA}" destId="{B975BA71-97B7-466D-BA86-CB59E6D37D47}" srcOrd="0" destOrd="0" presId="urn:microsoft.com/office/officeart/2005/8/layout/process4"/>
    <dgm:cxn modelId="{3016F218-AFC2-490C-B111-8BC71DB37EFF}" srcId="{9030C355-6504-49CE-9631-6309B2B62211}" destId="{5E18C172-B4A5-45BA-A16D-C755FB045D21}" srcOrd="0" destOrd="0" parTransId="{55EF5720-2A85-4CB3-93C5-EEA6FC47A928}" sibTransId="{901E40FB-665F-4499-8DD5-6BA2416CBB25}"/>
    <dgm:cxn modelId="{CF163BF6-8DF0-4AFD-A0B9-BE128951EBB8}" type="presOf" srcId="{2589B73E-FCB1-47C6-9267-63516D83F5E7}" destId="{0A2ACBEA-0F36-4092-868B-B60EC3099FC6}" srcOrd="0" destOrd="0" presId="urn:microsoft.com/office/officeart/2005/8/layout/process4"/>
    <dgm:cxn modelId="{CF8A7B52-FED4-479B-8AC8-3E58EAF0B366}" srcId="{9030C355-6504-49CE-9631-6309B2B62211}" destId="{A3F001E7-359F-415B-8321-B404153806AA}" srcOrd="1" destOrd="0" parTransId="{7BE521A9-CFD1-4F08-8707-8ECDC3A48DD3}" sibTransId="{01FB81BD-F50B-46BA-8DC9-7D3EB20740AF}"/>
    <dgm:cxn modelId="{E096F3F1-DC57-4093-B9A1-548121EB8BA8}" srcId="{2589B73E-FCB1-47C6-9267-63516D83F5E7}" destId="{9030C355-6504-49CE-9631-6309B2B62211}" srcOrd="1" destOrd="0" parTransId="{F90034FC-6ED2-4945-ADBE-F5922CABDAC9}" sibTransId="{7AE2030C-22AA-4FBD-92E2-CF50CE2306AD}"/>
    <dgm:cxn modelId="{05A37C5D-01BA-4B36-B2B0-2A31D57C57D9}" srcId="{D70B68D2-E0DF-4B14-8D69-E74674F1147E}" destId="{5A4D79F1-7915-44CF-8169-943B94354C5A}" srcOrd="0" destOrd="0" parTransId="{A28C75C9-C25A-4E1E-B265-C63F9F05A1BB}" sibTransId="{D8535C68-E194-4473-8E71-B99518E1C5FD}"/>
    <dgm:cxn modelId="{BEC6E767-F348-45A1-B19C-4084C520BA01}" type="presOf" srcId="{5A4D79F1-7915-44CF-8169-943B94354C5A}" destId="{043F69BB-D49C-4EC4-85B0-E171B86C20DD}" srcOrd="0" destOrd="0" presId="urn:microsoft.com/office/officeart/2005/8/layout/process4"/>
    <dgm:cxn modelId="{F4FB62C0-336B-4938-9490-C3961221F7D7}" type="presOf" srcId="{D70B68D2-E0DF-4B14-8D69-E74674F1147E}" destId="{DF4EFC3A-7CA7-4C89-A056-3E4DA8167193}" srcOrd="0" destOrd="0" presId="urn:microsoft.com/office/officeart/2005/8/layout/process4"/>
    <dgm:cxn modelId="{972152A0-0256-4B31-A73F-7E88B869C3A4}" srcId="{2589B73E-FCB1-47C6-9267-63516D83F5E7}" destId="{D70B68D2-E0DF-4B14-8D69-E74674F1147E}" srcOrd="0" destOrd="0" parTransId="{6B35956B-4672-4BD3-BE8D-D9206BA3CEF4}" sibTransId="{DF7992E5-8CC0-4A60-8656-0916301EE2B2}"/>
    <dgm:cxn modelId="{6CE8FC33-EC3F-461B-9989-AF61AE429B5F}" type="presOf" srcId="{5E18C172-B4A5-45BA-A16D-C755FB045D21}" destId="{7C64ED9A-B77C-4F14-B589-B980EDBE744C}" srcOrd="0" destOrd="0" presId="urn:microsoft.com/office/officeart/2005/8/layout/process4"/>
    <dgm:cxn modelId="{182279B7-404A-40BD-BB45-975AA4E6418D}" type="presParOf" srcId="{0A2ACBEA-0F36-4092-868B-B60EC3099FC6}" destId="{07FE28F7-9E6D-4233-B3D8-C66E46A81565}" srcOrd="0" destOrd="0" presId="urn:microsoft.com/office/officeart/2005/8/layout/process4"/>
    <dgm:cxn modelId="{F30430D7-3968-4503-A517-02D092AC06D5}" type="presParOf" srcId="{07FE28F7-9E6D-4233-B3D8-C66E46A81565}" destId="{234B481B-E388-472A-850E-B74A6407BE04}" srcOrd="0" destOrd="0" presId="urn:microsoft.com/office/officeart/2005/8/layout/process4"/>
    <dgm:cxn modelId="{42502F2E-1EB2-4F96-96BC-FCBCB2C950FA}" type="presParOf" srcId="{07FE28F7-9E6D-4233-B3D8-C66E46A81565}" destId="{F9E80D4B-2900-4C57-BEF1-03952842117E}" srcOrd="1" destOrd="0" presId="urn:microsoft.com/office/officeart/2005/8/layout/process4"/>
    <dgm:cxn modelId="{DBC2D808-BFBA-4EB6-9A35-A65921D5AFAD}" type="presParOf" srcId="{07FE28F7-9E6D-4233-B3D8-C66E46A81565}" destId="{DD9BFA18-A695-41CF-84A5-1253AD18AB00}" srcOrd="2" destOrd="0" presId="urn:microsoft.com/office/officeart/2005/8/layout/process4"/>
    <dgm:cxn modelId="{2A33024F-6100-4531-AE9B-DAF1FB4EFBFB}" type="presParOf" srcId="{DD9BFA18-A695-41CF-84A5-1253AD18AB00}" destId="{7C64ED9A-B77C-4F14-B589-B980EDBE744C}" srcOrd="0" destOrd="0" presId="urn:microsoft.com/office/officeart/2005/8/layout/process4"/>
    <dgm:cxn modelId="{55D6C80F-92A3-4F34-8986-3AFA5CACB3CF}" type="presParOf" srcId="{DD9BFA18-A695-41CF-84A5-1253AD18AB00}" destId="{B975BA71-97B7-466D-BA86-CB59E6D37D47}" srcOrd="1" destOrd="0" presId="urn:microsoft.com/office/officeart/2005/8/layout/process4"/>
    <dgm:cxn modelId="{75D7B55F-16D0-4F2D-A045-545DB2C4553E}" type="presParOf" srcId="{0A2ACBEA-0F36-4092-868B-B60EC3099FC6}" destId="{E8BB2400-3C31-4D86-B53D-37D73D204F4F}" srcOrd="1" destOrd="0" presId="urn:microsoft.com/office/officeart/2005/8/layout/process4"/>
    <dgm:cxn modelId="{EDA88548-0599-4316-8244-2571BB320412}" type="presParOf" srcId="{0A2ACBEA-0F36-4092-868B-B60EC3099FC6}" destId="{3C57DBF7-7E42-4C0E-A5C5-29DABA2419E2}" srcOrd="2" destOrd="0" presId="urn:microsoft.com/office/officeart/2005/8/layout/process4"/>
    <dgm:cxn modelId="{02EFFE12-D034-4E74-9BF1-741AB8A34170}" type="presParOf" srcId="{3C57DBF7-7E42-4C0E-A5C5-29DABA2419E2}" destId="{DF4EFC3A-7CA7-4C89-A056-3E4DA8167193}" srcOrd="0" destOrd="0" presId="urn:microsoft.com/office/officeart/2005/8/layout/process4"/>
    <dgm:cxn modelId="{FB9B6ACD-0835-4161-B6ED-A3036F7434BE}" type="presParOf" srcId="{3C57DBF7-7E42-4C0E-A5C5-29DABA2419E2}" destId="{8F5B1CC3-8EFC-4369-B99D-DFD9D1CFBC5F}" srcOrd="1" destOrd="0" presId="urn:microsoft.com/office/officeart/2005/8/layout/process4"/>
    <dgm:cxn modelId="{88070E81-CD7F-4AE4-9062-A1E972671C1B}" type="presParOf" srcId="{3C57DBF7-7E42-4C0E-A5C5-29DABA2419E2}" destId="{456C4907-D05B-49AD-8ADD-434A37D37701}" srcOrd="2" destOrd="0" presId="urn:microsoft.com/office/officeart/2005/8/layout/process4"/>
    <dgm:cxn modelId="{92F37E68-5C80-4237-80E3-CD0D5D1D7B70}" type="presParOf" srcId="{456C4907-D05B-49AD-8ADD-434A37D37701}" destId="{043F69BB-D49C-4EC4-85B0-E171B86C20D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2A1620-88E7-466B-AA85-0EA07ACA0A50}" type="doc">
      <dgm:prSet loTypeId="urn:microsoft.com/office/officeart/2005/8/layout/hList6" loCatId="list" qsTypeId="urn:microsoft.com/office/officeart/2005/8/quickstyle/simple3" qsCatId="simple" csTypeId="urn:microsoft.com/office/officeart/2005/8/colors/colorful1" csCatId="colorful"/>
      <dgm:spPr/>
      <dgm:t>
        <a:bodyPr/>
        <a:lstStyle/>
        <a:p>
          <a:endParaRPr lang="es-SV"/>
        </a:p>
      </dgm:t>
    </dgm:pt>
    <dgm:pt modelId="{FA982113-3699-436D-848B-6C0EEE223A39}">
      <dgm:prSet/>
      <dgm:spPr/>
      <dgm:t>
        <a:bodyPr/>
        <a:lstStyle/>
        <a:p>
          <a:pPr rtl="0"/>
          <a:r>
            <a:rPr lang="es-SV" dirty="0" smtClean="0"/>
            <a:t>Convocatoria y Coordinación de reuniones ordinarias del Gabinete de Gestión Departamental</a:t>
          </a:r>
          <a:endParaRPr lang="es-SV" dirty="0"/>
        </a:p>
      </dgm:t>
    </dgm:pt>
    <dgm:pt modelId="{2C9585BE-DC75-46B1-9D6D-712C1773D68F}" type="parTrans" cxnId="{C1F72C79-A855-4634-BDDD-78C82D4BDC60}">
      <dgm:prSet/>
      <dgm:spPr/>
      <dgm:t>
        <a:bodyPr/>
        <a:lstStyle/>
        <a:p>
          <a:endParaRPr lang="es-SV"/>
        </a:p>
      </dgm:t>
    </dgm:pt>
    <dgm:pt modelId="{E4A59875-5DE4-472B-ABF1-527062036A7F}" type="sibTrans" cxnId="{C1F72C79-A855-4634-BDDD-78C82D4BDC60}">
      <dgm:prSet/>
      <dgm:spPr/>
      <dgm:t>
        <a:bodyPr/>
        <a:lstStyle/>
        <a:p>
          <a:endParaRPr lang="es-SV"/>
        </a:p>
      </dgm:t>
    </dgm:pt>
    <dgm:pt modelId="{138878DA-4702-40A4-AB09-57225069D887}">
      <dgm:prSet/>
      <dgm:spPr/>
      <dgm:t>
        <a:bodyPr/>
        <a:lstStyle/>
        <a:p>
          <a:pPr rtl="0"/>
          <a:r>
            <a:rPr lang="es-SV" dirty="0" smtClean="0"/>
            <a:t>Convocatoria y Coordinación de reuniones ordinarias de la Comisión Departamental de Protección Civil</a:t>
          </a:r>
          <a:endParaRPr lang="es-SV" dirty="0"/>
        </a:p>
      </dgm:t>
    </dgm:pt>
    <dgm:pt modelId="{191C677A-EBA5-4341-9009-F082CB2C1E46}" type="parTrans" cxnId="{47B1EFF6-DD16-4880-BAB7-598FF2FDEAE3}">
      <dgm:prSet/>
      <dgm:spPr/>
      <dgm:t>
        <a:bodyPr/>
        <a:lstStyle/>
        <a:p>
          <a:endParaRPr lang="es-SV"/>
        </a:p>
      </dgm:t>
    </dgm:pt>
    <dgm:pt modelId="{08B31E1B-AF86-4F5A-9B6A-44D002E16777}" type="sibTrans" cxnId="{47B1EFF6-DD16-4880-BAB7-598FF2FDEAE3}">
      <dgm:prSet/>
      <dgm:spPr/>
      <dgm:t>
        <a:bodyPr/>
        <a:lstStyle/>
        <a:p>
          <a:endParaRPr lang="es-SV"/>
        </a:p>
      </dgm:t>
    </dgm:pt>
    <dgm:pt modelId="{FF19C252-B7FF-4F7C-9984-9094FA8B2F49}" type="pres">
      <dgm:prSet presAssocID="{F62A1620-88E7-466B-AA85-0EA07ACA0A50}" presName="Name0" presStyleCnt="0">
        <dgm:presLayoutVars>
          <dgm:dir/>
          <dgm:resizeHandles val="exact"/>
        </dgm:presLayoutVars>
      </dgm:prSet>
      <dgm:spPr/>
      <dgm:t>
        <a:bodyPr/>
        <a:lstStyle/>
        <a:p>
          <a:endParaRPr lang="es-SV"/>
        </a:p>
      </dgm:t>
    </dgm:pt>
    <dgm:pt modelId="{F1261FDB-B1EA-4F88-B6D0-1E1A867F43E6}" type="pres">
      <dgm:prSet presAssocID="{FA982113-3699-436D-848B-6C0EEE223A39}" presName="node" presStyleLbl="node1" presStyleIdx="0" presStyleCnt="2">
        <dgm:presLayoutVars>
          <dgm:bulletEnabled val="1"/>
        </dgm:presLayoutVars>
      </dgm:prSet>
      <dgm:spPr/>
      <dgm:t>
        <a:bodyPr/>
        <a:lstStyle/>
        <a:p>
          <a:endParaRPr lang="es-SV"/>
        </a:p>
      </dgm:t>
    </dgm:pt>
    <dgm:pt modelId="{FA0DB147-8E5E-4C3A-89F3-12FD8036133A}" type="pres">
      <dgm:prSet presAssocID="{E4A59875-5DE4-472B-ABF1-527062036A7F}" presName="sibTrans" presStyleCnt="0"/>
      <dgm:spPr/>
    </dgm:pt>
    <dgm:pt modelId="{FFD94866-435D-44AB-9275-97AC811AA2EE}" type="pres">
      <dgm:prSet presAssocID="{138878DA-4702-40A4-AB09-57225069D887}" presName="node" presStyleLbl="node1" presStyleIdx="1" presStyleCnt="2">
        <dgm:presLayoutVars>
          <dgm:bulletEnabled val="1"/>
        </dgm:presLayoutVars>
      </dgm:prSet>
      <dgm:spPr/>
      <dgm:t>
        <a:bodyPr/>
        <a:lstStyle/>
        <a:p>
          <a:endParaRPr lang="es-SV"/>
        </a:p>
      </dgm:t>
    </dgm:pt>
  </dgm:ptLst>
  <dgm:cxnLst>
    <dgm:cxn modelId="{90522D03-453B-4CA4-872D-1A19B4828EA0}" type="presOf" srcId="{F62A1620-88E7-466B-AA85-0EA07ACA0A50}" destId="{FF19C252-B7FF-4F7C-9984-9094FA8B2F49}" srcOrd="0" destOrd="0" presId="urn:microsoft.com/office/officeart/2005/8/layout/hList6"/>
    <dgm:cxn modelId="{47B1EFF6-DD16-4880-BAB7-598FF2FDEAE3}" srcId="{F62A1620-88E7-466B-AA85-0EA07ACA0A50}" destId="{138878DA-4702-40A4-AB09-57225069D887}" srcOrd="1" destOrd="0" parTransId="{191C677A-EBA5-4341-9009-F082CB2C1E46}" sibTransId="{08B31E1B-AF86-4F5A-9B6A-44D002E16777}"/>
    <dgm:cxn modelId="{C1F72C79-A855-4634-BDDD-78C82D4BDC60}" srcId="{F62A1620-88E7-466B-AA85-0EA07ACA0A50}" destId="{FA982113-3699-436D-848B-6C0EEE223A39}" srcOrd="0" destOrd="0" parTransId="{2C9585BE-DC75-46B1-9D6D-712C1773D68F}" sibTransId="{E4A59875-5DE4-472B-ABF1-527062036A7F}"/>
    <dgm:cxn modelId="{47FB194B-38A3-4202-B77C-500D70B70AA4}" type="presOf" srcId="{FA982113-3699-436D-848B-6C0EEE223A39}" destId="{F1261FDB-B1EA-4F88-B6D0-1E1A867F43E6}" srcOrd="0" destOrd="0" presId="urn:microsoft.com/office/officeart/2005/8/layout/hList6"/>
    <dgm:cxn modelId="{D4AE64D0-BD63-4D0B-A19E-3D26C8634211}" type="presOf" srcId="{138878DA-4702-40A4-AB09-57225069D887}" destId="{FFD94866-435D-44AB-9275-97AC811AA2EE}" srcOrd="0" destOrd="0" presId="urn:microsoft.com/office/officeart/2005/8/layout/hList6"/>
    <dgm:cxn modelId="{CA70A932-C371-4BF5-90BF-E6251512A1B6}" type="presParOf" srcId="{FF19C252-B7FF-4F7C-9984-9094FA8B2F49}" destId="{F1261FDB-B1EA-4F88-B6D0-1E1A867F43E6}" srcOrd="0" destOrd="0" presId="urn:microsoft.com/office/officeart/2005/8/layout/hList6"/>
    <dgm:cxn modelId="{F4B84161-09B5-44C2-8D64-64957E503D44}" type="presParOf" srcId="{FF19C252-B7FF-4F7C-9984-9094FA8B2F49}" destId="{FA0DB147-8E5E-4C3A-89F3-12FD8036133A}" srcOrd="1" destOrd="0" presId="urn:microsoft.com/office/officeart/2005/8/layout/hList6"/>
    <dgm:cxn modelId="{D779DC8C-7B0A-4073-8D74-7162AC1ECD12}" type="presParOf" srcId="{FF19C252-B7FF-4F7C-9984-9094FA8B2F49}" destId="{FFD94866-435D-44AB-9275-97AC811AA2EE}"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491586F0-9F71-40E1-90B7-84BB02A5173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s-SV"/>
        </a:p>
      </dgm:t>
    </dgm:pt>
    <dgm:pt modelId="{EDB9E429-D4F5-4ADC-A674-D902B8C156AF}">
      <dgm:prSet/>
      <dgm:spPr/>
      <dgm:t>
        <a:bodyPr/>
        <a:lstStyle/>
        <a:p>
          <a:pPr algn="ctr" rtl="0"/>
          <a:r>
            <a:rPr lang="es-SV" smtClean="0"/>
            <a:t>Facilitar el acceso al registro de bienes y personas</a:t>
          </a:r>
          <a:endParaRPr lang="es-SV"/>
        </a:p>
      </dgm:t>
    </dgm:pt>
    <dgm:pt modelId="{AA7B1E4C-E73F-44AC-8EE7-B4FE133E698F}" type="parTrans" cxnId="{F35BD8B8-DE49-4685-939F-F693B54AC0C9}">
      <dgm:prSet/>
      <dgm:spPr/>
      <dgm:t>
        <a:bodyPr/>
        <a:lstStyle/>
        <a:p>
          <a:endParaRPr lang="es-SV"/>
        </a:p>
      </dgm:t>
    </dgm:pt>
    <dgm:pt modelId="{BE337EC9-B64C-4C37-A689-EA0E85C7C1D3}" type="sibTrans" cxnId="{F35BD8B8-DE49-4685-939F-F693B54AC0C9}">
      <dgm:prSet/>
      <dgm:spPr/>
      <dgm:t>
        <a:bodyPr/>
        <a:lstStyle/>
        <a:p>
          <a:endParaRPr lang="es-SV"/>
        </a:p>
      </dgm:t>
    </dgm:pt>
    <dgm:pt modelId="{B45656DB-48C3-4BD1-95CB-5D0BA8BC951D}" type="pres">
      <dgm:prSet presAssocID="{491586F0-9F71-40E1-90B7-84BB02A51737}" presName="linear" presStyleCnt="0">
        <dgm:presLayoutVars>
          <dgm:animLvl val="lvl"/>
          <dgm:resizeHandles val="exact"/>
        </dgm:presLayoutVars>
      </dgm:prSet>
      <dgm:spPr/>
      <dgm:t>
        <a:bodyPr/>
        <a:lstStyle/>
        <a:p>
          <a:endParaRPr lang="es-SV"/>
        </a:p>
      </dgm:t>
    </dgm:pt>
    <dgm:pt modelId="{F45A3109-B9A2-428D-8728-385650EB3219}" type="pres">
      <dgm:prSet presAssocID="{EDB9E429-D4F5-4ADC-A674-D902B8C156AF}" presName="parentText" presStyleLbl="node1" presStyleIdx="0" presStyleCnt="1">
        <dgm:presLayoutVars>
          <dgm:chMax val="0"/>
          <dgm:bulletEnabled val="1"/>
        </dgm:presLayoutVars>
      </dgm:prSet>
      <dgm:spPr/>
      <dgm:t>
        <a:bodyPr/>
        <a:lstStyle/>
        <a:p>
          <a:endParaRPr lang="es-SV"/>
        </a:p>
      </dgm:t>
    </dgm:pt>
  </dgm:ptLst>
  <dgm:cxnLst>
    <dgm:cxn modelId="{F35BD8B8-DE49-4685-939F-F693B54AC0C9}" srcId="{491586F0-9F71-40E1-90B7-84BB02A51737}" destId="{EDB9E429-D4F5-4ADC-A674-D902B8C156AF}" srcOrd="0" destOrd="0" parTransId="{AA7B1E4C-E73F-44AC-8EE7-B4FE133E698F}" sibTransId="{BE337EC9-B64C-4C37-A689-EA0E85C7C1D3}"/>
    <dgm:cxn modelId="{8684CEC4-A063-42C7-B0AA-2ED2176EC2F7}" type="presOf" srcId="{EDB9E429-D4F5-4ADC-A674-D902B8C156AF}" destId="{F45A3109-B9A2-428D-8728-385650EB3219}" srcOrd="0" destOrd="0" presId="urn:microsoft.com/office/officeart/2005/8/layout/vList2"/>
    <dgm:cxn modelId="{A2CE8417-48A5-4985-9264-E7528406B3E9}" type="presOf" srcId="{491586F0-9F71-40E1-90B7-84BB02A51737}" destId="{B45656DB-48C3-4BD1-95CB-5D0BA8BC951D}" srcOrd="0" destOrd="0" presId="urn:microsoft.com/office/officeart/2005/8/layout/vList2"/>
    <dgm:cxn modelId="{F1FE1504-AAE8-4CED-8262-820FB457DE86}" type="presParOf" srcId="{B45656DB-48C3-4BD1-95CB-5D0BA8BC951D}" destId="{F45A3109-B9A2-428D-8728-385650EB321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01FEFB-6854-4168-AE1E-9D6151384D6C}" type="doc">
      <dgm:prSet loTypeId="urn:microsoft.com/office/officeart/2005/8/layout/venn1" loCatId="relationship" qsTypeId="urn:microsoft.com/office/officeart/2005/8/quickstyle/simple1" qsCatId="simple" csTypeId="urn:microsoft.com/office/officeart/2005/8/colors/colorful5" csCatId="colorful"/>
      <dgm:spPr/>
      <dgm:t>
        <a:bodyPr/>
        <a:lstStyle/>
        <a:p>
          <a:endParaRPr lang="es-SV"/>
        </a:p>
      </dgm:t>
    </dgm:pt>
    <dgm:pt modelId="{FDF619BD-104A-46EF-9E05-54AE3EB38E3E}">
      <dgm:prSet/>
      <dgm:spPr/>
      <dgm:t>
        <a:bodyPr/>
        <a:lstStyle/>
        <a:p>
          <a:pPr rtl="0"/>
          <a:r>
            <a:rPr lang="es-SV" smtClean="0"/>
            <a:t>Convocatoria y Coordinación de reuniones ordinarias de la Comisión Departamental de Protección Civil</a:t>
          </a:r>
          <a:endParaRPr lang="es-SV"/>
        </a:p>
      </dgm:t>
    </dgm:pt>
    <dgm:pt modelId="{D0521DB3-8D6D-4A26-A61B-4297C45BE5F5}" type="parTrans" cxnId="{8DC89C08-C46B-4109-B245-7ECB4DE1323D}">
      <dgm:prSet/>
      <dgm:spPr/>
      <dgm:t>
        <a:bodyPr/>
        <a:lstStyle/>
        <a:p>
          <a:endParaRPr lang="es-SV"/>
        </a:p>
      </dgm:t>
    </dgm:pt>
    <dgm:pt modelId="{BB11635A-F2AE-45C1-AEBB-F5188D50E849}" type="sibTrans" cxnId="{8DC89C08-C46B-4109-B245-7ECB4DE1323D}">
      <dgm:prSet/>
      <dgm:spPr/>
      <dgm:t>
        <a:bodyPr/>
        <a:lstStyle/>
        <a:p>
          <a:endParaRPr lang="es-SV"/>
        </a:p>
      </dgm:t>
    </dgm:pt>
    <dgm:pt modelId="{93AE0C7D-3F25-4D33-92A4-726B22349D53}" type="pres">
      <dgm:prSet presAssocID="{3601FEFB-6854-4168-AE1E-9D6151384D6C}" presName="compositeShape" presStyleCnt="0">
        <dgm:presLayoutVars>
          <dgm:chMax val="7"/>
          <dgm:dir/>
          <dgm:resizeHandles val="exact"/>
        </dgm:presLayoutVars>
      </dgm:prSet>
      <dgm:spPr/>
      <dgm:t>
        <a:bodyPr/>
        <a:lstStyle/>
        <a:p>
          <a:endParaRPr lang="es-SV"/>
        </a:p>
      </dgm:t>
    </dgm:pt>
    <dgm:pt modelId="{97BE8F14-C5A7-4862-A3C9-7C4ACFAE3744}" type="pres">
      <dgm:prSet presAssocID="{FDF619BD-104A-46EF-9E05-54AE3EB38E3E}" presName="circ1TxSh" presStyleLbl="vennNode1" presStyleIdx="0" presStyleCnt="1"/>
      <dgm:spPr/>
      <dgm:t>
        <a:bodyPr/>
        <a:lstStyle/>
        <a:p>
          <a:endParaRPr lang="es-SV"/>
        </a:p>
      </dgm:t>
    </dgm:pt>
  </dgm:ptLst>
  <dgm:cxnLst>
    <dgm:cxn modelId="{CAE78723-058A-400A-B312-32CB7E47F327}" type="presOf" srcId="{3601FEFB-6854-4168-AE1E-9D6151384D6C}" destId="{93AE0C7D-3F25-4D33-92A4-726B22349D53}" srcOrd="0" destOrd="0" presId="urn:microsoft.com/office/officeart/2005/8/layout/venn1"/>
    <dgm:cxn modelId="{8DC89C08-C46B-4109-B245-7ECB4DE1323D}" srcId="{3601FEFB-6854-4168-AE1E-9D6151384D6C}" destId="{FDF619BD-104A-46EF-9E05-54AE3EB38E3E}" srcOrd="0" destOrd="0" parTransId="{D0521DB3-8D6D-4A26-A61B-4297C45BE5F5}" sibTransId="{BB11635A-F2AE-45C1-AEBB-F5188D50E849}"/>
    <dgm:cxn modelId="{3D3A865B-3413-49C2-8794-B1BE09282834}" type="presOf" srcId="{FDF619BD-104A-46EF-9E05-54AE3EB38E3E}" destId="{97BE8F14-C5A7-4862-A3C9-7C4ACFAE3744}" srcOrd="0" destOrd="0" presId="urn:microsoft.com/office/officeart/2005/8/layout/venn1"/>
    <dgm:cxn modelId="{457A2E50-84C7-40F5-9009-C11ADDEAE62D}" type="presParOf" srcId="{93AE0C7D-3F25-4D33-92A4-726B22349D53}" destId="{97BE8F14-C5A7-4862-A3C9-7C4ACFAE3744}"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214040-D058-46CE-855B-F837D325816F}" type="doc">
      <dgm:prSet loTypeId="urn:microsoft.com/office/officeart/2008/layout/AlternatingPictureBlocks" loCatId="list" qsTypeId="urn:microsoft.com/office/officeart/2005/8/quickstyle/simple1" qsCatId="simple" csTypeId="urn:microsoft.com/office/officeart/2005/8/colors/colorful1" csCatId="colorful" phldr="1"/>
      <dgm:spPr/>
      <dgm:t>
        <a:bodyPr/>
        <a:lstStyle/>
        <a:p>
          <a:endParaRPr lang="es-SV"/>
        </a:p>
      </dgm:t>
    </dgm:pt>
    <dgm:pt modelId="{3526EEF2-CFC3-4A5B-8381-E3733061EC80}">
      <dgm:prSet/>
      <dgm:spPr/>
      <dgm:t>
        <a:bodyPr/>
        <a:lstStyle/>
        <a:p>
          <a:pPr algn="ctr" rtl="0"/>
          <a:r>
            <a:rPr lang="es-SV" dirty="0" smtClean="0">
              <a:solidFill>
                <a:schemeClr val="tx1"/>
              </a:solidFill>
            </a:rPr>
            <a:t>Visitas de acercamiento con las agencias de Cooperación de:</a:t>
          </a:r>
          <a:endParaRPr lang="es-SV" dirty="0">
            <a:solidFill>
              <a:schemeClr val="tx1"/>
            </a:solidFill>
          </a:endParaRPr>
        </a:p>
      </dgm:t>
    </dgm:pt>
    <dgm:pt modelId="{514A4DDB-5A6E-4E3D-B4D2-2C14BF827B06}" type="parTrans" cxnId="{268A4225-1400-46EA-868C-F2C2ABAFA991}">
      <dgm:prSet/>
      <dgm:spPr/>
      <dgm:t>
        <a:bodyPr/>
        <a:lstStyle/>
        <a:p>
          <a:pPr algn="ctr"/>
          <a:endParaRPr lang="es-SV"/>
        </a:p>
      </dgm:t>
    </dgm:pt>
    <dgm:pt modelId="{5A56C498-853D-49BD-928D-F47D0D42C0FE}" type="sibTrans" cxnId="{268A4225-1400-46EA-868C-F2C2ABAFA991}">
      <dgm:prSet/>
      <dgm:spPr/>
      <dgm:t>
        <a:bodyPr/>
        <a:lstStyle/>
        <a:p>
          <a:pPr algn="ctr"/>
          <a:endParaRPr lang="es-SV"/>
        </a:p>
      </dgm:t>
    </dgm:pt>
    <dgm:pt modelId="{C8664D41-E6EE-4E9B-9E1F-6526358AFD89}">
      <dgm:prSet/>
      <dgm:spPr/>
      <dgm:t>
        <a:bodyPr/>
        <a:lstStyle/>
        <a:p>
          <a:pPr algn="ctr" rtl="0"/>
          <a:r>
            <a:rPr lang="es-SV" smtClean="0">
              <a:solidFill>
                <a:schemeClr val="tx1"/>
              </a:solidFill>
            </a:rPr>
            <a:t>España</a:t>
          </a:r>
          <a:endParaRPr lang="es-SV">
            <a:solidFill>
              <a:schemeClr val="tx1"/>
            </a:solidFill>
          </a:endParaRPr>
        </a:p>
      </dgm:t>
    </dgm:pt>
    <dgm:pt modelId="{E33A2764-6AE3-4741-851F-46ECCCBB5E68}" type="parTrans" cxnId="{2F381C5F-87B9-4951-BC71-9CAF418600D3}">
      <dgm:prSet/>
      <dgm:spPr/>
      <dgm:t>
        <a:bodyPr/>
        <a:lstStyle/>
        <a:p>
          <a:pPr algn="ctr"/>
          <a:endParaRPr lang="es-SV"/>
        </a:p>
      </dgm:t>
    </dgm:pt>
    <dgm:pt modelId="{B8BD0B52-A2D4-4D7C-A402-556607EB7A9C}" type="sibTrans" cxnId="{2F381C5F-87B9-4951-BC71-9CAF418600D3}">
      <dgm:prSet/>
      <dgm:spPr/>
      <dgm:t>
        <a:bodyPr/>
        <a:lstStyle/>
        <a:p>
          <a:pPr algn="ctr"/>
          <a:endParaRPr lang="es-SV"/>
        </a:p>
      </dgm:t>
    </dgm:pt>
    <dgm:pt modelId="{8B2498B5-ABB1-47FE-835B-FAC90D210DA5}">
      <dgm:prSet/>
      <dgm:spPr/>
      <dgm:t>
        <a:bodyPr/>
        <a:lstStyle/>
        <a:p>
          <a:pPr algn="ctr" rtl="0"/>
          <a:r>
            <a:rPr lang="es-SV" dirty="0" smtClean="0">
              <a:solidFill>
                <a:schemeClr val="tx1"/>
              </a:solidFill>
            </a:rPr>
            <a:t>Corea</a:t>
          </a:r>
          <a:endParaRPr lang="es-SV" dirty="0">
            <a:solidFill>
              <a:schemeClr val="tx1"/>
            </a:solidFill>
          </a:endParaRPr>
        </a:p>
      </dgm:t>
    </dgm:pt>
    <dgm:pt modelId="{A9A727FE-F51A-4947-AF24-9E1E55F12803}" type="parTrans" cxnId="{284F6096-E2E6-47C0-9809-94ACF09751FF}">
      <dgm:prSet/>
      <dgm:spPr/>
      <dgm:t>
        <a:bodyPr/>
        <a:lstStyle/>
        <a:p>
          <a:pPr algn="ctr"/>
          <a:endParaRPr lang="es-SV"/>
        </a:p>
      </dgm:t>
    </dgm:pt>
    <dgm:pt modelId="{CDAE36F7-027B-49B9-A746-2C2383AA5ED4}" type="sibTrans" cxnId="{284F6096-E2E6-47C0-9809-94ACF09751FF}">
      <dgm:prSet/>
      <dgm:spPr/>
      <dgm:t>
        <a:bodyPr/>
        <a:lstStyle/>
        <a:p>
          <a:pPr algn="ctr"/>
          <a:endParaRPr lang="es-SV"/>
        </a:p>
      </dgm:t>
    </dgm:pt>
    <dgm:pt modelId="{961E2AA3-AC06-4195-BFFB-A4BD77F28860}">
      <dgm:prSet/>
      <dgm:spPr/>
      <dgm:t>
        <a:bodyPr/>
        <a:lstStyle/>
        <a:p>
          <a:pPr algn="ctr" rtl="0"/>
          <a:r>
            <a:rPr lang="es-SV" dirty="0" smtClean="0">
              <a:solidFill>
                <a:schemeClr val="tx1"/>
              </a:solidFill>
            </a:rPr>
            <a:t>Coordinación de Acciones con la Empresa Privada</a:t>
          </a:r>
          <a:endParaRPr lang="es-SV" dirty="0">
            <a:solidFill>
              <a:schemeClr val="tx1"/>
            </a:solidFill>
          </a:endParaRPr>
        </a:p>
      </dgm:t>
    </dgm:pt>
    <dgm:pt modelId="{6547D150-18C7-45A0-80D6-EDF48E90392E}" type="parTrans" cxnId="{B6541F44-5DF7-4E2D-9ED3-7EA77D7D9469}">
      <dgm:prSet/>
      <dgm:spPr/>
      <dgm:t>
        <a:bodyPr/>
        <a:lstStyle/>
        <a:p>
          <a:pPr algn="ctr"/>
          <a:endParaRPr lang="es-SV"/>
        </a:p>
      </dgm:t>
    </dgm:pt>
    <dgm:pt modelId="{8B815865-2ECE-4A84-A06B-BDE7A38BC9C3}" type="sibTrans" cxnId="{B6541F44-5DF7-4E2D-9ED3-7EA77D7D9469}">
      <dgm:prSet/>
      <dgm:spPr/>
      <dgm:t>
        <a:bodyPr/>
        <a:lstStyle/>
        <a:p>
          <a:pPr algn="ctr"/>
          <a:endParaRPr lang="es-SV"/>
        </a:p>
      </dgm:t>
    </dgm:pt>
    <dgm:pt modelId="{193D640B-5CE3-4F02-A6AA-0186A23F090F}">
      <dgm:prSet/>
      <dgm:spPr/>
      <dgm:t>
        <a:bodyPr/>
        <a:lstStyle/>
        <a:p>
          <a:pPr algn="ctr" rtl="0"/>
          <a:r>
            <a:rPr lang="es-SV" dirty="0" smtClean="0">
              <a:solidFill>
                <a:schemeClr val="tx1"/>
              </a:solidFill>
            </a:rPr>
            <a:t>FUNDEMAS</a:t>
          </a:r>
          <a:endParaRPr lang="es-SV" dirty="0">
            <a:solidFill>
              <a:schemeClr val="tx1"/>
            </a:solidFill>
          </a:endParaRPr>
        </a:p>
      </dgm:t>
    </dgm:pt>
    <dgm:pt modelId="{704E6B4C-E90B-4DE1-AEA3-5E0780FCAF05}" type="parTrans" cxnId="{1C5E7A5E-A602-4252-9488-F59403822DDE}">
      <dgm:prSet/>
      <dgm:spPr/>
      <dgm:t>
        <a:bodyPr/>
        <a:lstStyle/>
        <a:p>
          <a:pPr algn="ctr"/>
          <a:endParaRPr lang="es-SV"/>
        </a:p>
      </dgm:t>
    </dgm:pt>
    <dgm:pt modelId="{22A839B2-4C2B-4E98-8F86-B7EED2E6DE58}" type="sibTrans" cxnId="{1C5E7A5E-A602-4252-9488-F59403822DDE}">
      <dgm:prSet/>
      <dgm:spPr/>
      <dgm:t>
        <a:bodyPr/>
        <a:lstStyle/>
        <a:p>
          <a:pPr algn="ctr"/>
          <a:endParaRPr lang="es-SV"/>
        </a:p>
      </dgm:t>
    </dgm:pt>
    <dgm:pt modelId="{6208B49F-099B-43F2-A164-B6EC078E38C0}">
      <dgm:prSet/>
      <dgm:spPr/>
      <dgm:t>
        <a:bodyPr/>
        <a:lstStyle/>
        <a:p>
          <a:pPr algn="ctr" rtl="0"/>
          <a:r>
            <a:rPr lang="es-SV" dirty="0" smtClean="0">
              <a:solidFill>
                <a:schemeClr val="tx1"/>
              </a:solidFill>
            </a:rPr>
            <a:t>FUNDACION AZTEC</a:t>
          </a:r>
          <a:r>
            <a:rPr lang="es-SV" dirty="0" smtClean="0"/>
            <a:t>A</a:t>
          </a:r>
          <a:endParaRPr lang="es-SV" dirty="0"/>
        </a:p>
      </dgm:t>
    </dgm:pt>
    <dgm:pt modelId="{7589D16D-3FC1-4CBB-9E5D-1CB583D26143}" type="parTrans" cxnId="{3F935287-9811-491F-8250-813BD562746B}">
      <dgm:prSet/>
      <dgm:spPr/>
      <dgm:t>
        <a:bodyPr/>
        <a:lstStyle/>
        <a:p>
          <a:pPr algn="ctr"/>
          <a:endParaRPr lang="es-SV"/>
        </a:p>
      </dgm:t>
    </dgm:pt>
    <dgm:pt modelId="{6AF72C27-B6BB-4F76-A72D-A53097CE687C}" type="sibTrans" cxnId="{3F935287-9811-491F-8250-813BD562746B}">
      <dgm:prSet/>
      <dgm:spPr/>
      <dgm:t>
        <a:bodyPr/>
        <a:lstStyle/>
        <a:p>
          <a:pPr algn="ctr"/>
          <a:endParaRPr lang="es-SV"/>
        </a:p>
      </dgm:t>
    </dgm:pt>
    <dgm:pt modelId="{ABD341C3-52F9-4482-8428-D4259093018C}" type="pres">
      <dgm:prSet presAssocID="{42214040-D058-46CE-855B-F837D325816F}" presName="linearFlow" presStyleCnt="0">
        <dgm:presLayoutVars>
          <dgm:dir/>
          <dgm:resizeHandles val="exact"/>
        </dgm:presLayoutVars>
      </dgm:prSet>
      <dgm:spPr/>
      <dgm:t>
        <a:bodyPr/>
        <a:lstStyle/>
        <a:p>
          <a:endParaRPr lang="es-SV"/>
        </a:p>
      </dgm:t>
    </dgm:pt>
    <dgm:pt modelId="{5D55031E-779E-4CCA-9587-8A2055B844D5}" type="pres">
      <dgm:prSet presAssocID="{3526EEF2-CFC3-4A5B-8381-E3733061EC80}" presName="comp" presStyleCnt="0"/>
      <dgm:spPr/>
    </dgm:pt>
    <dgm:pt modelId="{CF4C60BA-102A-44A0-9F4C-83E97E01667F}" type="pres">
      <dgm:prSet presAssocID="{3526EEF2-CFC3-4A5B-8381-E3733061EC80}" presName="rect2" presStyleLbl="node1" presStyleIdx="0" presStyleCnt="2">
        <dgm:presLayoutVars>
          <dgm:bulletEnabled val="1"/>
        </dgm:presLayoutVars>
      </dgm:prSet>
      <dgm:spPr/>
      <dgm:t>
        <a:bodyPr/>
        <a:lstStyle/>
        <a:p>
          <a:endParaRPr lang="es-SV"/>
        </a:p>
      </dgm:t>
    </dgm:pt>
    <dgm:pt modelId="{1A07E075-33B5-4B1E-9DB4-DFD4422F28BD}" type="pres">
      <dgm:prSet presAssocID="{3526EEF2-CFC3-4A5B-8381-E3733061EC80}" presName="rect1" presStyleLbl="ln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11000" b="-11000"/>
          </a:stretch>
        </a:blipFill>
      </dgm:spPr>
    </dgm:pt>
    <dgm:pt modelId="{41BD33A3-5E72-46E2-874E-C92E67EE1DDB}" type="pres">
      <dgm:prSet presAssocID="{5A56C498-853D-49BD-928D-F47D0D42C0FE}" presName="sibTrans" presStyleCnt="0"/>
      <dgm:spPr/>
    </dgm:pt>
    <dgm:pt modelId="{69DA6715-A990-45A4-A57D-77FEB66B7372}" type="pres">
      <dgm:prSet presAssocID="{961E2AA3-AC06-4195-BFFB-A4BD77F28860}" presName="comp" presStyleCnt="0"/>
      <dgm:spPr/>
    </dgm:pt>
    <dgm:pt modelId="{A2F08A76-E669-47BB-8546-1F0A70351337}" type="pres">
      <dgm:prSet presAssocID="{961E2AA3-AC06-4195-BFFB-A4BD77F28860}" presName="rect2" presStyleLbl="node1" presStyleIdx="1" presStyleCnt="2">
        <dgm:presLayoutVars>
          <dgm:bulletEnabled val="1"/>
        </dgm:presLayoutVars>
      </dgm:prSet>
      <dgm:spPr/>
      <dgm:t>
        <a:bodyPr/>
        <a:lstStyle/>
        <a:p>
          <a:endParaRPr lang="es-SV"/>
        </a:p>
      </dgm:t>
    </dgm:pt>
    <dgm:pt modelId="{83C26BFE-2260-4DBD-815E-0571E551ACED}" type="pres">
      <dgm:prSet presAssocID="{961E2AA3-AC06-4195-BFFB-A4BD77F28860}" presName="rect1" presStyleLbl="ln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dgm:spPr>
    </dgm:pt>
  </dgm:ptLst>
  <dgm:cxnLst>
    <dgm:cxn modelId="{1C5E7A5E-A602-4252-9488-F59403822DDE}" srcId="{961E2AA3-AC06-4195-BFFB-A4BD77F28860}" destId="{193D640B-5CE3-4F02-A6AA-0186A23F090F}" srcOrd="0" destOrd="0" parTransId="{704E6B4C-E90B-4DE1-AEA3-5E0780FCAF05}" sibTransId="{22A839B2-4C2B-4E98-8F86-B7EED2E6DE58}"/>
    <dgm:cxn modelId="{B6541F44-5DF7-4E2D-9ED3-7EA77D7D9469}" srcId="{42214040-D058-46CE-855B-F837D325816F}" destId="{961E2AA3-AC06-4195-BFFB-A4BD77F28860}" srcOrd="1" destOrd="0" parTransId="{6547D150-18C7-45A0-80D6-EDF48E90392E}" sibTransId="{8B815865-2ECE-4A84-A06B-BDE7A38BC9C3}"/>
    <dgm:cxn modelId="{FC532456-1F25-4FE7-9FEF-D1D584053C17}" type="presOf" srcId="{3526EEF2-CFC3-4A5B-8381-E3733061EC80}" destId="{CF4C60BA-102A-44A0-9F4C-83E97E01667F}" srcOrd="0" destOrd="0" presId="urn:microsoft.com/office/officeart/2008/layout/AlternatingPictureBlocks"/>
    <dgm:cxn modelId="{F28A4F01-415F-4F60-B46D-012AD5B58303}" type="presOf" srcId="{C8664D41-E6EE-4E9B-9E1F-6526358AFD89}" destId="{CF4C60BA-102A-44A0-9F4C-83E97E01667F}" srcOrd="0" destOrd="1" presId="urn:microsoft.com/office/officeart/2008/layout/AlternatingPictureBlocks"/>
    <dgm:cxn modelId="{E933187D-06F4-471D-B27C-8BFA174F6982}" type="presOf" srcId="{961E2AA3-AC06-4195-BFFB-A4BD77F28860}" destId="{A2F08A76-E669-47BB-8546-1F0A70351337}" srcOrd="0" destOrd="0" presId="urn:microsoft.com/office/officeart/2008/layout/AlternatingPictureBlocks"/>
    <dgm:cxn modelId="{3F935287-9811-491F-8250-813BD562746B}" srcId="{961E2AA3-AC06-4195-BFFB-A4BD77F28860}" destId="{6208B49F-099B-43F2-A164-B6EC078E38C0}" srcOrd="1" destOrd="0" parTransId="{7589D16D-3FC1-4CBB-9E5D-1CB583D26143}" sibTransId="{6AF72C27-B6BB-4F76-A72D-A53097CE687C}"/>
    <dgm:cxn modelId="{CB9272CF-495A-4255-AA1E-8E55BE036809}" type="presOf" srcId="{8B2498B5-ABB1-47FE-835B-FAC90D210DA5}" destId="{CF4C60BA-102A-44A0-9F4C-83E97E01667F}" srcOrd="0" destOrd="2" presId="urn:microsoft.com/office/officeart/2008/layout/AlternatingPictureBlocks"/>
    <dgm:cxn modelId="{2F381C5F-87B9-4951-BC71-9CAF418600D3}" srcId="{3526EEF2-CFC3-4A5B-8381-E3733061EC80}" destId="{C8664D41-E6EE-4E9B-9E1F-6526358AFD89}" srcOrd="0" destOrd="0" parTransId="{E33A2764-6AE3-4741-851F-46ECCCBB5E68}" sibTransId="{B8BD0B52-A2D4-4D7C-A402-556607EB7A9C}"/>
    <dgm:cxn modelId="{7D73F50E-7ABF-4174-89C0-EFA8694AEFF9}" type="presOf" srcId="{42214040-D058-46CE-855B-F837D325816F}" destId="{ABD341C3-52F9-4482-8428-D4259093018C}" srcOrd="0" destOrd="0" presId="urn:microsoft.com/office/officeart/2008/layout/AlternatingPictureBlocks"/>
    <dgm:cxn modelId="{A4A29071-7E11-40BC-A318-8B7F14047F22}" type="presOf" srcId="{193D640B-5CE3-4F02-A6AA-0186A23F090F}" destId="{A2F08A76-E669-47BB-8546-1F0A70351337}" srcOrd="0" destOrd="1" presId="urn:microsoft.com/office/officeart/2008/layout/AlternatingPictureBlocks"/>
    <dgm:cxn modelId="{268A4225-1400-46EA-868C-F2C2ABAFA991}" srcId="{42214040-D058-46CE-855B-F837D325816F}" destId="{3526EEF2-CFC3-4A5B-8381-E3733061EC80}" srcOrd="0" destOrd="0" parTransId="{514A4DDB-5A6E-4E3D-B4D2-2C14BF827B06}" sibTransId="{5A56C498-853D-49BD-928D-F47D0D42C0FE}"/>
    <dgm:cxn modelId="{158D7F41-1FB1-415E-BC8D-D78D90FCE9BE}" type="presOf" srcId="{6208B49F-099B-43F2-A164-B6EC078E38C0}" destId="{A2F08A76-E669-47BB-8546-1F0A70351337}" srcOrd="0" destOrd="2" presId="urn:microsoft.com/office/officeart/2008/layout/AlternatingPictureBlocks"/>
    <dgm:cxn modelId="{284F6096-E2E6-47C0-9809-94ACF09751FF}" srcId="{3526EEF2-CFC3-4A5B-8381-E3733061EC80}" destId="{8B2498B5-ABB1-47FE-835B-FAC90D210DA5}" srcOrd="1" destOrd="0" parTransId="{A9A727FE-F51A-4947-AF24-9E1E55F12803}" sibTransId="{CDAE36F7-027B-49B9-A746-2C2383AA5ED4}"/>
    <dgm:cxn modelId="{428D32EB-CEA1-4B45-BDE0-9E8BE3B02975}" type="presParOf" srcId="{ABD341C3-52F9-4482-8428-D4259093018C}" destId="{5D55031E-779E-4CCA-9587-8A2055B844D5}" srcOrd="0" destOrd="0" presId="urn:microsoft.com/office/officeart/2008/layout/AlternatingPictureBlocks"/>
    <dgm:cxn modelId="{84A3379C-0953-49E1-8BE9-A15B5D3E585A}" type="presParOf" srcId="{5D55031E-779E-4CCA-9587-8A2055B844D5}" destId="{CF4C60BA-102A-44A0-9F4C-83E97E01667F}" srcOrd="0" destOrd="0" presId="urn:microsoft.com/office/officeart/2008/layout/AlternatingPictureBlocks"/>
    <dgm:cxn modelId="{BE37B3DE-14EB-450D-87A2-ECA9571B0EBF}" type="presParOf" srcId="{5D55031E-779E-4CCA-9587-8A2055B844D5}" destId="{1A07E075-33B5-4B1E-9DB4-DFD4422F28BD}" srcOrd="1" destOrd="0" presId="urn:microsoft.com/office/officeart/2008/layout/AlternatingPictureBlocks"/>
    <dgm:cxn modelId="{461806D9-CFB6-4816-AF41-E5D0A0276E6E}" type="presParOf" srcId="{ABD341C3-52F9-4482-8428-D4259093018C}" destId="{41BD33A3-5E72-46E2-874E-C92E67EE1DDB}" srcOrd="1" destOrd="0" presId="urn:microsoft.com/office/officeart/2008/layout/AlternatingPictureBlocks"/>
    <dgm:cxn modelId="{F216C442-1424-4416-835A-57D5039B8652}" type="presParOf" srcId="{ABD341C3-52F9-4482-8428-D4259093018C}" destId="{69DA6715-A990-45A4-A57D-77FEB66B7372}" srcOrd="2" destOrd="0" presId="urn:microsoft.com/office/officeart/2008/layout/AlternatingPictureBlocks"/>
    <dgm:cxn modelId="{2DFE575E-DF29-4C2E-A65F-D2F7F809268B}" type="presParOf" srcId="{69DA6715-A990-45A4-A57D-77FEB66B7372}" destId="{A2F08A76-E669-47BB-8546-1F0A70351337}" srcOrd="0" destOrd="0" presId="urn:microsoft.com/office/officeart/2008/layout/AlternatingPictureBlocks"/>
    <dgm:cxn modelId="{CB0114DC-5E68-4E4B-9145-CB4E0FCA1AEC}" type="presParOf" srcId="{69DA6715-A990-45A4-A57D-77FEB66B7372}" destId="{83C26BFE-2260-4DBD-815E-0571E551ACED}"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03BCDF-3313-4873-A1AD-74AEC8E21019}"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es-SV"/>
        </a:p>
      </dgm:t>
    </dgm:pt>
    <dgm:pt modelId="{AB3D7961-5880-41D2-89D7-F6D1F6BD693D}">
      <dgm:prSet/>
      <dgm:spPr/>
      <dgm:t>
        <a:bodyPr/>
        <a:lstStyle/>
        <a:p>
          <a:pPr algn="ctr" rtl="0"/>
          <a:r>
            <a:rPr lang="es-SV" dirty="0" smtClean="0"/>
            <a:t>Desarrollar la Gestión para la territorialidad</a:t>
          </a:r>
          <a:endParaRPr lang="es-SV" dirty="0"/>
        </a:p>
      </dgm:t>
    </dgm:pt>
    <dgm:pt modelId="{12B57E4B-886B-4FFF-9EED-C17FA97BEA62}" type="parTrans" cxnId="{9BBB8770-2F3F-4617-93B4-77C2E20C95D9}">
      <dgm:prSet/>
      <dgm:spPr/>
      <dgm:t>
        <a:bodyPr/>
        <a:lstStyle/>
        <a:p>
          <a:pPr algn="ctr"/>
          <a:endParaRPr lang="es-SV"/>
        </a:p>
      </dgm:t>
    </dgm:pt>
    <dgm:pt modelId="{31519D66-400E-4C0C-8ED8-2D1FB6676E5C}" type="sibTrans" cxnId="{9BBB8770-2F3F-4617-93B4-77C2E20C95D9}">
      <dgm:prSet/>
      <dgm:spPr/>
      <dgm:t>
        <a:bodyPr/>
        <a:lstStyle/>
        <a:p>
          <a:pPr algn="ctr"/>
          <a:endParaRPr lang="es-SV"/>
        </a:p>
      </dgm:t>
    </dgm:pt>
    <dgm:pt modelId="{798DB352-E63F-46D9-B4C0-275F45B3D6B6}">
      <dgm:prSet/>
      <dgm:spPr/>
      <dgm:t>
        <a:bodyPr/>
        <a:lstStyle/>
        <a:p>
          <a:pPr algn="ctr" rtl="0"/>
          <a:r>
            <a:rPr lang="es-SV" smtClean="0"/>
            <a:t>Fortalecer la Gestión  con la Cooperación Internacional</a:t>
          </a:r>
          <a:endParaRPr lang="es-SV"/>
        </a:p>
      </dgm:t>
    </dgm:pt>
    <dgm:pt modelId="{A0540584-1B00-423A-8AAA-56A7E870B9A3}" type="parTrans" cxnId="{78DB7340-268B-46F0-954F-F70C3F50DF6B}">
      <dgm:prSet/>
      <dgm:spPr/>
      <dgm:t>
        <a:bodyPr/>
        <a:lstStyle/>
        <a:p>
          <a:pPr algn="ctr"/>
          <a:endParaRPr lang="es-SV"/>
        </a:p>
      </dgm:t>
    </dgm:pt>
    <dgm:pt modelId="{73BA25AD-B5B3-443D-A709-522A55C6B242}" type="sibTrans" cxnId="{78DB7340-268B-46F0-954F-F70C3F50DF6B}">
      <dgm:prSet/>
      <dgm:spPr/>
      <dgm:t>
        <a:bodyPr/>
        <a:lstStyle/>
        <a:p>
          <a:pPr algn="ctr"/>
          <a:endParaRPr lang="es-SV"/>
        </a:p>
      </dgm:t>
    </dgm:pt>
    <dgm:pt modelId="{AFC14D37-E93F-499E-90C7-1BF94EFA4BDD}">
      <dgm:prSet/>
      <dgm:spPr/>
      <dgm:t>
        <a:bodyPr/>
        <a:lstStyle/>
        <a:p>
          <a:pPr algn="ctr" rtl="0"/>
          <a:r>
            <a:rPr lang="es-SV" smtClean="0"/>
            <a:t>Promover la Gestión Política y Social </a:t>
          </a:r>
          <a:endParaRPr lang="es-SV"/>
        </a:p>
      </dgm:t>
    </dgm:pt>
    <dgm:pt modelId="{28780A2F-8982-4FB5-B895-9F0A5A1929FC}" type="parTrans" cxnId="{051A4A46-064C-4AE0-9129-A6760C8A9402}">
      <dgm:prSet/>
      <dgm:spPr/>
      <dgm:t>
        <a:bodyPr/>
        <a:lstStyle/>
        <a:p>
          <a:pPr algn="ctr"/>
          <a:endParaRPr lang="es-SV"/>
        </a:p>
      </dgm:t>
    </dgm:pt>
    <dgm:pt modelId="{6DF82C59-CD0C-4F56-82C4-EC14CC6CF020}" type="sibTrans" cxnId="{051A4A46-064C-4AE0-9129-A6760C8A9402}">
      <dgm:prSet/>
      <dgm:spPr/>
      <dgm:t>
        <a:bodyPr/>
        <a:lstStyle/>
        <a:p>
          <a:pPr algn="ctr"/>
          <a:endParaRPr lang="es-SV"/>
        </a:p>
      </dgm:t>
    </dgm:pt>
    <dgm:pt modelId="{4E822315-8966-40B4-AF68-2CB06804D388}" type="pres">
      <dgm:prSet presAssocID="{6C03BCDF-3313-4873-A1AD-74AEC8E21019}" presName="linear" presStyleCnt="0">
        <dgm:presLayoutVars>
          <dgm:animLvl val="lvl"/>
          <dgm:resizeHandles val="exact"/>
        </dgm:presLayoutVars>
      </dgm:prSet>
      <dgm:spPr/>
      <dgm:t>
        <a:bodyPr/>
        <a:lstStyle/>
        <a:p>
          <a:endParaRPr lang="es-SV"/>
        </a:p>
      </dgm:t>
    </dgm:pt>
    <dgm:pt modelId="{4550075D-8371-491E-95C0-FD7E5BF67510}" type="pres">
      <dgm:prSet presAssocID="{AB3D7961-5880-41D2-89D7-F6D1F6BD693D}" presName="parentText" presStyleLbl="node1" presStyleIdx="0" presStyleCnt="3">
        <dgm:presLayoutVars>
          <dgm:chMax val="0"/>
          <dgm:bulletEnabled val="1"/>
        </dgm:presLayoutVars>
      </dgm:prSet>
      <dgm:spPr/>
      <dgm:t>
        <a:bodyPr/>
        <a:lstStyle/>
        <a:p>
          <a:endParaRPr lang="es-SV"/>
        </a:p>
      </dgm:t>
    </dgm:pt>
    <dgm:pt modelId="{F152906C-516A-46A8-8C26-58CB82B8E195}" type="pres">
      <dgm:prSet presAssocID="{31519D66-400E-4C0C-8ED8-2D1FB6676E5C}" presName="spacer" presStyleCnt="0"/>
      <dgm:spPr/>
    </dgm:pt>
    <dgm:pt modelId="{6527B391-FBC3-425C-8D52-E10E3487486B}" type="pres">
      <dgm:prSet presAssocID="{798DB352-E63F-46D9-B4C0-275F45B3D6B6}" presName="parentText" presStyleLbl="node1" presStyleIdx="1" presStyleCnt="3">
        <dgm:presLayoutVars>
          <dgm:chMax val="0"/>
          <dgm:bulletEnabled val="1"/>
        </dgm:presLayoutVars>
      </dgm:prSet>
      <dgm:spPr/>
      <dgm:t>
        <a:bodyPr/>
        <a:lstStyle/>
        <a:p>
          <a:endParaRPr lang="es-SV"/>
        </a:p>
      </dgm:t>
    </dgm:pt>
    <dgm:pt modelId="{38E3E4D3-30BB-4681-87AC-BB7ABD89C97C}" type="pres">
      <dgm:prSet presAssocID="{73BA25AD-B5B3-443D-A709-522A55C6B242}" presName="spacer" presStyleCnt="0"/>
      <dgm:spPr/>
    </dgm:pt>
    <dgm:pt modelId="{3F0C9EE4-1701-4A3A-90B0-1FA6F9E8BC69}" type="pres">
      <dgm:prSet presAssocID="{AFC14D37-E93F-499E-90C7-1BF94EFA4BDD}" presName="parentText" presStyleLbl="node1" presStyleIdx="2" presStyleCnt="3">
        <dgm:presLayoutVars>
          <dgm:chMax val="0"/>
          <dgm:bulletEnabled val="1"/>
        </dgm:presLayoutVars>
      </dgm:prSet>
      <dgm:spPr/>
      <dgm:t>
        <a:bodyPr/>
        <a:lstStyle/>
        <a:p>
          <a:endParaRPr lang="es-SV"/>
        </a:p>
      </dgm:t>
    </dgm:pt>
  </dgm:ptLst>
  <dgm:cxnLst>
    <dgm:cxn modelId="{5DFC0FDA-E1E9-4FBE-A75A-929011C6DE73}" type="presOf" srcId="{AB3D7961-5880-41D2-89D7-F6D1F6BD693D}" destId="{4550075D-8371-491E-95C0-FD7E5BF67510}" srcOrd="0" destOrd="0" presId="urn:microsoft.com/office/officeart/2005/8/layout/vList2"/>
    <dgm:cxn modelId="{051A4A46-064C-4AE0-9129-A6760C8A9402}" srcId="{6C03BCDF-3313-4873-A1AD-74AEC8E21019}" destId="{AFC14D37-E93F-499E-90C7-1BF94EFA4BDD}" srcOrd="2" destOrd="0" parTransId="{28780A2F-8982-4FB5-B895-9F0A5A1929FC}" sibTransId="{6DF82C59-CD0C-4F56-82C4-EC14CC6CF020}"/>
    <dgm:cxn modelId="{62393E10-1964-419A-B717-3CC305C298B0}" type="presOf" srcId="{6C03BCDF-3313-4873-A1AD-74AEC8E21019}" destId="{4E822315-8966-40B4-AF68-2CB06804D388}" srcOrd="0" destOrd="0" presId="urn:microsoft.com/office/officeart/2005/8/layout/vList2"/>
    <dgm:cxn modelId="{B6E28E16-EFB9-4955-89D3-77778DCB8216}" type="presOf" srcId="{AFC14D37-E93F-499E-90C7-1BF94EFA4BDD}" destId="{3F0C9EE4-1701-4A3A-90B0-1FA6F9E8BC69}" srcOrd="0" destOrd="0" presId="urn:microsoft.com/office/officeart/2005/8/layout/vList2"/>
    <dgm:cxn modelId="{9BBB8770-2F3F-4617-93B4-77C2E20C95D9}" srcId="{6C03BCDF-3313-4873-A1AD-74AEC8E21019}" destId="{AB3D7961-5880-41D2-89D7-F6D1F6BD693D}" srcOrd="0" destOrd="0" parTransId="{12B57E4B-886B-4FFF-9EED-C17FA97BEA62}" sibTransId="{31519D66-400E-4C0C-8ED8-2D1FB6676E5C}"/>
    <dgm:cxn modelId="{FDCBBBA4-BAA2-4974-8019-0C8371B19765}" type="presOf" srcId="{798DB352-E63F-46D9-B4C0-275F45B3D6B6}" destId="{6527B391-FBC3-425C-8D52-E10E3487486B}" srcOrd="0" destOrd="0" presId="urn:microsoft.com/office/officeart/2005/8/layout/vList2"/>
    <dgm:cxn modelId="{78DB7340-268B-46F0-954F-F70C3F50DF6B}" srcId="{6C03BCDF-3313-4873-A1AD-74AEC8E21019}" destId="{798DB352-E63F-46D9-B4C0-275F45B3D6B6}" srcOrd="1" destOrd="0" parTransId="{A0540584-1B00-423A-8AAA-56A7E870B9A3}" sibTransId="{73BA25AD-B5B3-443D-A709-522A55C6B242}"/>
    <dgm:cxn modelId="{2707C903-5A28-4AF8-9B92-A61E32196186}" type="presParOf" srcId="{4E822315-8966-40B4-AF68-2CB06804D388}" destId="{4550075D-8371-491E-95C0-FD7E5BF67510}" srcOrd="0" destOrd="0" presId="urn:microsoft.com/office/officeart/2005/8/layout/vList2"/>
    <dgm:cxn modelId="{D97CBC59-AA6A-4CF1-9EAF-43385E4D9CFA}" type="presParOf" srcId="{4E822315-8966-40B4-AF68-2CB06804D388}" destId="{F152906C-516A-46A8-8C26-58CB82B8E195}" srcOrd="1" destOrd="0" presId="urn:microsoft.com/office/officeart/2005/8/layout/vList2"/>
    <dgm:cxn modelId="{ED7D4A53-BFD2-4515-ABCA-DF24C6A62E43}" type="presParOf" srcId="{4E822315-8966-40B4-AF68-2CB06804D388}" destId="{6527B391-FBC3-425C-8D52-E10E3487486B}" srcOrd="2" destOrd="0" presId="urn:microsoft.com/office/officeart/2005/8/layout/vList2"/>
    <dgm:cxn modelId="{37DA71D6-287E-4106-90CB-04E5CE55870F}" type="presParOf" srcId="{4E822315-8966-40B4-AF68-2CB06804D388}" destId="{38E3E4D3-30BB-4681-87AC-BB7ABD89C97C}" srcOrd="3" destOrd="0" presId="urn:microsoft.com/office/officeart/2005/8/layout/vList2"/>
    <dgm:cxn modelId="{C88EE4BC-68DB-4E76-B39B-D696F1B2A935}" type="presParOf" srcId="{4E822315-8966-40B4-AF68-2CB06804D388}" destId="{3F0C9EE4-1701-4A3A-90B0-1FA6F9E8BC6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04D9D-4A57-40F2-8A3D-3D125A75DFE9}">
      <dsp:nvSpPr>
        <dsp:cNvPr id="0" name=""/>
        <dsp:cNvSpPr/>
      </dsp:nvSpPr>
      <dsp:spPr>
        <a:xfrm>
          <a:off x="0" y="146844"/>
          <a:ext cx="3657600" cy="3657600"/>
        </a:xfrm>
        <a:prstGeom prst="ellipse">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s-SV" sz="2100" i="1" kern="1200" dirty="0" smtClean="0"/>
            <a:t>Garantizar la Territorialización  interinstitucionalizada, de las diferentes políticas publicas, en el Departamento de La Libertad, para reducir la exclusión social</a:t>
          </a:r>
          <a:endParaRPr lang="es-SV" sz="2100" kern="1200" dirty="0"/>
        </a:p>
      </dsp:txBody>
      <dsp:txXfrm>
        <a:off x="535643" y="682487"/>
        <a:ext cx="2586314" cy="25863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A6CAB-BBAB-4573-966C-3AF25B593C06}">
      <dsp:nvSpPr>
        <dsp:cNvPr id="0" name=""/>
        <dsp:cNvSpPr/>
      </dsp:nvSpPr>
      <dsp:spPr>
        <a:xfrm>
          <a:off x="1290153" y="446"/>
          <a:ext cx="2399853" cy="1439912"/>
        </a:xfrm>
        <a:prstGeom prst="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s-ES" sz="4800" kern="1200" dirty="0" smtClean="0"/>
            <a:t>MINSAL</a:t>
          </a:r>
          <a:endParaRPr lang="es-SV" sz="4800" kern="1200" dirty="0"/>
        </a:p>
      </dsp:txBody>
      <dsp:txXfrm>
        <a:off x="1290153" y="446"/>
        <a:ext cx="2399853" cy="1439912"/>
      </dsp:txXfrm>
    </dsp:sp>
    <dsp:sp modelId="{152CFC35-1F31-4E69-901B-B1D46CC24475}">
      <dsp:nvSpPr>
        <dsp:cNvPr id="0" name=""/>
        <dsp:cNvSpPr/>
      </dsp:nvSpPr>
      <dsp:spPr>
        <a:xfrm>
          <a:off x="3929992" y="446"/>
          <a:ext cx="2399853" cy="1439912"/>
        </a:xfrm>
        <a:prstGeom prst="rect">
          <a:avLst/>
        </a:prstGeom>
        <a:solidFill>
          <a:schemeClr val="accent3">
            <a:hueOff val="2812566"/>
            <a:satOff val="-4220"/>
            <a:lumOff val="-686"/>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s-ES" sz="4800" kern="1200" smtClean="0"/>
            <a:t>ISSS</a:t>
          </a:r>
          <a:endParaRPr lang="es-SV" sz="4800" kern="1200"/>
        </a:p>
      </dsp:txBody>
      <dsp:txXfrm>
        <a:off x="3929992" y="446"/>
        <a:ext cx="2399853" cy="1439912"/>
      </dsp:txXfrm>
    </dsp:sp>
    <dsp:sp modelId="{0BD75593-4AF5-43EE-BFCE-4991DDA6EFCF}">
      <dsp:nvSpPr>
        <dsp:cNvPr id="0" name=""/>
        <dsp:cNvSpPr/>
      </dsp:nvSpPr>
      <dsp:spPr>
        <a:xfrm>
          <a:off x="1290153" y="1680343"/>
          <a:ext cx="2399853" cy="1439912"/>
        </a:xfrm>
        <a:prstGeom prst="rect">
          <a:avLst/>
        </a:prstGeom>
        <a:solidFill>
          <a:schemeClr val="accent3">
            <a:hueOff val="5625132"/>
            <a:satOff val="-8440"/>
            <a:lumOff val="-1373"/>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s-ES" sz="4800" kern="1200" smtClean="0"/>
            <a:t>ISNA</a:t>
          </a:r>
          <a:endParaRPr lang="es-SV" sz="4800" kern="1200"/>
        </a:p>
      </dsp:txBody>
      <dsp:txXfrm>
        <a:off x="1290153" y="1680343"/>
        <a:ext cx="2399853" cy="1439912"/>
      </dsp:txXfrm>
    </dsp:sp>
    <dsp:sp modelId="{A87A05B2-F41E-4C8B-BE23-56D92800FE16}">
      <dsp:nvSpPr>
        <dsp:cNvPr id="0" name=""/>
        <dsp:cNvSpPr/>
      </dsp:nvSpPr>
      <dsp:spPr>
        <a:xfrm>
          <a:off x="3929992" y="1680343"/>
          <a:ext cx="2399853" cy="1439912"/>
        </a:xfrm>
        <a:prstGeom prst="rect">
          <a:avLst/>
        </a:prstGeom>
        <a:solidFill>
          <a:schemeClr val="accent3">
            <a:hueOff val="8437698"/>
            <a:satOff val="-12660"/>
            <a:lumOff val="-2059"/>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s-ES" sz="4800" kern="1200" smtClean="0"/>
            <a:t>MINED</a:t>
          </a:r>
          <a:endParaRPr lang="es-SV" sz="4800" kern="1200"/>
        </a:p>
      </dsp:txBody>
      <dsp:txXfrm>
        <a:off x="3929992" y="1680343"/>
        <a:ext cx="2399853" cy="1439912"/>
      </dsp:txXfrm>
    </dsp:sp>
    <dsp:sp modelId="{3451CB37-C03F-4260-873B-DB89B90FD989}">
      <dsp:nvSpPr>
        <dsp:cNvPr id="0" name=""/>
        <dsp:cNvSpPr/>
      </dsp:nvSpPr>
      <dsp:spPr>
        <a:xfrm>
          <a:off x="2610073" y="3360241"/>
          <a:ext cx="2399853" cy="1439912"/>
        </a:xfrm>
        <a:prstGeom prst="rect">
          <a:avLst/>
        </a:prstGeom>
        <a:solidFill>
          <a:schemeClr val="accent3">
            <a:hueOff val="11250264"/>
            <a:satOff val="-16880"/>
            <a:lumOff val="-2745"/>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s-ES" sz="4800" kern="1200" smtClean="0"/>
            <a:t>ISDEMU</a:t>
          </a:r>
          <a:endParaRPr lang="es-SV" sz="4800" kern="1200"/>
        </a:p>
      </dsp:txBody>
      <dsp:txXfrm>
        <a:off x="2610073" y="3360241"/>
        <a:ext cx="2399853" cy="14399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D0536-FF9E-45D2-99FB-F18EF9C0E97D}">
      <dsp:nvSpPr>
        <dsp:cNvPr id="0" name=""/>
        <dsp:cNvSpPr/>
      </dsp:nvSpPr>
      <dsp:spPr>
        <a:xfrm>
          <a:off x="0" y="332964"/>
          <a:ext cx="3657600" cy="328535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s-SV" sz="1800" kern="1200" dirty="0" smtClean="0"/>
            <a:t>Establecer un sistema local que sea capaz de brindar las condiciones y la respuesta interinstitucional para garantizar el acceso a los servicios básicos de la población tomando en consideración sus especificidades, según su ciclo de vida bajo un enfoque de género y de derechos, con participación ciudadana efectiva. </a:t>
          </a:r>
          <a:endParaRPr lang="es-SV" sz="1800" kern="1200" dirty="0"/>
        </a:p>
      </dsp:txBody>
      <dsp:txXfrm>
        <a:off x="160378" y="493342"/>
        <a:ext cx="3336844" cy="29646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0D188-803F-4501-8205-1035BA244147}">
      <dsp:nvSpPr>
        <dsp:cNvPr id="0" name=""/>
        <dsp:cNvSpPr/>
      </dsp:nvSpPr>
      <dsp:spPr>
        <a:xfrm>
          <a:off x="0" y="146844"/>
          <a:ext cx="3657600" cy="3657600"/>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DBBDE0-79DD-4D1B-B451-298F102EBBCB}">
      <dsp:nvSpPr>
        <dsp:cNvPr id="0" name=""/>
        <dsp:cNvSpPr/>
      </dsp:nvSpPr>
      <dsp:spPr>
        <a:xfrm>
          <a:off x="347472" y="494316"/>
          <a:ext cx="1426464" cy="142646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ES" sz="1300" kern="1200" dirty="0" smtClean="0"/>
            <a:t>Realizar acciones preventivas y asistenciales en salud en el Marco de la Reforma de Salud</a:t>
          </a:r>
          <a:endParaRPr lang="es-SV" sz="1300" kern="1200" dirty="0"/>
        </a:p>
      </dsp:txBody>
      <dsp:txXfrm>
        <a:off x="417106" y="563950"/>
        <a:ext cx="1287196" cy="1287196"/>
      </dsp:txXfrm>
    </dsp:sp>
    <dsp:sp modelId="{44C23CCC-C660-4E78-BDA5-EB7D7D3C3727}">
      <dsp:nvSpPr>
        <dsp:cNvPr id="0" name=""/>
        <dsp:cNvSpPr/>
      </dsp:nvSpPr>
      <dsp:spPr>
        <a:xfrm>
          <a:off x="1883664" y="494316"/>
          <a:ext cx="1426464" cy="1426464"/>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ES" sz="1300" kern="1200" dirty="0" smtClean="0"/>
            <a:t>Fortalecer la estimulación del desarrollo y la nutrición de niñas y niños de CAI</a:t>
          </a:r>
          <a:endParaRPr lang="es-SV" sz="1300" kern="1200" dirty="0"/>
        </a:p>
      </dsp:txBody>
      <dsp:txXfrm>
        <a:off x="1953298" y="563950"/>
        <a:ext cx="1287196" cy="1287196"/>
      </dsp:txXfrm>
    </dsp:sp>
    <dsp:sp modelId="{EB7B1847-46BB-40C2-8D4B-15CE8FB6CC36}">
      <dsp:nvSpPr>
        <dsp:cNvPr id="0" name=""/>
        <dsp:cNvSpPr/>
      </dsp:nvSpPr>
      <dsp:spPr>
        <a:xfrm>
          <a:off x="347472" y="2030508"/>
          <a:ext cx="1426464" cy="1426464"/>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ES" sz="1300" kern="1200" dirty="0" smtClean="0"/>
            <a:t>Desarrollar círculos de alfabetización</a:t>
          </a:r>
          <a:endParaRPr lang="es-SV" sz="1300" kern="1200" dirty="0"/>
        </a:p>
      </dsp:txBody>
      <dsp:txXfrm>
        <a:off x="417106" y="2100142"/>
        <a:ext cx="1287196" cy="1287196"/>
      </dsp:txXfrm>
    </dsp:sp>
    <dsp:sp modelId="{11D67B39-663B-406E-9CE1-C25C66CE8FD5}">
      <dsp:nvSpPr>
        <dsp:cNvPr id="0" name=""/>
        <dsp:cNvSpPr/>
      </dsp:nvSpPr>
      <dsp:spPr>
        <a:xfrm>
          <a:off x="1883664" y="2030508"/>
          <a:ext cx="1426464" cy="1426464"/>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ES" sz="1300" kern="1200" dirty="0" smtClean="0"/>
            <a:t>Prevención y atención de mujeres víctimas de violencia</a:t>
          </a:r>
          <a:endParaRPr lang="es-SV" sz="1300" kern="1200" dirty="0"/>
        </a:p>
      </dsp:txBody>
      <dsp:txXfrm>
        <a:off x="1953298" y="2100142"/>
        <a:ext cx="1287196" cy="12871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F2556-E540-4AA6-B022-A236D2B4D453}">
      <dsp:nvSpPr>
        <dsp:cNvPr id="0" name=""/>
        <dsp:cNvSpPr/>
      </dsp:nvSpPr>
      <dsp:spPr>
        <a:xfrm>
          <a:off x="0" y="3240912"/>
          <a:ext cx="3657600" cy="709032"/>
        </a:xfrm>
        <a:prstGeom prst="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MX" sz="1300" kern="1200" dirty="0" smtClean="0"/>
            <a:t>23,446 Familias</a:t>
          </a:r>
          <a:endParaRPr lang="es-SV" sz="1300" kern="1200" dirty="0"/>
        </a:p>
      </dsp:txBody>
      <dsp:txXfrm>
        <a:off x="0" y="3240912"/>
        <a:ext cx="3657600" cy="382877"/>
      </dsp:txXfrm>
    </dsp:sp>
    <dsp:sp modelId="{CFFA21CB-00E1-4DAC-82A5-B884055674F4}">
      <dsp:nvSpPr>
        <dsp:cNvPr id="0" name=""/>
        <dsp:cNvSpPr/>
      </dsp:nvSpPr>
      <dsp:spPr>
        <a:xfrm>
          <a:off x="0" y="3609609"/>
          <a:ext cx="3657600" cy="32615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s-MX" sz="1800" kern="1200" smtClean="0"/>
            <a:t> </a:t>
          </a:r>
          <a:r>
            <a:rPr lang="es-MX" sz="1800" kern="1200" dirty="0" smtClean="0"/>
            <a:t>beneficiadas con los Ecos-Familiares</a:t>
          </a:r>
          <a:endParaRPr lang="es-SV" sz="1800" kern="1200" dirty="0"/>
        </a:p>
      </dsp:txBody>
      <dsp:txXfrm>
        <a:off x="0" y="3609609"/>
        <a:ext cx="3657600" cy="326154"/>
      </dsp:txXfrm>
    </dsp:sp>
    <dsp:sp modelId="{1416EEF1-D073-424C-8024-3282488D5021}">
      <dsp:nvSpPr>
        <dsp:cNvPr id="0" name=""/>
        <dsp:cNvSpPr/>
      </dsp:nvSpPr>
      <dsp:spPr>
        <a:xfrm rot="10800000">
          <a:off x="0" y="2161055"/>
          <a:ext cx="3657600" cy="1090491"/>
        </a:xfrm>
        <a:prstGeom prst="upArrowCallout">
          <a:avLst/>
        </a:prstGeom>
        <a:solidFill>
          <a:schemeClr val="accent5">
            <a:hueOff val="-3311292"/>
            <a:satOff val="13270"/>
            <a:lumOff val="2876"/>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MX" sz="1300" kern="1200" dirty="0" smtClean="0"/>
            <a:t>2 Ecos- Especializados</a:t>
          </a:r>
          <a:endParaRPr lang="es-SV" sz="1300" kern="1200" dirty="0"/>
        </a:p>
      </dsp:txBody>
      <dsp:txXfrm rot="-10800000">
        <a:off x="0" y="2161055"/>
        <a:ext cx="3657600" cy="382762"/>
      </dsp:txXfrm>
    </dsp:sp>
    <dsp:sp modelId="{FF39B794-FBDC-4A61-AA13-4F567CDD74C4}">
      <dsp:nvSpPr>
        <dsp:cNvPr id="0" name=""/>
        <dsp:cNvSpPr/>
      </dsp:nvSpPr>
      <dsp:spPr>
        <a:xfrm>
          <a:off x="0" y="2543818"/>
          <a:ext cx="3657600" cy="326057"/>
        </a:xfrm>
        <a:prstGeom prst="rect">
          <a:avLst/>
        </a:prstGeom>
        <a:solidFill>
          <a:schemeClr val="accent5">
            <a:tint val="40000"/>
            <a:alpha val="90000"/>
            <a:hueOff val="-3580161"/>
            <a:satOff val="16084"/>
            <a:lumOff val="1106"/>
            <a:alphaOff val="0"/>
          </a:schemeClr>
        </a:solidFill>
        <a:ln w="12700" cap="flat" cmpd="sng" algn="ctr">
          <a:solidFill>
            <a:schemeClr val="accent5">
              <a:tint val="40000"/>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s-MX" sz="1800" kern="1200" smtClean="0"/>
            <a:t>conformados </a:t>
          </a:r>
          <a:r>
            <a:rPr lang="es-MX" sz="1800" kern="1200" dirty="0" smtClean="0"/>
            <a:t>y funcionando</a:t>
          </a:r>
          <a:endParaRPr lang="es-SV" sz="1800" kern="1200" dirty="0"/>
        </a:p>
      </dsp:txBody>
      <dsp:txXfrm>
        <a:off x="0" y="2543818"/>
        <a:ext cx="3657600" cy="326057"/>
      </dsp:txXfrm>
    </dsp:sp>
    <dsp:sp modelId="{E990B834-BF2C-438F-9527-69B0BEE51951}">
      <dsp:nvSpPr>
        <dsp:cNvPr id="0" name=""/>
        <dsp:cNvSpPr/>
      </dsp:nvSpPr>
      <dsp:spPr>
        <a:xfrm rot="10800000">
          <a:off x="0" y="1081199"/>
          <a:ext cx="3657600" cy="1090491"/>
        </a:xfrm>
        <a:prstGeom prst="upArrowCallout">
          <a:avLst/>
        </a:prstGeom>
        <a:solidFill>
          <a:schemeClr val="accent5">
            <a:hueOff val="-6622584"/>
            <a:satOff val="26541"/>
            <a:lumOff val="5752"/>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MX" sz="1300" kern="1200" dirty="0" smtClean="0"/>
            <a:t>25 Ecos-Familiares</a:t>
          </a:r>
          <a:endParaRPr lang="es-SV" sz="1300" kern="1200" dirty="0"/>
        </a:p>
      </dsp:txBody>
      <dsp:txXfrm rot="-10800000">
        <a:off x="0" y="1081199"/>
        <a:ext cx="3657600" cy="382762"/>
      </dsp:txXfrm>
    </dsp:sp>
    <dsp:sp modelId="{20B55F42-77FD-40B4-A8DF-0242F3B2AFA9}">
      <dsp:nvSpPr>
        <dsp:cNvPr id="0" name=""/>
        <dsp:cNvSpPr/>
      </dsp:nvSpPr>
      <dsp:spPr>
        <a:xfrm>
          <a:off x="0" y="1463962"/>
          <a:ext cx="3657600" cy="326057"/>
        </a:xfrm>
        <a:prstGeom prst="rect">
          <a:avLst/>
        </a:prstGeom>
        <a:solidFill>
          <a:schemeClr val="accent5">
            <a:tint val="40000"/>
            <a:alpha val="90000"/>
            <a:hueOff val="-7160321"/>
            <a:satOff val="32169"/>
            <a:lumOff val="2211"/>
            <a:alphaOff val="0"/>
          </a:schemeClr>
        </a:solidFill>
        <a:ln w="12700" cap="flat" cmpd="sng" algn="ctr">
          <a:solidFill>
            <a:schemeClr val="accent5">
              <a:tint val="40000"/>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s-MX" sz="1800" kern="1200" smtClean="0"/>
            <a:t>  </a:t>
          </a:r>
          <a:r>
            <a:rPr lang="es-MX" sz="1800" kern="1200" dirty="0" smtClean="0"/>
            <a:t>conformados y  funcionando</a:t>
          </a:r>
          <a:endParaRPr lang="es-SV" sz="1800" kern="1200" dirty="0"/>
        </a:p>
      </dsp:txBody>
      <dsp:txXfrm>
        <a:off x="0" y="1463962"/>
        <a:ext cx="3657600" cy="326057"/>
      </dsp:txXfrm>
    </dsp:sp>
    <dsp:sp modelId="{7D05304F-6D32-4D73-BE43-C40B55F95976}">
      <dsp:nvSpPr>
        <dsp:cNvPr id="0" name=""/>
        <dsp:cNvSpPr/>
      </dsp:nvSpPr>
      <dsp:spPr>
        <a:xfrm rot="10800000">
          <a:off x="0" y="1343"/>
          <a:ext cx="3657600" cy="1090491"/>
        </a:xfrm>
        <a:prstGeom prst="upArrowCallout">
          <a:avLst/>
        </a:prstGeom>
        <a:solidFill>
          <a:schemeClr val="accent5">
            <a:hueOff val="-9933876"/>
            <a:satOff val="39811"/>
            <a:lumOff val="8628"/>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MX" sz="1300" kern="1200" dirty="0" smtClean="0"/>
            <a:t>8 municipios</a:t>
          </a:r>
          <a:endParaRPr lang="es-SV" sz="1300" kern="1200" dirty="0"/>
        </a:p>
      </dsp:txBody>
      <dsp:txXfrm rot="-10800000">
        <a:off x="0" y="1343"/>
        <a:ext cx="3657600" cy="382762"/>
      </dsp:txXfrm>
    </dsp:sp>
    <dsp:sp modelId="{2DBA6406-AF10-40E7-A214-399EE3C1F53C}">
      <dsp:nvSpPr>
        <dsp:cNvPr id="0" name=""/>
        <dsp:cNvSpPr/>
      </dsp:nvSpPr>
      <dsp:spPr>
        <a:xfrm>
          <a:off x="0" y="384105"/>
          <a:ext cx="3657600" cy="326057"/>
        </a:xfrm>
        <a:prstGeom prst="rect">
          <a:avLst/>
        </a:prstGeom>
        <a:solidFill>
          <a:schemeClr val="accent5">
            <a:tint val="40000"/>
            <a:alpha val="90000"/>
            <a:hueOff val="-10740482"/>
            <a:satOff val="48253"/>
            <a:lumOff val="3317"/>
            <a:alphaOff val="0"/>
          </a:schemeClr>
        </a:solidFill>
        <a:ln w="12700" cap="flat" cmpd="sng" algn="ctr">
          <a:solidFill>
            <a:schemeClr val="accent5">
              <a:tint val="40000"/>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s-MX" sz="1800" kern="1200" dirty="0" smtClean="0"/>
            <a:t> intervenidos con Ecos-Familiares</a:t>
          </a:r>
          <a:endParaRPr lang="es-SV" sz="1800" kern="1200" dirty="0"/>
        </a:p>
      </dsp:txBody>
      <dsp:txXfrm>
        <a:off x="0" y="384105"/>
        <a:ext cx="3657600" cy="32605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841CF-91EB-4FAC-A31D-D50AE68AC294}">
      <dsp:nvSpPr>
        <dsp:cNvPr id="0" name=""/>
        <dsp:cNvSpPr/>
      </dsp:nvSpPr>
      <dsp:spPr>
        <a:xfrm rot="5400000">
          <a:off x="-256957" y="1081730"/>
          <a:ext cx="1160606" cy="141124"/>
        </a:xfrm>
        <a:prstGeom prst="rect">
          <a:avLst/>
        </a:prstGeom>
        <a:solidFill>
          <a:schemeClr val="accent2">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sp>
    <dsp:sp modelId="{AC68722F-3980-4B2B-865D-FC7955BB3D4D}">
      <dsp:nvSpPr>
        <dsp:cNvPr id="0" name=""/>
        <dsp:cNvSpPr/>
      </dsp:nvSpPr>
      <dsp:spPr>
        <a:xfrm>
          <a:off x="2018" y="329188"/>
          <a:ext cx="1568053" cy="940831"/>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es-SV" sz="1400" b="1" kern="1200" dirty="0" smtClean="0"/>
            <a:t>553</a:t>
          </a:r>
          <a:endParaRPr lang="es-SV" sz="1400" b="1" kern="1200" dirty="0"/>
        </a:p>
        <a:p>
          <a:pPr marL="57150" lvl="1" indent="-57150" algn="ctr" defTabSz="488950" rtl="0">
            <a:lnSpc>
              <a:spcPct val="90000"/>
            </a:lnSpc>
            <a:spcBef>
              <a:spcPct val="0"/>
            </a:spcBef>
            <a:spcAft>
              <a:spcPct val="15000"/>
            </a:spcAft>
            <a:buChar char="••"/>
          </a:pPr>
          <a:r>
            <a:rPr lang="es-SV" sz="1100" kern="1200" dirty="0" smtClean="0"/>
            <a:t>Círculos de alfabetización.</a:t>
          </a:r>
          <a:endParaRPr lang="es-SV" sz="1100" kern="1200" dirty="0"/>
        </a:p>
      </dsp:txBody>
      <dsp:txXfrm>
        <a:off x="29574" y="356744"/>
        <a:ext cx="1512941" cy="885719"/>
      </dsp:txXfrm>
    </dsp:sp>
    <dsp:sp modelId="{702CC18F-7021-4503-8BFD-1512FBD98D03}">
      <dsp:nvSpPr>
        <dsp:cNvPr id="0" name=""/>
        <dsp:cNvSpPr/>
      </dsp:nvSpPr>
      <dsp:spPr>
        <a:xfrm rot="5400000">
          <a:off x="-256957" y="2257770"/>
          <a:ext cx="1160606" cy="141124"/>
        </a:xfrm>
        <a:prstGeom prst="rect">
          <a:avLst/>
        </a:prstGeom>
        <a:solidFill>
          <a:schemeClr val="accent3">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sp>
    <dsp:sp modelId="{293BAB36-DB7C-4A2F-95DA-FCB38DDB6FC3}">
      <dsp:nvSpPr>
        <dsp:cNvPr id="0" name=""/>
        <dsp:cNvSpPr/>
      </dsp:nvSpPr>
      <dsp:spPr>
        <a:xfrm>
          <a:off x="2018" y="1505228"/>
          <a:ext cx="1568053" cy="940831"/>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es-SV" sz="1400" b="1" kern="1200" dirty="0" smtClean="0"/>
            <a:t>3,000</a:t>
          </a:r>
          <a:endParaRPr lang="es-SV" sz="1400" b="1" kern="1200" dirty="0"/>
        </a:p>
        <a:p>
          <a:pPr marL="57150" lvl="1" indent="-57150" algn="ctr" defTabSz="488950" rtl="0">
            <a:lnSpc>
              <a:spcPct val="90000"/>
            </a:lnSpc>
            <a:spcBef>
              <a:spcPct val="0"/>
            </a:spcBef>
            <a:spcAft>
              <a:spcPct val="15000"/>
            </a:spcAft>
            <a:buChar char="••"/>
          </a:pPr>
          <a:r>
            <a:rPr lang="es-SV" sz="1100" kern="1200" dirty="0" smtClean="0"/>
            <a:t>Asociados inscritos (personas a alfabetizar).</a:t>
          </a:r>
          <a:endParaRPr lang="es-SV" sz="1100" kern="1200" dirty="0"/>
        </a:p>
      </dsp:txBody>
      <dsp:txXfrm>
        <a:off x="29574" y="1532784"/>
        <a:ext cx="1512941" cy="885719"/>
      </dsp:txXfrm>
    </dsp:sp>
    <dsp:sp modelId="{32537EA6-8E6E-4905-95D0-50D641381B71}">
      <dsp:nvSpPr>
        <dsp:cNvPr id="0" name=""/>
        <dsp:cNvSpPr/>
      </dsp:nvSpPr>
      <dsp:spPr>
        <a:xfrm>
          <a:off x="331062" y="2845790"/>
          <a:ext cx="2070077" cy="141124"/>
        </a:xfrm>
        <a:prstGeom prst="rect">
          <a:avLst/>
        </a:prstGeom>
        <a:solidFill>
          <a:schemeClr val="accent4">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sp>
    <dsp:sp modelId="{717E6984-3329-4D18-A94F-2EC2BE108C72}">
      <dsp:nvSpPr>
        <dsp:cNvPr id="0" name=""/>
        <dsp:cNvSpPr/>
      </dsp:nvSpPr>
      <dsp:spPr>
        <a:xfrm>
          <a:off x="2018" y="2681267"/>
          <a:ext cx="1568053" cy="940831"/>
        </a:xfrm>
        <a:prstGeom prst="roundRect">
          <a:avLst>
            <a:gd name="adj" fmla="val 10000"/>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es-SV" sz="1400" b="1" kern="1200" dirty="0" smtClean="0"/>
            <a:t>10</a:t>
          </a:r>
          <a:endParaRPr lang="es-SV" sz="1400" b="1" kern="1200" dirty="0"/>
        </a:p>
        <a:p>
          <a:pPr marL="57150" lvl="1" indent="-57150" algn="ctr" defTabSz="488950" rtl="0">
            <a:lnSpc>
              <a:spcPct val="90000"/>
            </a:lnSpc>
            <a:spcBef>
              <a:spcPct val="0"/>
            </a:spcBef>
            <a:spcAft>
              <a:spcPct val="15000"/>
            </a:spcAft>
            <a:buChar char="••"/>
          </a:pPr>
          <a:r>
            <a:rPr lang="es-SV" sz="1100" kern="1200" dirty="0" smtClean="0"/>
            <a:t>Promotores de alfabetización</a:t>
          </a:r>
          <a:endParaRPr lang="es-SV" sz="1100" kern="1200" dirty="0"/>
        </a:p>
      </dsp:txBody>
      <dsp:txXfrm>
        <a:off x="29574" y="2708823"/>
        <a:ext cx="1512941" cy="885719"/>
      </dsp:txXfrm>
    </dsp:sp>
    <dsp:sp modelId="{0F7A217C-2B40-4A4A-858D-00C0D8E6F4FA}">
      <dsp:nvSpPr>
        <dsp:cNvPr id="0" name=""/>
        <dsp:cNvSpPr/>
      </dsp:nvSpPr>
      <dsp:spPr>
        <a:xfrm rot="16200000">
          <a:off x="1828553" y="2257770"/>
          <a:ext cx="1160606" cy="141124"/>
        </a:xfrm>
        <a:prstGeom prst="rect">
          <a:avLst/>
        </a:prstGeom>
        <a:solidFill>
          <a:schemeClr val="accent5">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sp>
    <dsp:sp modelId="{1AB74CBF-072C-4B54-9153-F8CE0E441AE9}">
      <dsp:nvSpPr>
        <dsp:cNvPr id="0" name=""/>
        <dsp:cNvSpPr/>
      </dsp:nvSpPr>
      <dsp:spPr>
        <a:xfrm>
          <a:off x="2087528" y="2681267"/>
          <a:ext cx="1568053" cy="940831"/>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es-SV" sz="1400" b="1" kern="1200" dirty="0" smtClean="0"/>
            <a:t>600</a:t>
          </a:r>
          <a:endParaRPr lang="es-SV" sz="1400" b="1" kern="1200" dirty="0"/>
        </a:p>
        <a:p>
          <a:pPr marL="57150" lvl="1" indent="-57150" algn="ctr" defTabSz="488950" rtl="0">
            <a:lnSpc>
              <a:spcPct val="90000"/>
            </a:lnSpc>
            <a:spcBef>
              <a:spcPct val="0"/>
            </a:spcBef>
            <a:spcAft>
              <a:spcPct val="15000"/>
            </a:spcAft>
            <a:buChar char="••"/>
          </a:pPr>
          <a:r>
            <a:rPr lang="es-SV" sz="1100" kern="1200" dirty="0" smtClean="0"/>
            <a:t>Alfabetizadores</a:t>
          </a:r>
          <a:endParaRPr lang="es-SV" sz="1100" kern="1200" dirty="0"/>
        </a:p>
      </dsp:txBody>
      <dsp:txXfrm>
        <a:off x="2115084" y="2708823"/>
        <a:ext cx="1512941" cy="885719"/>
      </dsp:txXfrm>
    </dsp:sp>
    <dsp:sp modelId="{35E8457D-3A69-4FB3-9746-2B11A0197B60}">
      <dsp:nvSpPr>
        <dsp:cNvPr id="0" name=""/>
        <dsp:cNvSpPr/>
      </dsp:nvSpPr>
      <dsp:spPr>
        <a:xfrm>
          <a:off x="2087528" y="1505228"/>
          <a:ext cx="1568053" cy="940831"/>
        </a:xfrm>
        <a:prstGeom prst="roundRect">
          <a:avLst>
            <a:gd name="adj" fmla="val 10000"/>
          </a:avLst>
        </a:prstGeom>
        <a:solidFill>
          <a:schemeClr val="accent6">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rtl="0">
            <a:lnSpc>
              <a:spcPct val="90000"/>
            </a:lnSpc>
            <a:spcBef>
              <a:spcPct val="0"/>
            </a:spcBef>
            <a:spcAft>
              <a:spcPct val="35000"/>
            </a:spcAft>
          </a:pPr>
          <a:r>
            <a:rPr lang="es-SV" sz="1800" b="1" kern="1200" dirty="0" smtClean="0"/>
            <a:t>1,600</a:t>
          </a:r>
          <a:endParaRPr lang="es-SV" sz="1800" b="1" kern="1200" dirty="0"/>
        </a:p>
        <a:p>
          <a:pPr marL="114300" lvl="1" indent="-114300" algn="ctr" defTabSz="533400" rtl="0">
            <a:lnSpc>
              <a:spcPct val="90000"/>
            </a:lnSpc>
            <a:spcBef>
              <a:spcPct val="0"/>
            </a:spcBef>
            <a:spcAft>
              <a:spcPct val="15000"/>
            </a:spcAft>
            <a:buChar char="••"/>
          </a:pPr>
          <a:r>
            <a:rPr lang="es-SV" sz="1200" kern="1200" dirty="0" smtClean="0"/>
            <a:t>Meta de asociados para la Departamental de educación</a:t>
          </a:r>
          <a:endParaRPr lang="es-SV" sz="1200" kern="1200" dirty="0"/>
        </a:p>
      </dsp:txBody>
      <dsp:txXfrm>
        <a:off x="2115084" y="1532784"/>
        <a:ext cx="1512941" cy="88571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57A44-2CC4-42F0-8031-BDB1E1630E75}">
      <dsp:nvSpPr>
        <dsp:cNvPr id="0" name=""/>
        <dsp:cNvSpPr/>
      </dsp:nvSpPr>
      <dsp:spPr>
        <a:xfrm>
          <a:off x="0" y="0"/>
          <a:ext cx="36576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48F116-39EA-4F4E-8EFC-F41E61AF08E5}">
      <dsp:nvSpPr>
        <dsp:cNvPr id="0" name=""/>
        <dsp:cNvSpPr/>
      </dsp:nvSpPr>
      <dsp:spPr>
        <a:xfrm>
          <a:off x="0" y="0"/>
          <a:ext cx="3657600" cy="197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ES" sz="1400" kern="1200" dirty="0" smtClean="0"/>
            <a:t>Los dos tipos de violencia contra la mujer que más se reportaron durante el período detallado en este informe son: en primer lugar la violencia física (19 casos), en segundo la psicológica (17 casos)</a:t>
          </a:r>
          <a:endParaRPr lang="es-SV" sz="1400" kern="1200" dirty="0"/>
        </a:p>
      </dsp:txBody>
      <dsp:txXfrm>
        <a:off x="0" y="0"/>
        <a:ext cx="3657600" cy="1975644"/>
      </dsp:txXfrm>
    </dsp:sp>
    <dsp:sp modelId="{F625AB4B-E3E7-4C1C-9536-4E7B5C0BB744}">
      <dsp:nvSpPr>
        <dsp:cNvPr id="0" name=""/>
        <dsp:cNvSpPr/>
      </dsp:nvSpPr>
      <dsp:spPr>
        <a:xfrm>
          <a:off x="0" y="1975644"/>
          <a:ext cx="3657600" cy="0"/>
        </a:xfrm>
        <a:prstGeom prst="line">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EEA0AE-84F2-4DAA-96EC-32A1158FCDFC}">
      <dsp:nvSpPr>
        <dsp:cNvPr id="0" name=""/>
        <dsp:cNvSpPr/>
      </dsp:nvSpPr>
      <dsp:spPr>
        <a:xfrm>
          <a:off x="0" y="1975644"/>
          <a:ext cx="3657600" cy="197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just" defTabSz="622300" rtl="0">
            <a:lnSpc>
              <a:spcPct val="90000"/>
            </a:lnSpc>
            <a:spcBef>
              <a:spcPct val="0"/>
            </a:spcBef>
            <a:spcAft>
              <a:spcPct val="35000"/>
            </a:spcAft>
          </a:pPr>
          <a:r>
            <a:rPr lang="es-ES" sz="1400" kern="1200" dirty="0" smtClean="0"/>
            <a:t>Los municipios en los que se reporta más atenciones de violencia contra las mujeres y orientaciones son: Santa Tecla (11 casos), Colón (9 casos) y Chiltiupán (7 casos). Según datos del Instituto de Medicina Legal el segundo departamento que reporta más casos de violencia intrafamiliar en el año 2011 después de San Salvador, es el de La Libertad con 353</a:t>
          </a:r>
          <a:endParaRPr lang="es-SV" sz="1400" kern="1200" dirty="0"/>
        </a:p>
      </dsp:txBody>
      <dsp:txXfrm>
        <a:off x="0" y="1975644"/>
        <a:ext cx="3657600" cy="197564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C35AD-CB8C-49E1-A7F3-DFDE99C11F1E}">
      <dsp:nvSpPr>
        <dsp:cNvPr id="0" name=""/>
        <dsp:cNvSpPr/>
      </dsp:nvSpPr>
      <dsp:spPr>
        <a:xfrm rot="16200000">
          <a:off x="-1093346" y="1095176"/>
          <a:ext cx="3951288" cy="1760934"/>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2442" bIns="0" numCol="1" spcCol="1270" anchor="ctr" anchorCtr="0">
          <a:noAutofit/>
        </a:bodyPr>
        <a:lstStyle/>
        <a:p>
          <a:pPr lvl="0" algn="ctr" defTabSz="844550" rtl="0">
            <a:lnSpc>
              <a:spcPct val="90000"/>
            </a:lnSpc>
            <a:spcBef>
              <a:spcPct val="0"/>
            </a:spcBef>
            <a:spcAft>
              <a:spcPct val="35000"/>
            </a:spcAft>
          </a:pPr>
          <a:r>
            <a:rPr lang="es-ES" sz="1900" b="1" kern="1200" dirty="0" smtClean="0"/>
            <a:t>Fortalecer los conocimientos  técnicos  de 90 educadoras  de la Primera Infancia</a:t>
          </a:r>
          <a:endParaRPr lang="es-SV" sz="1900" kern="1200" dirty="0"/>
        </a:p>
      </dsp:txBody>
      <dsp:txXfrm rot="5400000">
        <a:off x="1831" y="790257"/>
        <a:ext cx="1760934" cy="2370772"/>
      </dsp:txXfrm>
    </dsp:sp>
    <dsp:sp modelId="{E4AEBAF5-ECDE-48AD-B307-7582C3904B69}">
      <dsp:nvSpPr>
        <dsp:cNvPr id="0" name=""/>
        <dsp:cNvSpPr/>
      </dsp:nvSpPr>
      <dsp:spPr>
        <a:xfrm rot="16200000">
          <a:off x="799658" y="1095176"/>
          <a:ext cx="3951288" cy="1760934"/>
        </a:xfrm>
        <a:prstGeom prst="flowChartManualOperati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2442" bIns="0" numCol="1" spcCol="1270" anchor="ctr" anchorCtr="0">
          <a:noAutofit/>
        </a:bodyPr>
        <a:lstStyle/>
        <a:p>
          <a:pPr lvl="0" algn="ctr" defTabSz="844550" rtl="0">
            <a:lnSpc>
              <a:spcPct val="90000"/>
            </a:lnSpc>
            <a:spcBef>
              <a:spcPct val="0"/>
            </a:spcBef>
            <a:spcAft>
              <a:spcPct val="35000"/>
            </a:spcAft>
          </a:pPr>
          <a:r>
            <a:rPr lang="es-ES" sz="1900" b="1" kern="1200" dirty="0" smtClean="0"/>
            <a:t>Fortalecer las capacidades habilidades y destrezas de 800 niños y niñas de la Primera Infancia</a:t>
          </a:r>
          <a:endParaRPr lang="es-SV" sz="1900" kern="1200" dirty="0"/>
        </a:p>
      </dsp:txBody>
      <dsp:txXfrm rot="5400000">
        <a:off x="1894835" y="790257"/>
        <a:ext cx="1760934" cy="23707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9245B-3F06-4548-823A-425CF437D0AF}">
      <dsp:nvSpPr>
        <dsp:cNvPr id="0" name=""/>
        <dsp:cNvSpPr/>
      </dsp:nvSpPr>
      <dsp:spPr>
        <a:xfrm>
          <a:off x="0" y="2384811"/>
          <a:ext cx="3657600" cy="156469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ES" sz="2900" b="1" kern="1200" dirty="0" smtClean="0"/>
            <a:t>98</a:t>
          </a:r>
          <a:endParaRPr lang="es-SV" sz="2900" kern="1200" dirty="0"/>
        </a:p>
      </dsp:txBody>
      <dsp:txXfrm>
        <a:off x="0" y="2384811"/>
        <a:ext cx="3657600" cy="844935"/>
      </dsp:txXfrm>
    </dsp:sp>
    <dsp:sp modelId="{B3A456C3-B7DF-43ED-9783-FF7240CF8CB3}">
      <dsp:nvSpPr>
        <dsp:cNvPr id="0" name=""/>
        <dsp:cNvSpPr/>
      </dsp:nvSpPr>
      <dsp:spPr>
        <a:xfrm>
          <a:off x="0" y="3198452"/>
          <a:ext cx="3657600" cy="71975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s-ES" sz="1700" b="1" kern="1200" dirty="0" smtClean="0"/>
            <a:t>educadoras  de la Primera Infancia Capacitados</a:t>
          </a:r>
          <a:endParaRPr lang="es-SV" sz="1700" kern="1200" dirty="0"/>
        </a:p>
      </dsp:txBody>
      <dsp:txXfrm>
        <a:off x="0" y="3198452"/>
        <a:ext cx="3657600" cy="719759"/>
      </dsp:txXfrm>
    </dsp:sp>
    <dsp:sp modelId="{B52FCC30-C0BB-43BE-909D-F023151A6309}">
      <dsp:nvSpPr>
        <dsp:cNvPr id="0" name=""/>
        <dsp:cNvSpPr/>
      </dsp:nvSpPr>
      <dsp:spPr>
        <a:xfrm rot="10800000">
          <a:off x="0" y="1781"/>
          <a:ext cx="3657600" cy="2406500"/>
        </a:xfrm>
        <a:prstGeom prst="upArrowCallou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ES" sz="2900" b="1" kern="1200" dirty="0" smtClean="0"/>
            <a:t>855</a:t>
          </a:r>
          <a:endParaRPr lang="es-SV" sz="2900" kern="1200" dirty="0"/>
        </a:p>
      </dsp:txBody>
      <dsp:txXfrm rot="-10800000">
        <a:off x="0" y="1781"/>
        <a:ext cx="3657600" cy="844681"/>
      </dsp:txXfrm>
    </dsp:sp>
    <dsp:sp modelId="{213F8014-9FE1-4125-91D1-4762B0618F48}">
      <dsp:nvSpPr>
        <dsp:cNvPr id="0" name=""/>
        <dsp:cNvSpPr/>
      </dsp:nvSpPr>
      <dsp:spPr>
        <a:xfrm>
          <a:off x="0" y="846463"/>
          <a:ext cx="3657600" cy="719543"/>
        </a:xfrm>
        <a:prstGeom prst="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s-ES" sz="1700" b="1" kern="1200" dirty="0" smtClean="0"/>
            <a:t>Capacidades, habilidades y destrezas de niños y niñas fortalecidos</a:t>
          </a:r>
          <a:endParaRPr lang="es-SV" sz="1700" kern="1200" dirty="0"/>
        </a:p>
      </dsp:txBody>
      <dsp:txXfrm>
        <a:off x="0" y="846463"/>
        <a:ext cx="3657600" cy="71954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74901-3C76-40CD-B442-A60A1D460E69}">
      <dsp:nvSpPr>
        <dsp:cNvPr id="0" name=""/>
        <dsp:cNvSpPr/>
      </dsp:nvSpPr>
      <dsp:spPr>
        <a:xfrm>
          <a:off x="714" y="897359"/>
          <a:ext cx="1523404" cy="215656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SV" sz="1400" kern="1200" smtClean="0"/>
            <a:t>Coordinación de acciones interinsticionales en los municipios de:</a:t>
          </a:r>
          <a:endParaRPr lang="es-SV" sz="1400" kern="1200"/>
        </a:p>
        <a:p>
          <a:pPr marL="57150" lvl="1" indent="-57150" algn="l" defTabSz="488950" rtl="0">
            <a:lnSpc>
              <a:spcPct val="90000"/>
            </a:lnSpc>
            <a:spcBef>
              <a:spcPct val="0"/>
            </a:spcBef>
            <a:spcAft>
              <a:spcPct val="15000"/>
            </a:spcAft>
            <a:buChar char="••"/>
          </a:pPr>
          <a:r>
            <a:rPr lang="es-SV" sz="1100" kern="1200" smtClean="0"/>
            <a:t>Santa Tecla</a:t>
          </a:r>
          <a:endParaRPr lang="es-SV" sz="1100" kern="1200"/>
        </a:p>
        <a:p>
          <a:pPr marL="57150" lvl="1" indent="-57150" algn="l" defTabSz="488950" rtl="0">
            <a:lnSpc>
              <a:spcPct val="90000"/>
            </a:lnSpc>
            <a:spcBef>
              <a:spcPct val="0"/>
            </a:spcBef>
            <a:spcAft>
              <a:spcPct val="15000"/>
            </a:spcAft>
            <a:buChar char="••"/>
          </a:pPr>
          <a:r>
            <a:rPr lang="es-SV" sz="1100" kern="1200" smtClean="0"/>
            <a:t>Comasagua</a:t>
          </a:r>
          <a:endParaRPr lang="es-SV" sz="1100" kern="1200"/>
        </a:p>
        <a:p>
          <a:pPr marL="57150" lvl="1" indent="-57150" algn="l" defTabSz="488950" rtl="0">
            <a:lnSpc>
              <a:spcPct val="90000"/>
            </a:lnSpc>
            <a:spcBef>
              <a:spcPct val="0"/>
            </a:spcBef>
            <a:spcAft>
              <a:spcPct val="15000"/>
            </a:spcAft>
            <a:buChar char="••"/>
          </a:pPr>
          <a:r>
            <a:rPr lang="es-SV" sz="1100" kern="1200" smtClean="0"/>
            <a:t>San Pablo Tacachico</a:t>
          </a:r>
          <a:endParaRPr lang="es-SV" sz="1100" kern="1200"/>
        </a:p>
        <a:p>
          <a:pPr marL="57150" lvl="1" indent="-57150" algn="l" defTabSz="488950" rtl="0">
            <a:lnSpc>
              <a:spcPct val="90000"/>
            </a:lnSpc>
            <a:spcBef>
              <a:spcPct val="0"/>
            </a:spcBef>
            <a:spcAft>
              <a:spcPct val="15000"/>
            </a:spcAft>
            <a:buChar char="••"/>
          </a:pPr>
          <a:r>
            <a:rPr lang="es-SV" sz="1100" kern="1200" smtClean="0"/>
            <a:t>San José Villanueva</a:t>
          </a:r>
          <a:endParaRPr lang="es-SV" sz="1100" kern="1200"/>
        </a:p>
        <a:p>
          <a:pPr marL="57150" lvl="1" indent="-57150" algn="l" defTabSz="488950" rtl="0">
            <a:lnSpc>
              <a:spcPct val="90000"/>
            </a:lnSpc>
            <a:spcBef>
              <a:spcPct val="0"/>
            </a:spcBef>
            <a:spcAft>
              <a:spcPct val="15000"/>
            </a:spcAft>
            <a:buChar char="••"/>
          </a:pPr>
          <a:r>
            <a:rPr lang="es-SV" sz="1100" kern="1200" smtClean="0"/>
            <a:t>Ciudad Arce</a:t>
          </a:r>
          <a:endParaRPr lang="es-SV" sz="1100" kern="1200"/>
        </a:p>
      </dsp:txBody>
      <dsp:txXfrm>
        <a:off x="45333" y="941978"/>
        <a:ext cx="1434166" cy="2067331"/>
      </dsp:txXfrm>
    </dsp:sp>
    <dsp:sp modelId="{B397981D-AD2A-49CE-973A-E456D1EA48EB}">
      <dsp:nvSpPr>
        <dsp:cNvPr id="0" name=""/>
        <dsp:cNvSpPr/>
      </dsp:nvSpPr>
      <dsp:spPr>
        <a:xfrm>
          <a:off x="1676459" y="1786741"/>
          <a:ext cx="322961" cy="3778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SV" sz="1100" kern="1200"/>
        </a:p>
      </dsp:txBody>
      <dsp:txXfrm>
        <a:off x="1676459" y="1862302"/>
        <a:ext cx="226073" cy="226682"/>
      </dsp:txXfrm>
    </dsp:sp>
    <dsp:sp modelId="{31544515-8990-4E8A-A5A3-E4B1435D46EB}">
      <dsp:nvSpPr>
        <dsp:cNvPr id="0" name=""/>
        <dsp:cNvSpPr/>
      </dsp:nvSpPr>
      <dsp:spPr>
        <a:xfrm>
          <a:off x="2133480" y="897359"/>
          <a:ext cx="1523404" cy="215656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SV" sz="1400" kern="1200" smtClean="0"/>
            <a:t>Con </a:t>
          </a:r>
          <a:r>
            <a:rPr lang="es-SV" sz="1400" b="1" i="1" kern="1200" smtClean="0"/>
            <a:t>3500 beneficiarios</a:t>
          </a:r>
          <a:r>
            <a:rPr lang="es-SV" sz="1400" kern="1200" smtClean="0"/>
            <a:t> de los programas institucionales.</a:t>
          </a:r>
          <a:endParaRPr lang="es-SV" sz="1400" kern="1200"/>
        </a:p>
      </dsp:txBody>
      <dsp:txXfrm>
        <a:off x="2178099" y="941978"/>
        <a:ext cx="1434166" cy="206733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03AFC-8152-4C20-91C1-37C088199231}">
      <dsp:nvSpPr>
        <dsp:cNvPr id="0" name=""/>
        <dsp:cNvSpPr/>
      </dsp:nvSpPr>
      <dsp:spPr>
        <a:xfrm>
          <a:off x="0" y="0"/>
          <a:ext cx="3657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66BDDE9F-C5DB-41D9-8E7C-391C1BF8FA32}">
      <dsp:nvSpPr>
        <dsp:cNvPr id="0" name=""/>
        <dsp:cNvSpPr/>
      </dsp:nvSpPr>
      <dsp:spPr>
        <a:xfrm>
          <a:off x="0" y="0"/>
          <a:ext cx="3657600" cy="197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s-SV" sz="2100" kern="1200" dirty="0" smtClean="0"/>
            <a:t>Coordinar acciones que beneficien a los sectores excluidos del departamento con énfasis en los municipios que tiene los mayores índices de pobreza</a:t>
          </a:r>
          <a:endParaRPr lang="es-SV" sz="2100" kern="1200" dirty="0"/>
        </a:p>
      </dsp:txBody>
      <dsp:txXfrm>
        <a:off x="0" y="0"/>
        <a:ext cx="3657600" cy="1975644"/>
      </dsp:txXfrm>
    </dsp:sp>
    <dsp:sp modelId="{52C0E60F-67A8-48BF-8DCB-F24D33A7947B}">
      <dsp:nvSpPr>
        <dsp:cNvPr id="0" name=""/>
        <dsp:cNvSpPr/>
      </dsp:nvSpPr>
      <dsp:spPr>
        <a:xfrm>
          <a:off x="0" y="1975644"/>
          <a:ext cx="3657600" cy="0"/>
        </a:xfrm>
        <a:prstGeom prst="line">
          <a:avLst/>
        </a:prstGeom>
        <a:solidFill>
          <a:schemeClr val="accent3">
            <a:hueOff val="11250264"/>
            <a:satOff val="-16880"/>
            <a:lumOff val="-2745"/>
            <a:alphaOff val="0"/>
          </a:schemeClr>
        </a:solidFill>
        <a:ln w="12700" cap="flat" cmpd="sng" algn="ctr">
          <a:solidFill>
            <a:schemeClr val="accent3">
              <a:hueOff val="11250264"/>
              <a:satOff val="-16880"/>
              <a:lumOff val="-2745"/>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958DC8C2-F8B3-4BAA-902D-76FDC81DC80E}">
      <dsp:nvSpPr>
        <dsp:cNvPr id="0" name=""/>
        <dsp:cNvSpPr/>
      </dsp:nvSpPr>
      <dsp:spPr>
        <a:xfrm>
          <a:off x="0" y="1975644"/>
          <a:ext cx="3657600" cy="197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s-SV" sz="2100" kern="1200" smtClean="0"/>
            <a:t>Articular acciones con la Secretaria de Cultura, que se incluyo al trabajo durante el segundo trimestre de 2012</a:t>
          </a:r>
          <a:endParaRPr lang="es-SV" sz="2100" kern="1200"/>
        </a:p>
      </dsp:txBody>
      <dsp:txXfrm>
        <a:off x="0" y="1975644"/>
        <a:ext cx="3657600" cy="19756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B76E0-FBB3-4290-A0B0-8110E8BB3FF1}">
      <dsp:nvSpPr>
        <dsp:cNvPr id="0" name=""/>
        <dsp:cNvSpPr/>
      </dsp:nvSpPr>
      <dsp:spPr>
        <a:xfrm>
          <a:off x="0" y="59183"/>
          <a:ext cx="3657600" cy="3832920"/>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i="1" kern="1200" dirty="0" smtClean="0"/>
            <a:t>Articular y coordinar las diferentes políticas publicas, desde el Gabinete de Gestión Departamental de La Libertad; con la participación de sectores no-gubernamentales</a:t>
          </a:r>
          <a:endParaRPr lang="es-SV" sz="2600" kern="1200" dirty="0"/>
        </a:p>
      </dsp:txBody>
      <dsp:txXfrm>
        <a:off x="178549" y="237732"/>
        <a:ext cx="3300502" cy="347582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A6CAB-BBAB-4573-966C-3AF25B593C06}">
      <dsp:nvSpPr>
        <dsp:cNvPr id="0" name=""/>
        <dsp:cNvSpPr/>
      </dsp:nvSpPr>
      <dsp:spPr>
        <a:xfrm>
          <a:off x="1290153" y="446"/>
          <a:ext cx="2399853" cy="1439912"/>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smtClean="0">
              <a:ln/>
              <a:effectLst/>
              <a:latin typeface="Calibri" pitchFamily="34" charset="0"/>
              <a:ea typeface="Calibri" pitchFamily="34" charset="0"/>
              <a:cs typeface="Times New Roman" pitchFamily="18" charset="0"/>
            </a:rPr>
            <a:t>MOPTVDU</a:t>
          </a:r>
          <a:endParaRPr lang="es-SV" sz="2400" kern="1200" dirty="0"/>
        </a:p>
      </dsp:txBody>
      <dsp:txXfrm>
        <a:off x="1290153" y="446"/>
        <a:ext cx="2399853" cy="1439912"/>
      </dsp:txXfrm>
    </dsp:sp>
    <dsp:sp modelId="{81B1FFE9-57E9-497C-9E14-9DA2109E59CD}">
      <dsp:nvSpPr>
        <dsp:cNvPr id="0" name=""/>
        <dsp:cNvSpPr/>
      </dsp:nvSpPr>
      <dsp:spPr>
        <a:xfrm>
          <a:off x="3929992" y="446"/>
          <a:ext cx="2399853" cy="1439912"/>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smtClean="0">
              <a:ln/>
              <a:effectLst/>
              <a:latin typeface="Calibri" pitchFamily="34" charset="0"/>
              <a:ea typeface="Calibri" pitchFamily="34" charset="0"/>
              <a:cs typeface="Times New Roman" pitchFamily="18" charset="0"/>
            </a:rPr>
            <a:t>FISDL</a:t>
          </a:r>
          <a:endParaRPr kumimoji="0" lang="es-SV" sz="2400" b="0" i="0" u="none" strike="noStrike" kern="1200" cap="none" normalizeH="0" baseline="0" dirty="0" smtClean="0">
            <a:ln/>
            <a:effectLst/>
            <a:latin typeface="Calibri" pitchFamily="34" charset="0"/>
            <a:ea typeface="Calibri" pitchFamily="34" charset="0"/>
            <a:cs typeface="Times New Roman" pitchFamily="18" charset="0"/>
          </a:endParaRPr>
        </a:p>
      </dsp:txBody>
      <dsp:txXfrm>
        <a:off x="3929992" y="446"/>
        <a:ext cx="2399853" cy="1439912"/>
      </dsp:txXfrm>
    </dsp:sp>
    <dsp:sp modelId="{0C68ED4B-F6B9-4EEB-9F54-89806CE0A4A5}">
      <dsp:nvSpPr>
        <dsp:cNvPr id="0" name=""/>
        <dsp:cNvSpPr/>
      </dsp:nvSpPr>
      <dsp:spPr>
        <a:xfrm>
          <a:off x="1290153" y="1680343"/>
          <a:ext cx="2399853" cy="1439912"/>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dirty="0" smtClean="0">
              <a:ln/>
              <a:effectLst/>
              <a:latin typeface="Calibri" pitchFamily="34" charset="0"/>
              <a:ea typeface="Calibri" pitchFamily="34" charset="0"/>
              <a:cs typeface="Times New Roman" pitchFamily="18" charset="0"/>
            </a:rPr>
            <a:t>VMVDU</a:t>
          </a:r>
        </a:p>
      </dsp:txBody>
      <dsp:txXfrm>
        <a:off x="1290153" y="1680343"/>
        <a:ext cx="2399853" cy="1439912"/>
      </dsp:txXfrm>
    </dsp:sp>
    <dsp:sp modelId="{B690869F-0199-45D6-89BF-73B55B79512B}">
      <dsp:nvSpPr>
        <dsp:cNvPr id="0" name=""/>
        <dsp:cNvSpPr/>
      </dsp:nvSpPr>
      <dsp:spPr>
        <a:xfrm>
          <a:off x="3929992" y="1680343"/>
          <a:ext cx="2399853" cy="1439912"/>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smtClean="0">
              <a:ln/>
              <a:effectLst/>
              <a:latin typeface="Calibri" pitchFamily="34" charset="0"/>
              <a:ea typeface="Calibri" pitchFamily="34" charset="0"/>
              <a:cs typeface="Times New Roman" pitchFamily="18" charset="0"/>
            </a:rPr>
            <a:t>SECRETARIA DE VULNERABILIDAD</a:t>
          </a:r>
          <a:endParaRPr kumimoji="0" lang="es-SV" sz="2400" b="0" i="0" u="none" strike="noStrike" kern="1200" cap="none" normalizeH="0" baseline="0" dirty="0" smtClean="0">
            <a:ln/>
            <a:effectLst/>
            <a:latin typeface="Calibri" pitchFamily="34" charset="0"/>
            <a:ea typeface="Calibri" pitchFamily="34" charset="0"/>
            <a:cs typeface="Times New Roman" pitchFamily="18" charset="0"/>
          </a:endParaRPr>
        </a:p>
      </dsp:txBody>
      <dsp:txXfrm>
        <a:off x="3929992" y="1680343"/>
        <a:ext cx="2399853" cy="1439912"/>
      </dsp:txXfrm>
    </dsp:sp>
    <dsp:sp modelId="{7F689F31-B694-4CA3-97E9-C0EBA44857BC}">
      <dsp:nvSpPr>
        <dsp:cNvPr id="0" name=""/>
        <dsp:cNvSpPr/>
      </dsp:nvSpPr>
      <dsp:spPr>
        <a:xfrm>
          <a:off x="1290153" y="3360241"/>
          <a:ext cx="2399853" cy="1439912"/>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dirty="0" smtClean="0">
              <a:ln/>
              <a:effectLst/>
              <a:latin typeface="Calibri" pitchFamily="34" charset="0"/>
              <a:ea typeface="Calibri" pitchFamily="34" charset="0"/>
              <a:cs typeface="Times New Roman" pitchFamily="18" charset="0"/>
            </a:rPr>
            <a:t>MARN</a:t>
          </a:r>
        </a:p>
      </dsp:txBody>
      <dsp:txXfrm>
        <a:off x="1290153" y="3360241"/>
        <a:ext cx="2399853" cy="1439912"/>
      </dsp:txXfrm>
    </dsp:sp>
    <dsp:sp modelId="{3D86C9D3-427E-4A7F-9E64-5BB5C45FA186}">
      <dsp:nvSpPr>
        <dsp:cNvPr id="0" name=""/>
        <dsp:cNvSpPr/>
      </dsp:nvSpPr>
      <dsp:spPr>
        <a:xfrm>
          <a:off x="3929992" y="3360241"/>
          <a:ext cx="2399853" cy="1439912"/>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dirty="0" smtClean="0">
              <a:ln/>
              <a:effectLst/>
              <a:latin typeface="Calibri" pitchFamily="34" charset="0"/>
              <a:ea typeface="Calibri" pitchFamily="34" charset="0"/>
              <a:cs typeface="Times New Roman" pitchFamily="18" charset="0"/>
            </a:rPr>
            <a:t>ANDA</a:t>
          </a:r>
        </a:p>
      </dsp:txBody>
      <dsp:txXfrm>
        <a:off x="3929992" y="3360241"/>
        <a:ext cx="2399853" cy="143991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7FC72-FBC6-4EA4-89B0-F9E826AA7D15}">
      <dsp:nvSpPr>
        <dsp:cNvPr id="0" name=""/>
        <dsp:cNvSpPr/>
      </dsp:nvSpPr>
      <dsp:spPr>
        <a:xfrm>
          <a:off x="0" y="302543"/>
          <a:ext cx="3657600" cy="3346200"/>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kumimoji="0" lang="es-SV" sz="2400" b="0" i="0" u="none" strike="noStrike" kern="1200" cap="none" normalizeH="0" baseline="0" dirty="0" smtClean="0">
              <a:ln/>
              <a:effectLst/>
              <a:latin typeface="Franklin Gothic Book" pitchFamily="34" charset="0"/>
              <a:cs typeface="Arial" charset="0"/>
            </a:rPr>
            <a:t>Promover el desarrollo productivo, económico y social a través del mejoramiento y Construcción de Infraestructura de servicios básicos, vial, transportes y mitigación de riesgos</a:t>
          </a:r>
        </a:p>
      </dsp:txBody>
      <dsp:txXfrm>
        <a:off x="163348" y="465891"/>
        <a:ext cx="3330904" cy="301950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0D188-803F-4501-8205-1035BA244147}">
      <dsp:nvSpPr>
        <dsp:cNvPr id="0" name=""/>
        <dsp:cNvSpPr/>
      </dsp:nvSpPr>
      <dsp:spPr>
        <a:xfrm>
          <a:off x="0" y="146844"/>
          <a:ext cx="3657600" cy="3657600"/>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ECDBBDE0-79DD-4D1B-B451-298F102EBBCB}">
      <dsp:nvSpPr>
        <dsp:cNvPr id="0" name=""/>
        <dsp:cNvSpPr/>
      </dsp:nvSpPr>
      <dsp:spPr>
        <a:xfrm>
          <a:off x="347472" y="494316"/>
          <a:ext cx="1426464" cy="1426464"/>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0" lang="es-SV" sz="1200" b="0" i="0" u="none" strike="noStrike" kern="1200" cap="none" normalizeH="0" baseline="0" dirty="0" smtClean="0">
              <a:ln/>
              <a:effectLst/>
              <a:latin typeface="Franklin Gothic Book" pitchFamily="34" charset="0"/>
              <a:cs typeface="Arial" charset="0"/>
            </a:rPr>
            <a:t>Generar información técnico científico la gestión del riesgo y del medio ambiente</a:t>
          </a:r>
          <a:endParaRPr lang="es-SV" sz="1200" kern="1200" dirty="0"/>
        </a:p>
      </dsp:txBody>
      <dsp:txXfrm>
        <a:off x="417106" y="563950"/>
        <a:ext cx="1287196" cy="1287196"/>
      </dsp:txXfrm>
    </dsp:sp>
    <dsp:sp modelId="{44C23CCC-C660-4E78-BDA5-EB7D7D3C3727}">
      <dsp:nvSpPr>
        <dsp:cNvPr id="0" name=""/>
        <dsp:cNvSpPr/>
      </dsp:nvSpPr>
      <dsp:spPr>
        <a:xfrm>
          <a:off x="1883664" y="494316"/>
          <a:ext cx="1426464" cy="1426464"/>
        </a:xfrm>
        <a:prstGeom prst="roundRect">
          <a:avLst/>
        </a:prstGeom>
        <a:solidFill>
          <a:schemeClr val="accent5">
            <a:hueOff val="-3311292"/>
            <a:satOff val="13270"/>
            <a:lumOff val="2876"/>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kumimoji="0" lang="es-SV" sz="1200" b="0" i="0" u="none" strike="noStrike" kern="1200" cap="none" normalizeH="0" baseline="0" dirty="0" smtClean="0">
              <a:ln/>
              <a:effectLst/>
              <a:latin typeface="Franklin Gothic Book" pitchFamily="34" charset="0"/>
              <a:cs typeface="Arial" pitchFamily="34" charset="0"/>
            </a:rPr>
            <a:t>Mejorar las condiciones vida de las familias que se encuentran en condición de pobreza</a:t>
          </a:r>
          <a:endParaRPr lang="es-SV" sz="1200" kern="1200" dirty="0"/>
        </a:p>
      </dsp:txBody>
      <dsp:txXfrm>
        <a:off x="1953298" y="563950"/>
        <a:ext cx="1287196" cy="1287196"/>
      </dsp:txXfrm>
    </dsp:sp>
    <dsp:sp modelId="{EB7B1847-46BB-40C2-8D4B-15CE8FB6CC36}">
      <dsp:nvSpPr>
        <dsp:cNvPr id="0" name=""/>
        <dsp:cNvSpPr/>
      </dsp:nvSpPr>
      <dsp:spPr>
        <a:xfrm>
          <a:off x="347472" y="2030508"/>
          <a:ext cx="1426464" cy="1426464"/>
        </a:xfrm>
        <a:prstGeom prst="roundRect">
          <a:avLst/>
        </a:prstGeom>
        <a:solidFill>
          <a:schemeClr val="accent5">
            <a:hueOff val="-6622584"/>
            <a:satOff val="26541"/>
            <a:lumOff val="5752"/>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kumimoji="0" lang="es-MX" sz="1200" b="0" i="0" u="none" strike="noStrike" kern="1200" cap="none" normalizeH="0" baseline="0" dirty="0" smtClean="0">
              <a:ln/>
              <a:effectLst/>
              <a:latin typeface="Arial" pitchFamily="34" charset="0"/>
              <a:ea typeface="Calibri" pitchFamily="34" charset="0"/>
              <a:cs typeface="Times New Roman" pitchFamily="18" charset="0"/>
            </a:rPr>
            <a:t>Elaboración De Planes De Respuesta , Prevención Y Mitigación De Riesgos</a:t>
          </a:r>
          <a:endParaRPr lang="es-SV" sz="1200" kern="1200" dirty="0"/>
        </a:p>
      </dsp:txBody>
      <dsp:txXfrm>
        <a:off x="417106" y="2100142"/>
        <a:ext cx="1287196" cy="1287196"/>
      </dsp:txXfrm>
    </dsp:sp>
    <dsp:sp modelId="{11D67B39-663B-406E-9CE1-C25C66CE8FD5}">
      <dsp:nvSpPr>
        <dsp:cNvPr id="0" name=""/>
        <dsp:cNvSpPr/>
      </dsp:nvSpPr>
      <dsp:spPr>
        <a:xfrm>
          <a:off x="1883664" y="2030508"/>
          <a:ext cx="1426464" cy="1426464"/>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SV" sz="1200" kern="1200" smtClean="0"/>
            <a:t>Promover el desarrollo a través del mejoramiento y Construcción de Infraestructura de servicios básicos, vial, transportes </a:t>
          </a:r>
          <a:endParaRPr lang="es-SV" sz="1200" kern="1200" dirty="0"/>
        </a:p>
      </dsp:txBody>
      <dsp:txXfrm>
        <a:off x="1953298" y="2100142"/>
        <a:ext cx="1287196" cy="128719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542E9-FB60-4CCF-81E2-2431ABB0C8A8}">
      <dsp:nvSpPr>
        <dsp:cNvPr id="0" name=""/>
        <dsp:cNvSpPr/>
      </dsp:nvSpPr>
      <dsp:spPr>
        <a:xfrm>
          <a:off x="0" y="103643"/>
          <a:ext cx="3657600" cy="374400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s-SV" sz="2500" kern="1200" dirty="0" smtClean="0"/>
            <a:t>Generar información técnico científico fortaleciendo la capacidad de respuesta del Sistema Nacional de Protección Civil para una adecuada gestión del riesgo y del medio ambiente</a:t>
          </a:r>
          <a:endParaRPr lang="es-SV" sz="2500" kern="1200" dirty="0"/>
        </a:p>
      </dsp:txBody>
      <dsp:txXfrm>
        <a:off x="178549" y="282192"/>
        <a:ext cx="3300502" cy="338690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384CF-E447-4FAB-8497-E6F9C2C17C88}">
      <dsp:nvSpPr>
        <dsp:cNvPr id="0" name=""/>
        <dsp:cNvSpPr/>
      </dsp:nvSpPr>
      <dsp:spPr>
        <a:xfrm>
          <a:off x="0" y="2384811"/>
          <a:ext cx="3657600" cy="1564694"/>
        </a:xfrm>
        <a:prstGeom prst="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SV" sz="1600" b="1" kern="1200" dirty="0" smtClean="0"/>
            <a:t> 34 estaciones meteorológicas hidrológicas, pluviométricas y sísmicas. </a:t>
          </a:r>
          <a:endParaRPr lang="es-SV" sz="1600" kern="1200" dirty="0"/>
        </a:p>
      </dsp:txBody>
      <dsp:txXfrm>
        <a:off x="0" y="2384811"/>
        <a:ext cx="3657600" cy="844935"/>
      </dsp:txXfrm>
    </dsp:sp>
    <dsp:sp modelId="{90E52730-EF0E-4E64-8629-572A70F34C66}">
      <dsp:nvSpPr>
        <dsp:cNvPr id="0" name=""/>
        <dsp:cNvSpPr/>
      </dsp:nvSpPr>
      <dsp:spPr>
        <a:xfrm>
          <a:off x="0" y="3198452"/>
          <a:ext cx="3657600" cy="71975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b="1" kern="1200" smtClean="0"/>
            <a:t>Conocer en tiempo real los niveles de ríos, lluvia, imágenes de satélite, susceptibilidad</a:t>
          </a:r>
          <a:endParaRPr lang="es-SV" sz="1200" kern="1200"/>
        </a:p>
      </dsp:txBody>
      <dsp:txXfrm>
        <a:off x="0" y="3198452"/>
        <a:ext cx="3657600" cy="719759"/>
      </dsp:txXfrm>
    </dsp:sp>
    <dsp:sp modelId="{70640C08-000B-45EC-9216-74CDE7A83A83}">
      <dsp:nvSpPr>
        <dsp:cNvPr id="0" name=""/>
        <dsp:cNvSpPr/>
      </dsp:nvSpPr>
      <dsp:spPr>
        <a:xfrm rot="10800000">
          <a:off x="0" y="1781"/>
          <a:ext cx="3657600" cy="2406500"/>
        </a:xfrm>
        <a:prstGeom prst="upArrowCallout">
          <a:avLst/>
        </a:prstGeom>
        <a:solidFill>
          <a:schemeClr val="accent5">
            <a:hueOff val="-9933876"/>
            <a:satOff val="39811"/>
            <a:lumOff val="8628"/>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SV" sz="1600" b="1" kern="1200" dirty="0" smtClean="0"/>
            <a:t>6 radares meteorológicos</a:t>
          </a:r>
          <a:endParaRPr lang="es-SV" sz="1600" kern="1200" dirty="0"/>
        </a:p>
      </dsp:txBody>
      <dsp:txXfrm rot="-10800000">
        <a:off x="0" y="1781"/>
        <a:ext cx="3657600" cy="844681"/>
      </dsp:txXfrm>
    </dsp:sp>
    <dsp:sp modelId="{81E246C6-53B4-4163-809E-25FEE3995748}">
      <dsp:nvSpPr>
        <dsp:cNvPr id="0" name=""/>
        <dsp:cNvSpPr/>
      </dsp:nvSpPr>
      <dsp:spPr>
        <a:xfrm>
          <a:off x="0" y="846463"/>
          <a:ext cx="3657600" cy="719543"/>
        </a:xfrm>
        <a:prstGeom prst="rect">
          <a:avLst/>
        </a:prstGeom>
        <a:solidFill>
          <a:schemeClr val="accent5">
            <a:tint val="40000"/>
            <a:alpha val="90000"/>
            <a:hueOff val="-10740482"/>
            <a:satOff val="48253"/>
            <a:lumOff val="3317"/>
            <a:alphaOff val="0"/>
          </a:schemeClr>
        </a:solidFill>
        <a:ln w="1270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b="1" kern="1200" dirty="0" smtClean="0"/>
            <a:t>Para Aviso oportuno de los fenómenos naturales que nos pueden afectar con el fin de tomar decisiones para reducir el riesgo ante dichos fenómenos</a:t>
          </a:r>
          <a:endParaRPr lang="es-SV" sz="1200" kern="1200" dirty="0"/>
        </a:p>
      </dsp:txBody>
      <dsp:txXfrm>
        <a:off x="0" y="846463"/>
        <a:ext cx="3657600" cy="71954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340C4-18A9-4844-ABC6-398EC2FDAE1E}">
      <dsp:nvSpPr>
        <dsp:cNvPr id="0" name=""/>
        <dsp:cNvSpPr/>
      </dsp:nvSpPr>
      <dsp:spPr>
        <a:xfrm rot="5400000">
          <a:off x="1716203" y="-206678"/>
          <a:ext cx="1541928" cy="2340864"/>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SV" sz="1500" kern="1200" smtClean="0"/>
            <a:t>Construcción de vivienda permanente para los afectados por la Tormenta Tropical IDA</a:t>
          </a:r>
          <a:endParaRPr lang="es-SV" sz="1500" kern="1200"/>
        </a:p>
      </dsp:txBody>
      <dsp:txXfrm rot="-5400000">
        <a:off x="1316736" y="268060"/>
        <a:ext cx="2265593" cy="1391386"/>
      </dsp:txXfrm>
    </dsp:sp>
    <dsp:sp modelId="{568722C3-F992-4B5C-9F5D-AC81A6BE39BE}">
      <dsp:nvSpPr>
        <dsp:cNvPr id="0" name=""/>
        <dsp:cNvSpPr/>
      </dsp:nvSpPr>
      <dsp:spPr>
        <a:xfrm>
          <a:off x="0" y="48"/>
          <a:ext cx="1316736" cy="1927410"/>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s-SV" sz="3700" kern="1200" smtClean="0"/>
            <a:t>58</a:t>
          </a:r>
          <a:endParaRPr lang="es-SV" sz="3700" kern="1200"/>
        </a:p>
      </dsp:txBody>
      <dsp:txXfrm>
        <a:off x="64278" y="64326"/>
        <a:ext cx="1188180" cy="1798854"/>
      </dsp:txXfrm>
    </dsp:sp>
    <dsp:sp modelId="{F5951FEA-96FB-4383-A5A8-EEF9206E49B2}">
      <dsp:nvSpPr>
        <dsp:cNvPr id="0" name=""/>
        <dsp:cNvSpPr/>
      </dsp:nvSpPr>
      <dsp:spPr>
        <a:xfrm rot="5400000">
          <a:off x="1716203" y="1817102"/>
          <a:ext cx="1541928" cy="2340864"/>
        </a:xfrm>
        <a:prstGeom prst="round2SameRect">
          <a:avLst/>
        </a:prstGeom>
        <a:solidFill>
          <a:schemeClr val="accent5">
            <a:tint val="40000"/>
            <a:alpha val="90000"/>
            <a:hueOff val="-10740482"/>
            <a:satOff val="48253"/>
            <a:lumOff val="3317"/>
            <a:alphaOff val="0"/>
          </a:schemeClr>
        </a:solidFill>
        <a:ln w="12700"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SV" sz="1500" kern="1200" smtClean="0"/>
            <a:t>Fortalecer capacidades de Gobiernos Locales de la Asociación AMUSDELI, para su proceso de descentralización</a:t>
          </a:r>
          <a:endParaRPr lang="es-SV" sz="1500" kern="1200"/>
        </a:p>
      </dsp:txBody>
      <dsp:txXfrm rot="-5400000">
        <a:off x="1316736" y="2291841"/>
        <a:ext cx="2265593" cy="1391386"/>
      </dsp:txXfrm>
    </dsp:sp>
    <dsp:sp modelId="{8F82C184-E367-44D8-A69B-33561D5DFDCC}">
      <dsp:nvSpPr>
        <dsp:cNvPr id="0" name=""/>
        <dsp:cNvSpPr/>
      </dsp:nvSpPr>
      <dsp:spPr>
        <a:xfrm>
          <a:off x="0" y="2023829"/>
          <a:ext cx="1316736" cy="1927410"/>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s-SV" sz="3700" kern="1200" smtClean="0"/>
            <a:t>1/12</a:t>
          </a:r>
          <a:endParaRPr lang="es-SV" sz="3700" kern="1200"/>
        </a:p>
      </dsp:txBody>
      <dsp:txXfrm>
        <a:off x="64278" y="2088107"/>
        <a:ext cx="1188180" cy="179885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BFD35-136C-407A-8DA6-4710E8B21343}">
      <dsp:nvSpPr>
        <dsp:cNvPr id="0" name=""/>
        <dsp:cNvSpPr/>
      </dsp:nvSpPr>
      <dsp:spPr>
        <a:xfrm>
          <a:off x="0" y="41633"/>
          <a:ext cx="3657600" cy="3868020"/>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s-SV" sz="2900" kern="1200" smtClean="0"/>
            <a:t>Mejorar las condiciones vida de las familias que se encuentran en condición de pobreza (CSU,CSR, Casa para Todos, PATI, PAIAM)</a:t>
          </a:r>
          <a:endParaRPr lang="es-SV" sz="2900" kern="1200"/>
        </a:p>
      </dsp:txBody>
      <dsp:txXfrm>
        <a:off x="178549" y="220182"/>
        <a:ext cx="3300502" cy="351092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71171-9068-4806-82FC-8F548A1A9351}">
      <dsp:nvSpPr>
        <dsp:cNvPr id="0" name=""/>
        <dsp:cNvSpPr/>
      </dsp:nvSpPr>
      <dsp:spPr>
        <a:xfrm>
          <a:off x="0" y="108323"/>
          <a:ext cx="3657600" cy="3734640"/>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SV" sz="2800" kern="1200" dirty="0" smtClean="0"/>
            <a:t>Promover el desarrollo a través del mejoramiento y Construcción de Infraestructura de servicios básicos, vial, transportes y mitigación de riesgos</a:t>
          </a:r>
          <a:endParaRPr lang="es-SV" sz="2800" kern="1200" dirty="0"/>
        </a:p>
      </dsp:txBody>
      <dsp:txXfrm>
        <a:off x="178549" y="286872"/>
        <a:ext cx="3300502" cy="337754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62335-9D21-4BAE-B665-8D3B230F253E}">
      <dsp:nvSpPr>
        <dsp:cNvPr id="0" name=""/>
        <dsp:cNvSpPr/>
      </dsp:nvSpPr>
      <dsp:spPr>
        <a:xfrm>
          <a:off x="0" y="2384811"/>
          <a:ext cx="3657600" cy="1564694"/>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ES" sz="2900" kern="1200" dirty="0" smtClean="0"/>
            <a:t>Puentes</a:t>
          </a:r>
          <a:endParaRPr lang="es-SV" sz="2900" kern="1200" dirty="0"/>
        </a:p>
      </dsp:txBody>
      <dsp:txXfrm>
        <a:off x="0" y="2384811"/>
        <a:ext cx="3657600" cy="844935"/>
      </dsp:txXfrm>
    </dsp:sp>
    <dsp:sp modelId="{E05B76AE-5AF7-425B-BAAF-C176A7A7EF30}">
      <dsp:nvSpPr>
        <dsp:cNvPr id="0" name=""/>
        <dsp:cNvSpPr/>
      </dsp:nvSpPr>
      <dsp:spPr>
        <a:xfrm>
          <a:off x="0" y="3198452"/>
          <a:ext cx="1828799" cy="71975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kumimoji="0" lang="es-ES" sz="1000" b="0" i="0" u="none" strike="noStrike" kern="1200" cap="none" normalizeH="0" baseline="0" smtClean="0">
              <a:ln/>
              <a:effectLst/>
              <a:latin typeface="Arial" pitchFamily="34" charset="0"/>
            </a:rPr>
            <a:t>Puente Ateos </a:t>
          </a:r>
        </a:p>
        <a:p>
          <a:pPr lvl="0" algn="ctr" defTabSz="444500" rtl="0">
            <a:lnSpc>
              <a:spcPct val="90000"/>
            </a:lnSpc>
            <a:spcBef>
              <a:spcPct val="0"/>
            </a:spcBef>
            <a:spcAft>
              <a:spcPct val="35000"/>
            </a:spcAft>
          </a:pPr>
          <a:r>
            <a:rPr kumimoji="0" lang="es-ES" sz="1000" b="0" i="0" u="none" strike="noStrike" kern="1200" cap="none" normalizeH="0" baseline="0" smtClean="0">
              <a:ln/>
              <a:effectLst/>
              <a:latin typeface="Arial" pitchFamily="34" charset="0"/>
            </a:rPr>
            <a:t>Puente Río La Reforma entre Ciudad Arce</a:t>
          </a:r>
          <a:endParaRPr lang="es-SV" sz="1000" kern="1200" dirty="0"/>
        </a:p>
      </dsp:txBody>
      <dsp:txXfrm>
        <a:off x="0" y="3198452"/>
        <a:ext cx="1828799" cy="719759"/>
      </dsp:txXfrm>
    </dsp:sp>
    <dsp:sp modelId="{E6C34BEE-0284-4F2C-952E-E4700EDF803C}">
      <dsp:nvSpPr>
        <dsp:cNvPr id="0" name=""/>
        <dsp:cNvSpPr/>
      </dsp:nvSpPr>
      <dsp:spPr>
        <a:xfrm>
          <a:off x="1828800" y="3198452"/>
          <a:ext cx="1828799" cy="719759"/>
        </a:xfrm>
        <a:prstGeom prst="rect">
          <a:avLst/>
        </a:prstGeom>
        <a:solidFill>
          <a:schemeClr val="accent2">
            <a:tint val="40000"/>
            <a:alpha val="90000"/>
            <a:hueOff val="1675274"/>
            <a:satOff val="-1459"/>
            <a:lumOff val="-2"/>
            <a:alphaOff val="0"/>
          </a:schemeClr>
        </a:solidFill>
        <a:ln w="12700" cap="flat" cmpd="sng" algn="ctr">
          <a:solidFill>
            <a:schemeClr val="accent2">
              <a:tint val="40000"/>
              <a:alpha val="90000"/>
              <a:hueOff val="1675274"/>
              <a:satOff val="-1459"/>
              <a:lumOff val="-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s-ES" sz="1600" kern="1200" dirty="0" smtClean="0"/>
            <a:t>5,963,412.79</a:t>
          </a:r>
          <a:endParaRPr lang="es-SV" sz="1600" kern="1200" dirty="0"/>
        </a:p>
      </dsp:txBody>
      <dsp:txXfrm>
        <a:off x="1828800" y="3198452"/>
        <a:ext cx="1828799" cy="719759"/>
      </dsp:txXfrm>
    </dsp:sp>
    <dsp:sp modelId="{06F7A5CE-7461-47BB-86CF-9A45B871DE5B}">
      <dsp:nvSpPr>
        <dsp:cNvPr id="0" name=""/>
        <dsp:cNvSpPr/>
      </dsp:nvSpPr>
      <dsp:spPr>
        <a:xfrm rot="10800000">
          <a:off x="0" y="1781"/>
          <a:ext cx="3657600" cy="2406500"/>
        </a:xfrm>
        <a:prstGeom prst="upArrowCallout">
          <a:avLst/>
        </a:prstGeom>
        <a:solidFill>
          <a:schemeClr val="accent2">
            <a:hueOff val="4681519"/>
            <a:satOff val="-5839"/>
            <a:lumOff val="1373"/>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ES" sz="2900" kern="1200" dirty="0" smtClean="0"/>
            <a:t>Obras de Mitigación</a:t>
          </a:r>
          <a:endParaRPr lang="es-SV" sz="2900" kern="1200" dirty="0"/>
        </a:p>
      </dsp:txBody>
      <dsp:txXfrm rot="-10800000">
        <a:off x="0" y="1781"/>
        <a:ext cx="3657600" cy="844681"/>
      </dsp:txXfrm>
    </dsp:sp>
    <dsp:sp modelId="{D396964F-2466-42B5-8D3B-964E45800E44}">
      <dsp:nvSpPr>
        <dsp:cNvPr id="0" name=""/>
        <dsp:cNvSpPr/>
      </dsp:nvSpPr>
      <dsp:spPr>
        <a:xfrm>
          <a:off x="0" y="846463"/>
          <a:ext cx="1828799" cy="719543"/>
        </a:xfrm>
        <a:prstGeom prst="rect">
          <a:avLst/>
        </a:prstGeom>
        <a:solidFill>
          <a:schemeClr val="accent2">
            <a:tint val="40000"/>
            <a:alpha val="90000"/>
            <a:hueOff val="3350547"/>
            <a:satOff val="-2919"/>
            <a:lumOff val="-4"/>
            <a:alphaOff val="0"/>
          </a:schemeClr>
        </a:solidFill>
        <a:ln w="12700" cap="flat" cmpd="sng" algn="ctr">
          <a:solidFill>
            <a:schemeClr val="accent2">
              <a:tint val="40000"/>
              <a:alpha val="90000"/>
              <a:hueOff val="3350547"/>
              <a:satOff val="-2919"/>
              <a:lumOff val="-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rtl="0">
            <a:lnSpc>
              <a:spcPct val="90000"/>
            </a:lnSpc>
            <a:spcBef>
              <a:spcPct val="0"/>
            </a:spcBef>
            <a:spcAft>
              <a:spcPct val="35000"/>
            </a:spcAft>
          </a:pPr>
          <a:r>
            <a:rPr lang="es-ES" sz="900" kern="1200" smtClean="0"/>
            <a:t>	</a:t>
          </a:r>
        </a:p>
        <a:p>
          <a:pPr lvl="0" algn="ctr" defTabSz="400050" rtl="0">
            <a:lnSpc>
              <a:spcPct val="90000"/>
            </a:lnSpc>
            <a:spcBef>
              <a:spcPct val="0"/>
            </a:spcBef>
            <a:spcAft>
              <a:spcPct val="35000"/>
            </a:spcAft>
          </a:pPr>
          <a:r>
            <a:rPr kumimoji="0" lang="es-ES" sz="1000" b="0" i="0" u="none" strike="noStrike" kern="1200" cap="none" normalizeH="0" baseline="0" smtClean="0">
              <a:ln/>
              <a:effectLst/>
              <a:latin typeface="Arial" pitchFamily="34" charset="0"/>
            </a:rPr>
            <a:t>Construcción de obras de mitigación sobre el Río Colón) y Rehabilitación de la calle Cantón entre Ríos . Municipio de Colón</a:t>
          </a:r>
          <a:endParaRPr lang="es-SV" sz="1000" kern="1200" dirty="0"/>
        </a:p>
      </dsp:txBody>
      <dsp:txXfrm>
        <a:off x="0" y="846463"/>
        <a:ext cx="1828799" cy="719543"/>
      </dsp:txXfrm>
    </dsp:sp>
    <dsp:sp modelId="{300D9E0A-AF84-45E4-BFF7-8D13988E0BFF}">
      <dsp:nvSpPr>
        <dsp:cNvPr id="0" name=""/>
        <dsp:cNvSpPr/>
      </dsp:nvSpPr>
      <dsp:spPr>
        <a:xfrm>
          <a:off x="1828800" y="846463"/>
          <a:ext cx="1828799" cy="719543"/>
        </a:xfrm>
        <a:prstGeom prst="rect">
          <a:avLst/>
        </a:prstGeom>
        <a:solidFill>
          <a:schemeClr val="accent2">
            <a:tint val="40000"/>
            <a:alpha val="90000"/>
            <a:hueOff val="5025821"/>
            <a:satOff val="-4378"/>
            <a:lumOff val="-6"/>
            <a:alphaOff val="0"/>
          </a:schemeClr>
        </a:solidFill>
        <a:ln w="12700" cap="flat" cmpd="sng" algn="ctr">
          <a:solidFill>
            <a:schemeClr val="accent2">
              <a:tint val="40000"/>
              <a:alpha val="90000"/>
              <a:hueOff val="5025821"/>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s-ES" sz="1800" kern="1200" dirty="0" smtClean="0"/>
            <a:t>$106,618.63</a:t>
          </a:r>
          <a:endParaRPr lang="es-SV" sz="1800" kern="1200" dirty="0"/>
        </a:p>
      </dsp:txBody>
      <dsp:txXfrm>
        <a:off x="1828800" y="846463"/>
        <a:ext cx="1828799" cy="719543"/>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7D7CB-C08B-4A62-B775-FC0C85CC115D}">
      <dsp:nvSpPr>
        <dsp:cNvPr id="0" name=""/>
        <dsp:cNvSpPr/>
      </dsp:nvSpPr>
      <dsp:spPr>
        <a:xfrm>
          <a:off x="0" y="3240912"/>
          <a:ext cx="3657600" cy="709032"/>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ES" sz="1800" b="1" kern="1200" dirty="0" smtClean="0"/>
            <a:t>FOVIAL</a:t>
          </a:r>
          <a:endParaRPr lang="es-SV" sz="1600" b="1" kern="1200" dirty="0"/>
        </a:p>
      </dsp:txBody>
      <dsp:txXfrm>
        <a:off x="0" y="3240912"/>
        <a:ext cx="3657600" cy="382877"/>
      </dsp:txXfrm>
    </dsp:sp>
    <dsp:sp modelId="{D4871EC2-A625-4510-ACF8-2A563677EF3D}">
      <dsp:nvSpPr>
        <dsp:cNvPr id="0" name=""/>
        <dsp:cNvSpPr/>
      </dsp:nvSpPr>
      <dsp:spPr>
        <a:xfrm>
          <a:off x="0" y="3609609"/>
          <a:ext cx="3657600" cy="32615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0">
            <a:lnSpc>
              <a:spcPct val="90000"/>
            </a:lnSpc>
            <a:spcBef>
              <a:spcPct val="0"/>
            </a:spcBef>
            <a:spcAft>
              <a:spcPct val="35000"/>
            </a:spcAft>
          </a:pPr>
          <a:r>
            <a:rPr lang="es-ES" sz="2400" kern="1200" dirty="0" smtClean="0"/>
            <a:t>$5,260,452.87</a:t>
          </a:r>
          <a:endParaRPr lang="es-SV" sz="2400" kern="1200" dirty="0"/>
        </a:p>
      </dsp:txBody>
      <dsp:txXfrm>
        <a:off x="0" y="3609609"/>
        <a:ext cx="3657600" cy="326154"/>
      </dsp:txXfrm>
    </dsp:sp>
    <dsp:sp modelId="{4782E9D4-2F3B-4592-85DC-DA6F242EF74D}">
      <dsp:nvSpPr>
        <dsp:cNvPr id="0" name=""/>
        <dsp:cNvSpPr/>
      </dsp:nvSpPr>
      <dsp:spPr>
        <a:xfrm rot="10800000">
          <a:off x="0" y="2161055"/>
          <a:ext cx="3657600" cy="1090491"/>
        </a:xfrm>
        <a:prstGeom prst="upArrowCallou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ES" sz="1800" b="1" kern="1200" dirty="0" smtClean="0"/>
            <a:t>Señalización</a:t>
          </a:r>
          <a:endParaRPr lang="es-SV" sz="1800" b="1" kern="1200" dirty="0"/>
        </a:p>
      </dsp:txBody>
      <dsp:txXfrm rot="-10800000">
        <a:off x="0" y="2161055"/>
        <a:ext cx="3657600" cy="382762"/>
      </dsp:txXfrm>
    </dsp:sp>
    <dsp:sp modelId="{DE0BF80A-95C1-4141-83B6-B8AAF4162F3C}">
      <dsp:nvSpPr>
        <dsp:cNvPr id="0" name=""/>
        <dsp:cNvSpPr/>
      </dsp:nvSpPr>
      <dsp:spPr>
        <a:xfrm>
          <a:off x="0" y="2543818"/>
          <a:ext cx="3657600" cy="32605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0">
            <a:lnSpc>
              <a:spcPct val="90000"/>
            </a:lnSpc>
            <a:spcBef>
              <a:spcPct val="0"/>
            </a:spcBef>
            <a:spcAft>
              <a:spcPct val="35000"/>
            </a:spcAft>
          </a:pPr>
          <a:r>
            <a:rPr lang="es-ES" sz="2400" kern="1200" dirty="0" smtClean="0"/>
            <a:t>$6,979.44</a:t>
          </a:r>
          <a:endParaRPr lang="es-SV" sz="2400" kern="1200" dirty="0"/>
        </a:p>
      </dsp:txBody>
      <dsp:txXfrm>
        <a:off x="0" y="2543818"/>
        <a:ext cx="3657600" cy="326057"/>
      </dsp:txXfrm>
    </dsp:sp>
    <dsp:sp modelId="{1710EC57-A48C-4969-B42A-A7A74B333C02}">
      <dsp:nvSpPr>
        <dsp:cNvPr id="0" name=""/>
        <dsp:cNvSpPr/>
      </dsp:nvSpPr>
      <dsp:spPr>
        <a:xfrm rot="10800000">
          <a:off x="0" y="1081199"/>
          <a:ext cx="3657600" cy="1090491"/>
        </a:xfrm>
        <a:prstGeom prst="upArrowCallou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S" sz="1600" b="1" kern="1200" dirty="0" smtClean="0"/>
            <a:t>2 </a:t>
          </a:r>
          <a:r>
            <a:rPr lang="es-ES" sz="1800" b="1" kern="1200" dirty="0" smtClean="0"/>
            <a:t>Convenios</a:t>
          </a:r>
          <a:r>
            <a:rPr lang="es-ES" sz="1600" b="1" kern="1200" dirty="0" smtClean="0"/>
            <a:t> Municipales</a:t>
          </a:r>
          <a:endParaRPr lang="es-SV" sz="1600" b="1" kern="1200" dirty="0"/>
        </a:p>
      </dsp:txBody>
      <dsp:txXfrm rot="-10800000">
        <a:off x="0" y="1081199"/>
        <a:ext cx="3657600" cy="382762"/>
      </dsp:txXfrm>
    </dsp:sp>
    <dsp:sp modelId="{0C3C5063-F8C4-4A0E-A56A-2B83931D70DF}">
      <dsp:nvSpPr>
        <dsp:cNvPr id="0" name=""/>
        <dsp:cNvSpPr/>
      </dsp:nvSpPr>
      <dsp:spPr>
        <a:xfrm>
          <a:off x="0" y="1463962"/>
          <a:ext cx="3657600" cy="32605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0">
            <a:lnSpc>
              <a:spcPct val="90000"/>
            </a:lnSpc>
            <a:spcBef>
              <a:spcPct val="0"/>
            </a:spcBef>
            <a:spcAft>
              <a:spcPct val="35000"/>
            </a:spcAft>
          </a:pPr>
          <a:r>
            <a:rPr lang="es-ES" sz="2400" kern="1200" dirty="0" smtClean="0"/>
            <a:t>$ 272,108.40</a:t>
          </a:r>
          <a:endParaRPr lang="es-SV" sz="2400" kern="1200" dirty="0"/>
        </a:p>
      </dsp:txBody>
      <dsp:txXfrm>
        <a:off x="0" y="1463962"/>
        <a:ext cx="3657600" cy="326057"/>
      </dsp:txXfrm>
    </dsp:sp>
    <dsp:sp modelId="{150D51CF-55DA-4474-A082-A02CCC4E3797}">
      <dsp:nvSpPr>
        <dsp:cNvPr id="0" name=""/>
        <dsp:cNvSpPr/>
      </dsp:nvSpPr>
      <dsp:spPr>
        <a:xfrm rot="10800000">
          <a:off x="0" y="1343"/>
          <a:ext cx="3657600" cy="1090491"/>
        </a:xfrm>
        <a:prstGeom prst="upArrowCallou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ES" sz="1600" b="1" kern="1200" dirty="0" smtClean="0"/>
            <a:t>Mantenimiento a </a:t>
          </a:r>
          <a:r>
            <a:rPr lang="es-ES" sz="1800" b="1" kern="1200" dirty="0" smtClean="0"/>
            <a:t>calles</a:t>
          </a:r>
          <a:endParaRPr lang="es-SV" sz="1600" b="1" kern="1200" dirty="0"/>
        </a:p>
      </dsp:txBody>
      <dsp:txXfrm rot="-10800000">
        <a:off x="0" y="1343"/>
        <a:ext cx="3657600" cy="382762"/>
      </dsp:txXfrm>
    </dsp:sp>
    <dsp:sp modelId="{4A1F1FCC-17AC-425D-82CE-E4F7C0E281CF}">
      <dsp:nvSpPr>
        <dsp:cNvPr id="0" name=""/>
        <dsp:cNvSpPr/>
      </dsp:nvSpPr>
      <dsp:spPr>
        <a:xfrm>
          <a:off x="0" y="462036"/>
          <a:ext cx="3657600" cy="32605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0">
            <a:lnSpc>
              <a:spcPct val="90000"/>
            </a:lnSpc>
            <a:spcBef>
              <a:spcPct val="0"/>
            </a:spcBef>
            <a:spcAft>
              <a:spcPct val="35000"/>
            </a:spcAft>
          </a:pPr>
          <a:r>
            <a:rPr lang="es-ES" sz="2400" kern="1200" dirty="0" smtClean="0"/>
            <a:t>$455,774.26</a:t>
          </a:r>
          <a:endParaRPr lang="es-SV" sz="2400" kern="1200" dirty="0"/>
        </a:p>
      </dsp:txBody>
      <dsp:txXfrm>
        <a:off x="0" y="462036"/>
        <a:ext cx="3657600" cy="3260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CACF6-D3F9-41B4-9095-3536601740EA}">
      <dsp:nvSpPr>
        <dsp:cNvPr id="0" name=""/>
        <dsp:cNvSpPr/>
      </dsp:nvSpPr>
      <dsp:spPr>
        <a:xfrm>
          <a:off x="0" y="0"/>
          <a:ext cx="7620000" cy="4800600"/>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s-SV" sz="2300" i="1" kern="1200" dirty="0" smtClean="0"/>
            <a:t>Articular la organización del trabajo sectorial institucional, de acuerdo a los programas de gobierno; mediante una coordinada relación con los actores locales, internacionales, políticos y Sociales del Territorio Departamental</a:t>
          </a:r>
          <a:endParaRPr lang="es-SV" sz="2300" kern="1200" dirty="0"/>
        </a:p>
      </dsp:txBody>
      <dsp:txXfrm>
        <a:off x="0" y="1920240"/>
        <a:ext cx="7620000" cy="1920240"/>
      </dsp:txXfrm>
    </dsp:sp>
    <dsp:sp modelId="{1FAF4AC3-70E2-4BB0-8070-FDF1685F5DB8}">
      <dsp:nvSpPr>
        <dsp:cNvPr id="0" name=""/>
        <dsp:cNvSpPr/>
      </dsp:nvSpPr>
      <dsp:spPr>
        <a:xfrm>
          <a:off x="3010700" y="288036"/>
          <a:ext cx="1598599" cy="159859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69813C5D-AD6B-4DD5-BEE1-B3C8C1FD4A80}">
      <dsp:nvSpPr>
        <dsp:cNvPr id="0" name=""/>
        <dsp:cNvSpPr/>
      </dsp:nvSpPr>
      <dsp:spPr>
        <a:xfrm>
          <a:off x="304800" y="3840480"/>
          <a:ext cx="7010400" cy="720090"/>
        </a:xfrm>
        <a:prstGeom prst="leftRightArrow">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671C8-9773-42BA-9BDF-C2E8CDAA0DD1}">
      <dsp:nvSpPr>
        <dsp:cNvPr id="0" name=""/>
        <dsp:cNvSpPr/>
      </dsp:nvSpPr>
      <dsp:spPr>
        <a:xfrm>
          <a:off x="0" y="108323"/>
          <a:ext cx="3657600" cy="373464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SV" sz="2800" kern="1200" dirty="0" smtClean="0"/>
            <a:t>Promover el desarrollo a través del mejoramiento y Construcción de Infraestructura de servicios básicos, vial, transportes y mitigación de riesgos</a:t>
          </a:r>
          <a:endParaRPr lang="es-SV" sz="2800" kern="1200" dirty="0"/>
        </a:p>
      </dsp:txBody>
      <dsp:txXfrm>
        <a:off x="178549" y="286872"/>
        <a:ext cx="3300502" cy="337754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DB0C7-3F94-4002-B2B3-CE41DAEB16AB}">
      <dsp:nvSpPr>
        <dsp:cNvPr id="0" name=""/>
        <dsp:cNvSpPr/>
      </dsp:nvSpPr>
      <dsp:spPr>
        <a:xfrm>
          <a:off x="0" y="328283"/>
          <a:ext cx="3657600" cy="3294720"/>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SV" sz="3200" kern="1200" dirty="0" smtClean="0"/>
            <a:t>Promover el desarrollo a través del mejoramiento y Construcción de Infraestructura de servicios básicos.</a:t>
          </a:r>
          <a:endParaRPr lang="es-SV" sz="3200" kern="1200" dirty="0"/>
        </a:p>
      </dsp:txBody>
      <dsp:txXfrm>
        <a:off x="160835" y="489118"/>
        <a:ext cx="3335930" cy="297305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3BA1B-8B81-4DD7-B0C3-C0DB6C886C67}">
      <dsp:nvSpPr>
        <dsp:cNvPr id="0" name=""/>
        <dsp:cNvSpPr/>
      </dsp:nvSpPr>
      <dsp:spPr>
        <a:xfrm>
          <a:off x="0" y="3240912"/>
          <a:ext cx="3657600" cy="709032"/>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s-SV" sz="1400" kern="1200" dirty="0" smtClean="0"/>
            <a:t>Rehabilitación y Establecimiento de servicio en comunidades en San Jun Opico</a:t>
          </a:r>
          <a:endParaRPr lang="es-SV" sz="1400" kern="1200" dirty="0"/>
        </a:p>
      </dsp:txBody>
      <dsp:txXfrm>
        <a:off x="0" y="3240912"/>
        <a:ext cx="3657600" cy="382877"/>
      </dsp:txXfrm>
    </dsp:sp>
    <dsp:sp modelId="{924C4233-7D16-47EB-8596-716FC157E249}">
      <dsp:nvSpPr>
        <dsp:cNvPr id="0" name=""/>
        <dsp:cNvSpPr/>
      </dsp:nvSpPr>
      <dsp:spPr>
        <a:xfrm>
          <a:off x="0" y="3609609"/>
          <a:ext cx="1828799" cy="32615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dirty="0" smtClean="0"/>
            <a:t>4580 beneficiarios</a:t>
          </a:r>
          <a:endParaRPr lang="es-SV" sz="1200" kern="1200" dirty="0"/>
        </a:p>
      </dsp:txBody>
      <dsp:txXfrm>
        <a:off x="0" y="3609609"/>
        <a:ext cx="1828799" cy="326154"/>
      </dsp:txXfrm>
    </dsp:sp>
    <dsp:sp modelId="{79819698-8074-4957-8A32-8810E098C5FE}">
      <dsp:nvSpPr>
        <dsp:cNvPr id="0" name=""/>
        <dsp:cNvSpPr/>
      </dsp:nvSpPr>
      <dsp:spPr>
        <a:xfrm>
          <a:off x="1828800" y="3609609"/>
          <a:ext cx="1828799" cy="32615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b="0" i="0" u="none" kern="1200" dirty="0" smtClean="0"/>
            <a:t>$ 1057,283.46 </a:t>
          </a:r>
          <a:endParaRPr lang="es-SV" sz="1200" kern="1200" dirty="0"/>
        </a:p>
      </dsp:txBody>
      <dsp:txXfrm>
        <a:off x="1828800" y="3609609"/>
        <a:ext cx="1828799" cy="326154"/>
      </dsp:txXfrm>
    </dsp:sp>
    <dsp:sp modelId="{490BAA19-23F5-49BF-A68C-E79FE3431B02}">
      <dsp:nvSpPr>
        <dsp:cNvPr id="0" name=""/>
        <dsp:cNvSpPr/>
      </dsp:nvSpPr>
      <dsp:spPr>
        <a:xfrm rot="10800000">
          <a:off x="0" y="2161055"/>
          <a:ext cx="3657600" cy="1090491"/>
        </a:xfrm>
        <a:prstGeom prst="upArrowCallou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s-SV" sz="1400" kern="1200" dirty="0" smtClean="0"/>
            <a:t>Rehabilitación y construcción de estación de bombeo </a:t>
          </a:r>
          <a:endParaRPr lang="es-SV" sz="1400" kern="1200" dirty="0"/>
        </a:p>
      </dsp:txBody>
      <dsp:txXfrm rot="-10800000">
        <a:off x="0" y="2161055"/>
        <a:ext cx="3657600" cy="382762"/>
      </dsp:txXfrm>
    </dsp:sp>
    <dsp:sp modelId="{7371A68E-EA58-477F-B387-9B4E9DFF7B41}">
      <dsp:nvSpPr>
        <dsp:cNvPr id="0" name=""/>
        <dsp:cNvSpPr/>
      </dsp:nvSpPr>
      <dsp:spPr>
        <a:xfrm>
          <a:off x="0" y="2543818"/>
          <a:ext cx="3657600" cy="32605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b="0" i="0" u="none" kern="1200" dirty="0" smtClean="0"/>
            <a:t>$     454,773.00 </a:t>
          </a:r>
          <a:endParaRPr lang="es-SV" sz="1200" kern="1200" dirty="0"/>
        </a:p>
      </dsp:txBody>
      <dsp:txXfrm>
        <a:off x="0" y="2543818"/>
        <a:ext cx="3657600" cy="326057"/>
      </dsp:txXfrm>
    </dsp:sp>
    <dsp:sp modelId="{B1700586-F792-47B1-9967-2881295F029C}">
      <dsp:nvSpPr>
        <dsp:cNvPr id="0" name=""/>
        <dsp:cNvSpPr/>
      </dsp:nvSpPr>
      <dsp:spPr>
        <a:xfrm rot="10800000">
          <a:off x="0" y="1081199"/>
          <a:ext cx="3657600" cy="1090491"/>
        </a:xfrm>
        <a:prstGeom prst="upArrowCallou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SV" sz="1600" kern="1200" dirty="0" smtClean="0"/>
            <a:t>Perforación de Pozo en San Pablo Tacachico</a:t>
          </a:r>
          <a:endParaRPr lang="es-SV" sz="1600" kern="1200" dirty="0"/>
        </a:p>
      </dsp:txBody>
      <dsp:txXfrm rot="-10800000">
        <a:off x="0" y="1081199"/>
        <a:ext cx="3657600" cy="382762"/>
      </dsp:txXfrm>
    </dsp:sp>
    <dsp:sp modelId="{392B542E-0DD7-41ED-84D5-5AE28FB395C2}">
      <dsp:nvSpPr>
        <dsp:cNvPr id="0" name=""/>
        <dsp:cNvSpPr/>
      </dsp:nvSpPr>
      <dsp:spPr>
        <a:xfrm>
          <a:off x="0" y="1463962"/>
          <a:ext cx="1828799" cy="32605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s-SV" sz="1600" kern="1200" dirty="0" smtClean="0"/>
            <a:t>546 beneficiarios</a:t>
          </a:r>
          <a:endParaRPr lang="es-SV" sz="1600" kern="1200" dirty="0"/>
        </a:p>
      </dsp:txBody>
      <dsp:txXfrm>
        <a:off x="0" y="1463962"/>
        <a:ext cx="1828799" cy="326057"/>
      </dsp:txXfrm>
    </dsp:sp>
    <dsp:sp modelId="{05004D4F-6215-4045-8CA7-3AA9EC0B5D16}">
      <dsp:nvSpPr>
        <dsp:cNvPr id="0" name=""/>
        <dsp:cNvSpPr/>
      </dsp:nvSpPr>
      <dsp:spPr>
        <a:xfrm>
          <a:off x="1828800" y="1463962"/>
          <a:ext cx="1828799" cy="326057"/>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s-SV" sz="1600" b="0" i="0" u="none" kern="1200" dirty="0" smtClean="0"/>
            <a:t>$  500,000.00 </a:t>
          </a:r>
          <a:endParaRPr lang="es-SV" sz="1600" kern="1200" dirty="0"/>
        </a:p>
      </dsp:txBody>
      <dsp:txXfrm>
        <a:off x="1828800" y="1463962"/>
        <a:ext cx="1828799" cy="326057"/>
      </dsp:txXfrm>
    </dsp:sp>
    <dsp:sp modelId="{0A9E0937-BD90-45C1-8DF6-C3D393FD3EA9}">
      <dsp:nvSpPr>
        <dsp:cNvPr id="0" name=""/>
        <dsp:cNvSpPr/>
      </dsp:nvSpPr>
      <dsp:spPr>
        <a:xfrm rot="10800000">
          <a:off x="0" y="1343"/>
          <a:ext cx="3657600" cy="1090491"/>
        </a:xfrm>
        <a:prstGeom prst="upArrowCallou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s-SV" sz="1400" kern="1200" dirty="0" smtClean="0"/>
            <a:t>Introducción de Agua potable en los municipios de</a:t>
          </a:r>
          <a:endParaRPr lang="es-SV" sz="1400" kern="1200" dirty="0"/>
        </a:p>
      </dsp:txBody>
      <dsp:txXfrm rot="-10800000">
        <a:off x="0" y="1343"/>
        <a:ext cx="3657600" cy="382762"/>
      </dsp:txXfrm>
    </dsp:sp>
    <dsp:sp modelId="{70F4FCAD-FEE5-4BBA-BEDB-5F16843B4BD8}">
      <dsp:nvSpPr>
        <dsp:cNvPr id="0" name=""/>
        <dsp:cNvSpPr/>
      </dsp:nvSpPr>
      <dsp:spPr>
        <a:xfrm>
          <a:off x="0" y="384105"/>
          <a:ext cx="1828799" cy="32605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dirty="0" smtClean="0"/>
            <a:t>6332 beneficiarios</a:t>
          </a:r>
          <a:endParaRPr lang="es-SV" sz="1400" kern="1200" dirty="0"/>
        </a:p>
      </dsp:txBody>
      <dsp:txXfrm>
        <a:off x="0" y="384105"/>
        <a:ext cx="1828799" cy="326057"/>
      </dsp:txXfrm>
    </dsp:sp>
    <dsp:sp modelId="{489DEF33-C31E-4637-8F2F-7CB0E3F2A39A}">
      <dsp:nvSpPr>
        <dsp:cNvPr id="0" name=""/>
        <dsp:cNvSpPr/>
      </dsp:nvSpPr>
      <dsp:spPr>
        <a:xfrm>
          <a:off x="1828800" y="384105"/>
          <a:ext cx="1828799" cy="32605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dirty="0" smtClean="0"/>
            <a:t>$2419,254.24</a:t>
          </a:r>
          <a:endParaRPr lang="es-SV" sz="1400" kern="1200" dirty="0"/>
        </a:p>
      </dsp:txBody>
      <dsp:txXfrm>
        <a:off x="1828800" y="384105"/>
        <a:ext cx="1828799" cy="326057"/>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03EC7-7EC2-42CD-B9B0-777FE72A9195}">
      <dsp:nvSpPr>
        <dsp:cNvPr id="0" name=""/>
        <dsp:cNvSpPr/>
      </dsp:nvSpPr>
      <dsp:spPr>
        <a:xfrm>
          <a:off x="0" y="3240912"/>
          <a:ext cx="3657600" cy="709032"/>
        </a:xfrm>
        <a:prstGeom prst="rec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SV" sz="1800" kern="1200" smtClean="0"/>
            <a:t>Capacitación en preparación y respuesta</a:t>
          </a:r>
          <a:endParaRPr lang="es-SV" sz="1800" kern="1200"/>
        </a:p>
      </dsp:txBody>
      <dsp:txXfrm>
        <a:off x="0" y="3240912"/>
        <a:ext cx="3657600" cy="382877"/>
      </dsp:txXfrm>
    </dsp:sp>
    <dsp:sp modelId="{4E42DBB7-893F-4ADD-B356-EB01B3C3BD51}">
      <dsp:nvSpPr>
        <dsp:cNvPr id="0" name=""/>
        <dsp:cNvSpPr/>
      </dsp:nvSpPr>
      <dsp:spPr>
        <a:xfrm>
          <a:off x="0" y="3609609"/>
          <a:ext cx="1828799" cy="32615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11 CMPC</a:t>
          </a:r>
          <a:endParaRPr lang="es-SV" sz="1200" kern="1200"/>
        </a:p>
      </dsp:txBody>
      <dsp:txXfrm>
        <a:off x="0" y="3609609"/>
        <a:ext cx="1828799" cy="326154"/>
      </dsp:txXfrm>
    </dsp:sp>
    <dsp:sp modelId="{461BC83C-EACE-4489-A083-AAA97A33498D}">
      <dsp:nvSpPr>
        <dsp:cNvPr id="0" name=""/>
        <dsp:cNvSpPr/>
      </dsp:nvSpPr>
      <dsp:spPr>
        <a:xfrm>
          <a:off x="1828800" y="3609609"/>
          <a:ext cx="1828799" cy="326154"/>
        </a:xfrm>
        <a:prstGeom prst="rect">
          <a:avLst/>
        </a:prstGeom>
        <a:solidFill>
          <a:schemeClr val="accent4">
            <a:tint val="40000"/>
            <a:alpha val="90000"/>
            <a:hueOff val="-563673"/>
            <a:satOff val="3165"/>
            <a:lumOff val="201"/>
            <a:alphaOff val="0"/>
          </a:schemeClr>
        </a:solidFill>
        <a:ln w="12700" cap="flat" cmpd="sng" algn="ctr">
          <a:solidFill>
            <a:schemeClr val="accent4">
              <a:tint val="40000"/>
              <a:alpha val="90000"/>
              <a:hueOff val="-563673"/>
              <a:satOff val="3165"/>
              <a:lumOff val="2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217 CCPC</a:t>
          </a:r>
          <a:endParaRPr lang="es-SV" sz="1200" kern="1200"/>
        </a:p>
      </dsp:txBody>
      <dsp:txXfrm>
        <a:off x="1828800" y="3609609"/>
        <a:ext cx="1828799" cy="326154"/>
      </dsp:txXfrm>
    </dsp:sp>
    <dsp:sp modelId="{20222497-D615-4DD3-A3ED-5145F095B5F8}">
      <dsp:nvSpPr>
        <dsp:cNvPr id="0" name=""/>
        <dsp:cNvSpPr/>
      </dsp:nvSpPr>
      <dsp:spPr>
        <a:xfrm rot="10800000">
          <a:off x="0" y="2161055"/>
          <a:ext cx="3657600" cy="1090491"/>
        </a:xfrm>
        <a:prstGeom prst="upArrowCallout">
          <a:avLst/>
        </a:prstGeom>
        <a:solidFill>
          <a:schemeClr val="accent4">
            <a:hueOff val="-1488257"/>
            <a:satOff val="8966"/>
            <a:lumOff val="719"/>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s-SV" sz="1400" kern="1200" dirty="0" smtClean="0"/>
            <a:t>Equipamiento de Centros de Operaciones Municipales</a:t>
          </a:r>
          <a:endParaRPr lang="es-SV" sz="1400" kern="1200" dirty="0"/>
        </a:p>
      </dsp:txBody>
      <dsp:txXfrm rot="-10800000">
        <a:off x="0" y="2161055"/>
        <a:ext cx="3657600" cy="382762"/>
      </dsp:txXfrm>
    </dsp:sp>
    <dsp:sp modelId="{3C6F6B65-13E5-4AC1-B9B8-591015B884DA}">
      <dsp:nvSpPr>
        <dsp:cNvPr id="0" name=""/>
        <dsp:cNvSpPr/>
      </dsp:nvSpPr>
      <dsp:spPr>
        <a:xfrm>
          <a:off x="0" y="2543818"/>
          <a:ext cx="3657600" cy="326057"/>
        </a:xfrm>
        <a:prstGeom prst="rect">
          <a:avLst/>
        </a:prstGeom>
        <a:solidFill>
          <a:schemeClr val="accent4">
            <a:tint val="40000"/>
            <a:alpha val="90000"/>
            <a:hueOff val="-1127346"/>
            <a:satOff val="6331"/>
            <a:lumOff val="402"/>
            <a:alphaOff val="0"/>
          </a:schemeClr>
        </a:solidFill>
        <a:ln w="12700" cap="flat" cmpd="sng" algn="ctr">
          <a:solidFill>
            <a:schemeClr val="accent4">
              <a:tint val="40000"/>
              <a:alpha val="90000"/>
              <a:hueOff val="-1127346"/>
              <a:satOff val="6331"/>
              <a:lumOff val="4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3 COE </a:t>
          </a:r>
          <a:endParaRPr lang="es-SV" sz="1200" kern="1200"/>
        </a:p>
      </dsp:txBody>
      <dsp:txXfrm>
        <a:off x="0" y="2543818"/>
        <a:ext cx="3657600" cy="326057"/>
      </dsp:txXfrm>
    </dsp:sp>
    <dsp:sp modelId="{3508AC3F-0A0D-43B2-A831-9B4FF2F7059D}">
      <dsp:nvSpPr>
        <dsp:cNvPr id="0" name=""/>
        <dsp:cNvSpPr/>
      </dsp:nvSpPr>
      <dsp:spPr>
        <a:xfrm rot="10800000">
          <a:off x="0" y="1081199"/>
          <a:ext cx="3657600" cy="1090491"/>
        </a:xfrm>
        <a:prstGeom prst="upArrowCallout">
          <a:avLst/>
        </a:prstGeom>
        <a:solidFill>
          <a:schemeClr val="accent4">
            <a:hueOff val="-2976513"/>
            <a:satOff val="17933"/>
            <a:lumOff val="1437"/>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SV" sz="1800" kern="1200" smtClean="0"/>
            <a:t>Planes de Riesgo</a:t>
          </a:r>
          <a:endParaRPr lang="es-SV" sz="1800" kern="1200"/>
        </a:p>
      </dsp:txBody>
      <dsp:txXfrm rot="-10800000">
        <a:off x="0" y="1081199"/>
        <a:ext cx="3657600" cy="382762"/>
      </dsp:txXfrm>
    </dsp:sp>
    <dsp:sp modelId="{04EE4977-B306-41FE-B804-74F9710626EA}">
      <dsp:nvSpPr>
        <dsp:cNvPr id="0" name=""/>
        <dsp:cNvSpPr/>
      </dsp:nvSpPr>
      <dsp:spPr>
        <a:xfrm>
          <a:off x="1785" y="1463962"/>
          <a:ext cx="1218009" cy="326057"/>
        </a:xfrm>
        <a:prstGeom prst="rect">
          <a:avLst/>
        </a:prstGeom>
        <a:solidFill>
          <a:schemeClr val="accent4">
            <a:tint val="40000"/>
            <a:alpha val="90000"/>
            <a:hueOff val="-1691018"/>
            <a:satOff val="9496"/>
            <a:lumOff val="603"/>
            <a:alphaOff val="0"/>
          </a:schemeClr>
        </a:solidFill>
        <a:ln w="12700" cap="flat" cmpd="sng" algn="ctr">
          <a:solidFill>
            <a:schemeClr val="accent4">
              <a:tint val="40000"/>
              <a:alpha val="90000"/>
              <a:hueOff val="-1691018"/>
              <a:satOff val="9496"/>
              <a:lumOff val="60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1 Plan Departamental</a:t>
          </a:r>
          <a:endParaRPr lang="es-SV" sz="1200" kern="1200"/>
        </a:p>
      </dsp:txBody>
      <dsp:txXfrm>
        <a:off x="1785" y="1463962"/>
        <a:ext cx="1218009" cy="326057"/>
      </dsp:txXfrm>
    </dsp:sp>
    <dsp:sp modelId="{37CC7BB4-D2A1-4B8C-B4B7-A0D0245C8EDB}">
      <dsp:nvSpPr>
        <dsp:cNvPr id="0" name=""/>
        <dsp:cNvSpPr/>
      </dsp:nvSpPr>
      <dsp:spPr>
        <a:xfrm>
          <a:off x="1219795" y="1463962"/>
          <a:ext cx="1218009" cy="326057"/>
        </a:xfrm>
        <a:prstGeom prst="rect">
          <a:avLst/>
        </a:prstGeom>
        <a:solidFill>
          <a:schemeClr val="accent4">
            <a:tint val="40000"/>
            <a:alpha val="90000"/>
            <a:hueOff val="-2254691"/>
            <a:satOff val="12661"/>
            <a:lumOff val="805"/>
            <a:alphaOff val="0"/>
          </a:schemeClr>
        </a:solidFill>
        <a:ln w="12700" cap="flat" cmpd="sng" algn="ctr">
          <a:solidFill>
            <a:schemeClr val="accent4">
              <a:tint val="40000"/>
              <a:alpha val="90000"/>
              <a:hueOff val="-2254691"/>
              <a:satOff val="12661"/>
              <a:lumOff val="80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17 Planes Municipales</a:t>
          </a:r>
          <a:endParaRPr lang="es-SV" sz="1200" kern="1200"/>
        </a:p>
      </dsp:txBody>
      <dsp:txXfrm>
        <a:off x="1219795" y="1463962"/>
        <a:ext cx="1218009" cy="326057"/>
      </dsp:txXfrm>
    </dsp:sp>
    <dsp:sp modelId="{DDFA4972-5F99-4DF2-9583-8ACC9BE75637}">
      <dsp:nvSpPr>
        <dsp:cNvPr id="0" name=""/>
        <dsp:cNvSpPr/>
      </dsp:nvSpPr>
      <dsp:spPr>
        <a:xfrm>
          <a:off x="2437804" y="1463962"/>
          <a:ext cx="1218009" cy="326057"/>
        </a:xfrm>
        <a:prstGeom prst="rect">
          <a:avLst/>
        </a:prstGeom>
        <a:solidFill>
          <a:schemeClr val="accent4">
            <a:tint val="40000"/>
            <a:alpha val="90000"/>
            <a:hueOff val="-2818364"/>
            <a:satOff val="15826"/>
            <a:lumOff val="1006"/>
            <a:alphaOff val="0"/>
          </a:schemeClr>
        </a:solidFill>
        <a:ln w="12700" cap="flat" cmpd="sng" algn="ctr">
          <a:solidFill>
            <a:schemeClr val="accent4">
              <a:tint val="40000"/>
              <a:alpha val="90000"/>
              <a:hueOff val="-2818364"/>
              <a:satOff val="15826"/>
              <a:lumOff val="10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27 Planes Comunales</a:t>
          </a:r>
          <a:endParaRPr lang="es-SV" sz="1200" kern="1200"/>
        </a:p>
      </dsp:txBody>
      <dsp:txXfrm>
        <a:off x="2437804" y="1463962"/>
        <a:ext cx="1218009" cy="326057"/>
      </dsp:txXfrm>
    </dsp:sp>
    <dsp:sp modelId="{15A283B3-4EEA-4B9F-9F55-F8FBE4526254}">
      <dsp:nvSpPr>
        <dsp:cNvPr id="0" name=""/>
        <dsp:cNvSpPr/>
      </dsp:nvSpPr>
      <dsp:spPr>
        <a:xfrm rot="10800000">
          <a:off x="0" y="1343"/>
          <a:ext cx="3657600" cy="1090491"/>
        </a:xfrm>
        <a:prstGeom prst="upArrowCallout">
          <a:avLst/>
        </a:prstGeom>
        <a:solidFill>
          <a:schemeClr val="accent4">
            <a:hueOff val="-4464770"/>
            <a:satOff val="26899"/>
            <a:lumOff val="2156"/>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SV" sz="1800" kern="1200" smtClean="0"/>
            <a:t>Comisiones comunales</a:t>
          </a:r>
          <a:endParaRPr lang="es-SV" sz="1800" kern="1200"/>
        </a:p>
      </dsp:txBody>
      <dsp:txXfrm rot="-10800000">
        <a:off x="0" y="1343"/>
        <a:ext cx="3657600" cy="382762"/>
      </dsp:txXfrm>
    </dsp:sp>
    <dsp:sp modelId="{E492877B-8E37-48F8-9BB4-BBCD65D4EACC}">
      <dsp:nvSpPr>
        <dsp:cNvPr id="0" name=""/>
        <dsp:cNvSpPr/>
      </dsp:nvSpPr>
      <dsp:spPr>
        <a:xfrm>
          <a:off x="0" y="384105"/>
          <a:ext cx="1828799" cy="326057"/>
        </a:xfrm>
        <a:prstGeom prst="rect">
          <a:avLst/>
        </a:prstGeom>
        <a:solidFill>
          <a:schemeClr val="accent4">
            <a:tint val="40000"/>
            <a:alpha val="90000"/>
            <a:hueOff val="-3382037"/>
            <a:satOff val="18992"/>
            <a:lumOff val="1207"/>
            <a:alphaOff val="0"/>
          </a:schemeClr>
        </a:solidFill>
        <a:ln w="12700" cap="flat" cmpd="sng" algn="ctr">
          <a:solidFill>
            <a:schemeClr val="accent4">
              <a:tint val="40000"/>
              <a:alpha val="90000"/>
              <a:hueOff val="-3382037"/>
              <a:satOff val="18992"/>
              <a:lumOff val="120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139 juramentadas</a:t>
          </a:r>
          <a:endParaRPr lang="es-SV" sz="1200" kern="1200"/>
        </a:p>
      </dsp:txBody>
      <dsp:txXfrm>
        <a:off x="0" y="384105"/>
        <a:ext cx="1828799" cy="326057"/>
      </dsp:txXfrm>
    </dsp:sp>
    <dsp:sp modelId="{B2106BC8-939F-4F73-8282-EE337B4AA513}">
      <dsp:nvSpPr>
        <dsp:cNvPr id="0" name=""/>
        <dsp:cNvSpPr/>
      </dsp:nvSpPr>
      <dsp:spPr>
        <a:xfrm>
          <a:off x="1828800" y="384105"/>
          <a:ext cx="1828799" cy="326057"/>
        </a:xfrm>
        <a:prstGeom prst="rect">
          <a:avLst/>
        </a:prstGeom>
        <a:solidFill>
          <a:schemeClr val="accent4">
            <a:tint val="40000"/>
            <a:alpha val="90000"/>
            <a:hueOff val="-3945710"/>
            <a:satOff val="22157"/>
            <a:lumOff val="1408"/>
            <a:alphaOff val="0"/>
          </a:schemeClr>
        </a:solidFill>
        <a:ln w="12700" cap="flat" cmpd="sng" algn="ctr">
          <a:solidFill>
            <a:schemeClr val="accent4">
              <a:tint val="40000"/>
              <a:alpha val="90000"/>
              <a:hueOff val="-3945710"/>
              <a:satOff val="22157"/>
              <a:lumOff val="140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SV" sz="1200" kern="1200" smtClean="0"/>
            <a:t>78 conformadas</a:t>
          </a:r>
          <a:endParaRPr lang="es-SV" sz="1200" kern="1200"/>
        </a:p>
      </dsp:txBody>
      <dsp:txXfrm>
        <a:off x="1828800" y="384105"/>
        <a:ext cx="1828799" cy="326057"/>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05C6F-EDB6-427F-A6E8-24E8DAEBD08F}">
      <dsp:nvSpPr>
        <dsp:cNvPr id="0" name=""/>
        <dsp:cNvSpPr/>
      </dsp:nvSpPr>
      <dsp:spPr>
        <a:xfrm>
          <a:off x="0" y="13554"/>
          <a:ext cx="3657600" cy="3924180"/>
        </a:xfrm>
        <a:prstGeom prst="roundRec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s-MX" sz="3900" kern="1200" dirty="0" smtClean="0"/>
            <a:t>Elaboración De Planes De Respuesta , Prevención Y Mitigación De Riesgos</a:t>
          </a:r>
          <a:endParaRPr lang="es-SV" sz="3900" kern="1200" dirty="0"/>
        </a:p>
      </dsp:txBody>
      <dsp:txXfrm>
        <a:off x="178549" y="192103"/>
        <a:ext cx="3300502" cy="356708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125E4-031F-4B4B-B540-A9DEC89F385E}">
      <dsp:nvSpPr>
        <dsp:cNvPr id="0" name=""/>
        <dsp:cNvSpPr/>
      </dsp:nvSpPr>
      <dsp:spPr>
        <a:xfrm>
          <a:off x="5644" y="1041"/>
          <a:ext cx="4263605" cy="2297162"/>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s-ES" sz="4600" kern="1200" dirty="0" smtClean="0"/>
            <a:t>Seguridad </a:t>
          </a:r>
          <a:endParaRPr lang="es-SV" sz="4600" kern="1200" dirty="0"/>
        </a:p>
      </dsp:txBody>
      <dsp:txXfrm>
        <a:off x="72926" y="68323"/>
        <a:ext cx="4129041" cy="2162598"/>
      </dsp:txXfrm>
    </dsp:sp>
    <dsp:sp modelId="{D90529D0-3C42-4D85-98AC-7C5509830846}">
      <dsp:nvSpPr>
        <dsp:cNvPr id="0" name=""/>
        <dsp:cNvSpPr/>
      </dsp:nvSpPr>
      <dsp:spPr>
        <a:xfrm>
          <a:off x="5644"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smtClean="0"/>
            <a:t>PNC</a:t>
          </a:r>
          <a:endParaRPr lang="es-SV" sz="1800" kern="1200" dirty="0"/>
        </a:p>
      </dsp:txBody>
      <dsp:txXfrm>
        <a:off x="35013" y="2531765"/>
        <a:ext cx="943991" cy="2238424"/>
      </dsp:txXfrm>
    </dsp:sp>
    <dsp:sp modelId="{8EDE0451-BEF3-4A93-A2CD-70BADC3430DA}">
      <dsp:nvSpPr>
        <dsp:cNvPr id="0" name=""/>
        <dsp:cNvSpPr/>
      </dsp:nvSpPr>
      <dsp:spPr>
        <a:xfrm>
          <a:off x="1092603"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SV" sz="1800" kern="1200" dirty="0" smtClean="0"/>
            <a:t>FAES</a:t>
          </a:r>
          <a:endParaRPr lang="es-SV" sz="1800" kern="1200" dirty="0"/>
        </a:p>
      </dsp:txBody>
      <dsp:txXfrm>
        <a:off x="1121972" y="2531765"/>
        <a:ext cx="943991" cy="2238424"/>
      </dsp:txXfrm>
    </dsp:sp>
    <dsp:sp modelId="{E159DDFE-179C-49E8-B509-8C86106B24FE}">
      <dsp:nvSpPr>
        <dsp:cNvPr id="0" name=""/>
        <dsp:cNvSpPr/>
      </dsp:nvSpPr>
      <dsp:spPr>
        <a:xfrm>
          <a:off x="2179561"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smtClean="0"/>
            <a:t>PREPAZ-MJSP</a:t>
          </a:r>
          <a:endParaRPr lang="es-SV" sz="1800" kern="1200" dirty="0"/>
        </a:p>
      </dsp:txBody>
      <dsp:txXfrm>
        <a:off x="2208930" y="2531765"/>
        <a:ext cx="943991" cy="2238424"/>
      </dsp:txXfrm>
    </dsp:sp>
    <dsp:sp modelId="{A564D863-0A1E-4BF7-BFAE-02663DEDF907}">
      <dsp:nvSpPr>
        <dsp:cNvPr id="0" name=""/>
        <dsp:cNvSpPr/>
      </dsp:nvSpPr>
      <dsp:spPr>
        <a:xfrm>
          <a:off x="3266520"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SV" sz="1800" kern="1200" dirty="0" smtClean="0"/>
            <a:t>ANSP</a:t>
          </a:r>
          <a:endParaRPr lang="es-SV" sz="1800" kern="1200" dirty="0"/>
        </a:p>
      </dsp:txBody>
      <dsp:txXfrm>
        <a:off x="3295889" y="2531765"/>
        <a:ext cx="943991" cy="2238424"/>
      </dsp:txXfrm>
    </dsp:sp>
    <dsp:sp modelId="{8BB0234D-5DFD-4BDA-82A4-2349FC55AC24}">
      <dsp:nvSpPr>
        <dsp:cNvPr id="0" name=""/>
        <dsp:cNvSpPr/>
      </dsp:nvSpPr>
      <dsp:spPr>
        <a:xfrm>
          <a:off x="4437708" y="1041"/>
          <a:ext cx="3176647" cy="2297162"/>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s-SV" sz="4600" kern="1200" dirty="0" smtClean="0"/>
            <a:t>Prevención</a:t>
          </a:r>
          <a:endParaRPr lang="es-SV" sz="4600" kern="1200" dirty="0"/>
        </a:p>
      </dsp:txBody>
      <dsp:txXfrm>
        <a:off x="4504990" y="68323"/>
        <a:ext cx="3042083" cy="2162598"/>
      </dsp:txXfrm>
    </dsp:sp>
    <dsp:sp modelId="{45D07376-7597-4A3D-99CE-FF75A15E2D1F}">
      <dsp:nvSpPr>
        <dsp:cNvPr id="0" name=""/>
        <dsp:cNvSpPr/>
      </dsp:nvSpPr>
      <dsp:spPr>
        <a:xfrm>
          <a:off x="4437708"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smtClean="0"/>
            <a:t>ISDEMU</a:t>
          </a:r>
          <a:endParaRPr lang="es-SV" sz="1800" kern="1200" dirty="0"/>
        </a:p>
      </dsp:txBody>
      <dsp:txXfrm>
        <a:off x="4467077" y="2531765"/>
        <a:ext cx="943991" cy="2238424"/>
      </dsp:txXfrm>
    </dsp:sp>
    <dsp:sp modelId="{BE13FDB5-1EE2-407C-867B-DF3A677B784C}">
      <dsp:nvSpPr>
        <dsp:cNvPr id="0" name=""/>
        <dsp:cNvSpPr/>
      </dsp:nvSpPr>
      <dsp:spPr>
        <a:xfrm>
          <a:off x="5524667"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smtClean="0"/>
            <a:t>ISNA</a:t>
          </a:r>
          <a:endParaRPr lang="es-SV" sz="1800" kern="1200" dirty="0"/>
        </a:p>
      </dsp:txBody>
      <dsp:txXfrm>
        <a:off x="5554036" y="2531765"/>
        <a:ext cx="943991" cy="2238424"/>
      </dsp:txXfrm>
    </dsp:sp>
    <dsp:sp modelId="{A5134283-B26D-4BD8-8B64-FE3F77937CF7}">
      <dsp:nvSpPr>
        <dsp:cNvPr id="0" name=""/>
        <dsp:cNvSpPr/>
      </dsp:nvSpPr>
      <dsp:spPr>
        <a:xfrm>
          <a:off x="6611626" y="2502396"/>
          <a:ext cx="1002729" cy="229716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SV" sz="1800" kern="1200" dirty="0" smtClean="0"/>
            <a:t>INJUVE</a:t>
          </a:r>
        </a:p>
        <a:p>
          <a:pPr lvl="0" algn="ctr" defTabSz="800100" rtl="0">
            <a:lnSpc>
              <a:spcPct val="90000"/>
            </a:lnSpc>
            <a:spcBef>
              <a:spcPct val="0"/>
            </a:spcBef>
            <a:spcAft>
              <a:spcPct val="35000"/>
            </a:spcAft>
          </a:pPr>
          <a:r>
            <a:rPr lang="es-SV" sz="1800" kern="1200" dirty="0" smtClean="0"/>
            <a:t>(ex CNSP)</a:t>
          </a:r>
          <a:endParaRPr lang="es-SV" sz="1800" kern="1200" dirty="0"/>
        </a:p>
      </dsp:txBody>
      <dsp:txXfrm>
        <a:off x="6640995" y="2531765"/>
        <a:ext cx="943991" cy="2238424"/>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7FC72-FBC6-4EA4-89B0-F9E826AA7D15}">
      <dsp:nvSpPr>
        <dsp:cNvPr id="0" name=""/>
        <dsp:cNvSpPr/>
      </dsp:nvSpPr>
      <dsp:spPr>
        <a:xfrm>
          <a:off x="0" y="45143"/>
          <a:ext cx="3657600" cy="386100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s-SV" sz="3300" kern="1200" dirty="0" smtClean="0"/>
            <a:t>Fortalecer los programas de atención, </a:t>
          </a:r>
          <a:r>
            <a:rPr lang="es-ES" sz="3300" kern="1200" dirty="0" smtClean="0"/>
            <a:t>Control, vigilancia y prevención de la violencia en el Departamento</a:t>
          </a:r>
          <a:endParaRPr kumimoji="0" lang="es-SV" sz="3300" b="0" i="0" u="none" strike="noStrike" kern="1200" cap="none" normalizeH="0" baseline="0" dirty="0" smtClean="0">
            <a:ln/>
            <a:effectLst/>
            <a:latin typeface="Franklin Gothic Book" pitchFamily="34" charset="0"/>
            <a:cs typeface="Arial" charset="0"/>
          </a:endParaRPr>
        </a:p>
      </dsp:txBody>
      <dsp:txXfrm>
        <a:off x="178549" y="223692"/>
        <a:ext cx="3300502" cy="3503902"/>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0D188-803F-4501-8205-1035BA244147}">
      <dsp:nvSpPr>
        <dsp:cNvPr id="0" name=""/>
        <dsp:cNvSpPr/>
      </dsp:nvSpPr>
      <dsp:spPr>
        <a:xfrm>
          <a:off x="0" y="146844"/>
          <a:ext cx="3657600" cy="36576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ECDBBDE0-79DD-4D1B-B451-298F102EBBCB}">
      <dsp:nvSpPr>
        <dsp:cNvPr id="0" name=""/>
        <dsp:cNvSpPr/>
      </dsp:nvSpPr>
      <dsp:spPr>
        <a:xfrm>
          <a:off x="347472" y="494316"/>
          <a:ext cx="1426464" cy="1426464"/>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Fortalecimiento de los Consejos Municipales de Prevención </a:t>
          </a:r>
          <a:r>
            <a:rPr lang="es-SV" sz="1000" kern="1200" dirty="0" smtClean="0"/>
            <a:t>a través de la </a:t>
          </a:r>
          <a:r>
            <a:rPr lang="es-ES" sz="1000" kern="1200" dirty="0" smtClean="0"/>
            <a:t>Promoción del liderazgo y voluntariado  juvenil y la recuperación de espacios públicos</a:t>
          </a:r>
          <a:endParaRPr lang="es-SV" sz="1000" kern="1200" dirty="0"/>
        </a:p>
      </dsp:txBody>
      <dsp:txXfrm>
        <a:off x="417106" y="563950"/>
        <a:ext cx="1287196" cy="1287196"/>
      </dsp:txXfrm>
    </dsp:sp>
    <dsp:sp modelId="{44C23CCC-C660-4E78-BDA5-EB7D7D3C3727}">
      <dsp:nvSpPr>
        <dsp:cNvPr id="0" name=""/>
        <dsp:cNvSpPr/>
      </dsp:nvSpPr>
      <dsp:spPr>
        <a:xfrm>
          <a:off x="1883664" y="494316"/>
          <a:ext cx="1426464" cy="1426464"/>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Fortalecimiento de los programas de atención a niñas, niños y adolescentes</a:t>
          </a:r>
          <a:endParaRPr lang="es-SV" sz="1000" kern="1200" dirty="0"/>
        </a:p>
      </dsp:txBody>
      <dsp:txXfrm>
        <a:off x="1953298" y="563950"/>
        <a:ext cx="1287196" cy="1287196"/>
      </dsp:txXfrm>
    </dsp:sp>
    <dsp:sp modelId="{EB7B1847-46BB-40C2-8D4B-15CE8FB6CC36}">
      <dsp:nvSpPr>
        <dsp:cNvPr id="0" name=""/>
        <dsp:cNvSpPr/>
      </dsp:nvSpPr>
      <dsp:spPr>
        <a:xfrm>
          <a:off x="347472" y="2030508"/>
          <a:ext cx="1426464" cy="1426464"/>
        </a:xfrm>
        <a:prstGeom prst="roundRec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Atención integral a niños, niñas, adolescentes </a:t>
          </a:r>
          <a:r>
            <a:rPr lang="es-SV" sz="1000" kern="1200" dirty="0" smtClean="0"/>
            <a:t>y</a:t>
          </a:r>
          <a:r>
            <a:rPr lang="es-ES" sz="1000" kern="1200" dirty="0" smtClean="0"/>
            <a:t> mujeres</a:t>
          </a:r>
          <a:endParaRPr lang="es-SV" sz="1000" kern="1200" dirty="0"/>
        </a:p>
      </dsp:txBody>
      <dsp:txXfrm>
        <a:off x="417106" y="2100142"/>
        <a:ext cx="1287196" cy="1287196"/>
      </dsp:txXfrm>
    </dsp:sp>
    <dsp:sp modelId="{11D67B39-663B-406E-9CE1-C25C66CE8FD5}">
      <dsp:nvSpPr>
        <dsp:cNvPr id="0" name=""/>
        <dsp:cNvSpPr/>
      </dsp:nvSpPr>
      <dsp:spPr>
        <a:xfrm>
          <a:off x="1883664" y="2030508"/>
          <a:ext cx="1426464" cy="1426464"/>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Control, vigilancia y prevención de la violencia en Centros Educativos</a:t>
          </a:r>
          <a:endParaRPr lang="es-SV" sz="1000" kern="1200" dirty="0"/>
        </a:p>
      </dsp:txBody>
      <dsp:txXfrm>
        <a:off x="1953298" y="2100142"/>
        <a:ext cx="1287196" cy="1287196"/>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F3AF4-CC37-4CBB-82C7-09C7DAE18E67}">
      <dsp:nvSpPr>
        <dsp:cNvPr id="0" name=""/>
        <dsp:cNvSpPr/>
      </dsp:nvSpPr>
      <dsp:spPr>
        <a:xfrm>
          <a:off x="0" y="878363"/>
          <a:ext cx="2194560" cy="2194560"/>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999B1F-94A6-43B3-AA60-C5AB5CBFEB19}">
      <dsp:nvSpPr>
        <dsp:cNvPr id="0" name=""/>
        <dsp:cNvSpPr/>
      </dsp:nvSpPr>
      <dsp:spPr>
        <a:xfrm>
          <a:off x="1097280" y="878364"/>
          <a:ext cx="2560319" cy="219456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ES" sz="1900" kern="1200" dirty="0" smtClean="0"/>
            <a:t>Fortalecimiento de los Consejos Municipales de Prevención </a:t>
          </a:r>
          <a:r>
            <a:rPr lang="es-SV" sz="1900" kern="1200" dirty="0" smtClean="0"/>
            <a:t>a través de la </a:t>
          </a:r>
          <a:r>
            <a:rPr lang="es-ES" sz="1900" kern="1200" dirty="0" smtClean="0"/>
            <a:t>Promoción del liderazgo y voluntariado  juvenil y la recuperación de espacios públicos</a:t>
          </a:r>
          <a:endParaRPr lang="es-SV" sz="1900" kern="1200" dirty="0"/>
        </a:p>
      </dsp:txBody>
      <dsp:txXfrm>
        <a:off x="1097280" y="878364"/>
        <a:ext cx="2560319" cy="219456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F1936-D29C-464B-A509-EA5FF3408B93}">
      <dsp:nvSpPr>
        <dsp:cNvPr id="0" name=""/>
        <dsp:cNvSpPr/>
      </dsp:nvSpPr>
      <dsp:spPr>
        <a:xfrm>
          <a:off x="0" y="3744"/>
          <a:ext cx="3657600" cy="139229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SV" sz="3500" kern="1200" dirty="0" smtClean="0"/>
            <a:t>7 Espacios Públicos</a:t>
          </a:r>
          <a:endParaRPr lang="es-SV" sz="3500" kern="1200" dirty="0"/>
        </a:p>
      </dsp:txBody>
      <dsp:txXfrm>
        <a:off x="67966" y="71710"/>
        <a:ext cx="3521668" cy="1256367"/>
      </dsp:txXfrm>
    </dsp:sp>
    <dsp:sp modelId="{382DDF5A-DED5-486D-94AC-0C018292E6BF}">
      <dsp:nvSpPr>
        <dsp:cNvPr id="0" name=""/>
        <dsp:cNvSpPr/>
      </dsp:nvSpPr>
      <dsp:spPr>
        <a:xfrm>
          <a:off x="0" y="1396044"/>
          <a:ext cx="36576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129"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s-SV" sz="2700" kern="1200" dirty="0" smtClean="0"/>
            <a:t> 5 Municipios</a:t>
          </a:r>
          <a:endParaRPr lang="es-SV" sz="2700" kern="1200" dirty="0"/>
        </a:p>
      </dsp:txBody>
      <dsp:txXfrm>
        <a:off x="0" y="1396044"/>
        <a:ext cx="3657600" cy="579600"/>
      </dsp:txXfrm>
    </dsp:sp>
    <dsp:sp modelId="{56C5019F-96CE-404B-8769-68CDCB313155}">
      <dsp:nvSpPr>
        <dsp:cNvPr id="0" name=""/>
        <dsp:cNvSpPr/>
      </dsp:nvSpPr>
      <dsp:spPr>
        <a:xfrm>
          <a:off x="0" y="1975644"/>
          <a:ext cx="3657600" cy="139229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SV" sz="3500" kern="1200" dirty="0" smtClean="0"/>
            <a:t>12 consejos</a:t>
          </a:r>
          <a:endParaRPr lang="es-SV" sz="3500" kern="1200" dirty="0"/>
        </a:p>
      </dsp:txBody>
      <dsp:txXfrm>
        <a:off x="67966" y="2043610"/>
        <a:ext cx="3521668" cy="1256367"/>
      </dsp:txXfrm>
    </dsp:sp>
    <dsp:sp modelId="{A29E26AE-1EC4-4CCF-AFB4-C1905AB419B9}">
      <dsp:nvSpPr>
        <dsp:cNvPr id="0" name=""/>
        <dsp:cNvSpPr/>
      </dsp:nvSpPr>
      <dsp:spPr>
        <a:xfrm>
          <a:off x="0" y="3367944"/>
          <a:ext cx="36576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129"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s-SV" sz="2700" kern="1200" dirty="0" smtClean="0"/>
            <a:t>12 Municipios</a:t>
          </a:r>
          <a:endParaRPr lang="es-SV" sz="2700" kern="1200" dirty="0"/>
        </a:p>
      </dsp:txBody>
      <dsp:txXfrm>
        <a:off x="0" y="3367944"/>
        <a:ext cx="3657600" cy="579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850C8-A9EB-4BDB-88E3-200B1339B453}">
      <dsp:nvSpPr>
        <dsp:cNvPr id="0" name=""/>
        <dsp:cNvSpPr/>
      </dsp:nvSpPr>
      <dsp:spPr>
        <a:xfrm rot="5400000">
          <a:off x="-1244124" y="1244124"/>
          <a:ext cx="3951288" cy="1463040"/>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SV" sz="2400" kern="1200" smtClean="0"/>
            <a:t>ARTICULAR</a:t>
          </a:r>
          <a:endParaRPr lang="es-SV" sz="2400" kern="1200"/>
        </a:p>
      </dsp:txBody>
      <dsp:txXfrm rot="-5400000">
        <a:off x="0" y="731520"/>
        <a:ext cx="1463040" cy="2488248"/>
      </dsp:txXfrm>
    </dsp:sp>
    <dsp:sp modelId="{773CB9CB-10C9-4B93-84FE-21709AED8AC2}">
      <dsp:nvSpPr>
        <dsp:cNvPr id="0" name=""/>
        <dsp:cNvSpPr/>
      </dsp:nvSpPr>
      <dsp:spPr>
        <a:xfrm rot="5400000">
          <a:off x="950436" y="512603"/>
          <a:ext cx="3219767" cy="2194559"/>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s-SV" sz="1900" kern="1200" dirty="0" smtClean="0"/>
            <a:t>La Territorialización de las políticas publicas , mediante los Gabinetes sectoriales, y la Comisión Departamental de Protección Civil</a:t>
          </a:r>
          <a:endParaRPr lang="es-SV" sz="1900" kern="1200" dirty="0"/>
        </a:p>
      </dsp:txBody>
      <dsp:txXfrm rot="-5400000">
        <a:off x="1463040" y="107129"/>
        <a:ext cx="2087429" cy="3005507"/>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85A7E-B089-405B-8C01-B7B809B3A1D4}">
      <dsp:nvSpPr>
        <dsp:cNvPr id="0" name=""/>
        <dsp:cNvSpPr/>
      </dsp:nvSpPr>
      <dsp:spPr>
        <a:xfrm>
          <a:off x="0" y="878363"/>
          <a:ext cx="2194560" cy="2194560"/>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38D4CA-95FC-4282-B729-29B96F8E6619}">
      <dsp:nvSpPr>
        <dsp:cNvPr id="0" name=""/>
        <dsp:cNvSpPr/>
      </dsp:nvSpPr>
      <dsp:spPr>
        <a:xfrm>
          <a:off x="1097280" y="878364"/>
          <a:ext cx="2560319" cy="219456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ES" sz="2400" kern="1200" dirty="0" smtClean="0"/>
            <a:t>Fortalecimiento de los programas de atención a niñas, niños, adolescentes y mujeres</a:t>
          </a:r>
          <a:endParaRPr lang="es-SV" sz="2400" kern="1200" dirty="0"/>
        </a:p>
      </dsp:txBody>
      <dsp:txXfrm>
        <a:off x="1097280" y="878364"/>
        <a:ext cx="2560319" cy="2194560"/>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F5B67-FCEB-4BF0-8904-FFE4F158E8DE}">
      <dsp:nvSpPr>
        <dsp:cNvPr id="0" name=""/>
        <dsp:cNvSpPr/>
      </dsp:nvSpPr>
      <dsp:spPr>
        <a:xfrm>
          <a:off x="0" y="229643"/>
          <a:ext cx="3657600" cy="1784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SV" sz="2500" kern="1200" smtClean="0"/>
            <a:t>Promoción del  Programa Integral de una Vida libre de Violencia para las Mujeres en:</a:t>
          </a:r>
          <a:endParaRPr lang="es-SV" sz="2500" kern="1200"/>
        </a:p>
      </dsp:txBody>
      <dsp:txXfrm>
        <a:off x="87100" y="316743"/>
        <a:ext cx="3483400" cy="1610050"/>
      </dsp:txXfrm>
    </dsp:sp>
    <dsp:sp modelId="{F90D9323-4E6F-4413-AEAA-962662E6B7E9}">
      <dsp:nvSpPr>
        <dsp:cNvPr id="0" name=""/>
        <dsp:cNvSpPr/>
      </dsp:nvSpPr>
      <dsp:spPr>
        <a:xfrm>
          <a:off x="0" y="2013894"/>
          <a:ext cx="3657600" cy="170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129"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s-SV" sz="2000" kern="1200" smtClean="0"/>
            <a:t>PNC</a:t>
          </a:r>
          <a:endParaRPr lang="es-SV" sz="2000" kern="1200"/>
        </a:p>
        <a:p>
          <a:pPr marL="228600" lvl="1" indent="-228600" algn="l" defTabSz="889000" rtl="0">
            <a:lnSpc>
              <a:spcPct val="90000"/>
            </a:lnSpc>
            <a:spcBef>
              <a:spcPct val="0"/>
            </a:spcBef>
            <a:spcAft>
              <a:spcPct val="20000"/>
            </a:spcAft>
            <a:buChar char="••"/>
          </a:pPr>
          <a:r>
            <a:rPr lang="es-SV" sz="2000" kern="1200" smtClean="0"/>
            <a:t>MTPS</a:t>
          </a:r>
          <a:endParaRPr lang="es-SV" sz="2000" kern="1200"/>
        </a:p>
        <a:p>
          <a:pPr marL="228600" lvl="1" indent="-228600" algn="l" defTabSz="889000" rtl="0">
            <a:lnSpc>
              <a:spcPct val="90000"/>
            </a:lnSpc>
            <a:spcBef>
              <a:spcPct val="0"/>
            </a:spcBef>
            <a:spcAft>
              <a:spcPct val="20000"/>
            </a:spcAft>
            <a:buChar char="••"/>
          </a:pPr>
          <a:r>
            <a:rPr lang="es-SV" sz="2000" kern="1200" smtClean="0"/>
            <a:t>Alcaldía de Santa Tecla</a:t>
          </a:r>
          <a:endParaRPr lang="es-SV" sz="2000" kern="1200"/>
        </a:p>
        <a:p>
          <a:pPr marL="228600" lvl="1" indent="-228600" algn="l" defTabSz="889000" rtl="0">
            <a:lnSpc>
              <a:spcPct val="90000"/>
            </a:lnSpc>
            <a:spcBef>
              <a:spcPct val="0"/>
            </a:spcBef>
            <a:spcAft>
              <a:spcPct val="20000"/>
            </a:spcAft>
            <a:buChar char="••"/>
          </a:pPr>
          <a:r>
            <a:rPr lang="es-SV" sz="2000" kern="1200" smtClean="0"/>
            <a:t>Ciudad Mujer</a:t>
          </a:r>
          <a:endParaRPr lang="es-SV" sz="2000" kern="1200"/>
        </a:p>
        <a:p>
          <a:pPr marL="228600" lvl="1" indent="-228600" algn="l" defTabSz="889000" rtl="0">
            <a:lnSpc>
              <a:spcPct val="90000"/>
            </a:lnSpc>
            <a:spcBef>
              <a:spcPct val="0"/>
            </a:spcBef>
            <a:spcAft>
              <a:spcPct val="20000"/>
            </a:spcAft>
            <a:buChar char="••"/>
          </a:pPr>
          <a:r>
            <a:rPr lang="es-SV" sz="2000" kern="1200" smtClean="0"/>
            <a:t>PGR</a:t>
          </a:r>
          <a:endParaRPr lang="es-SV" sz="2000" kern="1200"/>
        </a:p>
      </dsp:txBody>
      <dsp:txXfrm>
        <a:off x="0" y="2013894"/>
        <a:ext cx="3657600" cy="1707750"/>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28CA6-B64F-4959-A472-DA89F9296657}">
      <dsp:nvSpPr>
        <dsp:cNvPr id="0" name=""/>
        <dsp:cNvSpPr/>
      </dsp:nvSpPr>
      <dsp:spPr>
        <a:xfrm>
          <a:off x="0" y="878363"/>
          <a:ext cx="2194560" cy="2194560"/>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5B6BEC-BFC6-4FE0-8C13-22603ED998BD}">
      <dsp:nvSpPr>
        <dsp:cNvPr id="0" name=""/>
        <dsp:cNvSpPr/>
      </dsp:nvSpPr>
      <dsp:spPr>
        <a:xfrm>
          <a:off x="1097280" y="878364"/>
          <a:ext cx="2560319" cy="219456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s-ES" sz="2800" kern="1200" smtClean="0"/>
            <a:t>Atención integral a niños, niñas, adolescentes </a:t>
          </a:r>
          <a:r>
            <a:rPr lang="es-SV" sz="2800" kern="1200" smtClean="0"/>
            <a:t>y</a:t>
          </a:r>
          <a:r>
            <a:rPr lang="es-ES" sz="2800" kern="1200" smtClean="0"/>
            <a:t> mujeres</a:t>
          </a:r>
          <a:endParaRPr lang="es-SV" sz="2800" kern="1200"/>
        </a:p>
      </dsp:txBody>
      <dsp:txXfrm>
        <a:off x="1097280" y="878364"/>
        <a:ext cx="2560319" cy="2194560"/>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98854-4654-4583-924E-3BFD64DD2990}">
      <dsp:nvSpPr>
        <dsp:cNvPr id="0" name=""/>
        <dsp:cNvSpPr/>
      </dsp:nvSpPr>
      <dsp:spPr>
        <a:xfrm>
          <a:off x="1463039" y="0"/>
          <a:ext cx="2194560" cy="123477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es-SV" sz="1100" kern="1200" dirty="0" smtClean="0"/>
            <a:t>Unidades de Salud ECOSSF/</a:t>
          </a:r>
          <a:r>
            <a:rPr lang="es-SV" sz="1100" kern="1200" dirty="0" err="1" smtClean="0"/>
            <a:t>Clinicas</a:t>
          </a:r>
          <a:r>
            <a:rPr lang="es-SV" sz="1100" kern="1200" dirty="0" smtClean="0"/>
            <a:t> ISSS</a:t>
          </a:r>
          <a:endParaRPr lang="es-SV" sz="1100" kern="1200" dirty="0"/>
        </a:p>
        <a:p>
          <a:pPr marL="57150" lvl="1" indent="-57150" algn="l" defTabSz="488950" rtl="0">
            <a:lnSpc>
              <a:spcPct val="90000"/>
            </a:lnSpc>
            <a:spcBef>
              <a:spcPct val="0"/>
            </a:spcBef>
            <a:spcAft>
              <a:spcPct val="15000"/>
            </a:spcAft>
            <a:buChar char="••"/>
          </a:pPr>
          <a:r>
            <a:rPr lang="es-SV" sz="1100" kern="1200" dirty="0" smtClean="0"/>
            <a:t>Empresa Privadas</a:t>
          </a:r>
          <a:endParaRPr lang="es-SV" sz="1100" kern="1200" dirty="0"/>
        </a:p>
        <a:p>
          <a:pPr marL="57150" lvl="1" indent="-57150" algn="l" defTabSz="488950" rtl="0">
            <a:lnSpc>
              <a:spcPct val="90000"/>
            </a:lnSpc>
            <a:spcBef>
              <a:spcPct val="0"/>
            </a:spcBef>
            <a:spcAft>
              <a:spcPct val="15000"/>
            </a:spcAft>
            <a:buChar char="••"/>
          </a:pPr>
          <a:r>
            <a:rPr lang="es-SV" sz="1100" kern="1200" dirty="0" smtClean="0"/>
            <a:t>Centros Escolares</a:t>
          </a:r>
          <a:endParaRPr lang="es-SV" sz="1100" kern="1200" dirty="0"/>
        </a:p>
        <a:p>
          <a:pPr marL="57150" lvl="1" indent="-57150" algn="l" defTabSz="488950" rtl="0">
            <a:lnSpc>
              <a:spcPct val="90000"/>
            </a:lnSpc>
            <a:spcBef>
              <a:spcPct val="0"/>
            </a:spcBef>
            <a:spcAft>
              <a:spcPct val="15000"/>
            </a:spcAft>
            <a:buChar char="••"/>
          </a:pPr>
          <a:r>
            <a:rPr lang="es-SV" sz="1100" kern="1200" dirty="0" smtClean="0"/>
            <a:t>Entrega de Bonos PATI/CSR</a:t>
          </a:r>
          <a:endParaRPr lang="es-SV" sz="1100" kern="1200" dirty="0"/>
        </a:p>
      </dsp:txBody>
      <dsp:txXfrm>
        <a:off x="1463039" y="154347"/>
        <a:ext cx="1731519" cy="926083"/>
      </dsp:txXfrm>
    </dsp:sp>
    <dsp:sp modelId="{B99733AA-CD0C-4DC1-9B66-BCA60A8862AC}">
      <dsp:nvSpPr>
        <dsp:cNvPr id="0" name=""/>
        <dsp:cNvSpPr/>
      </dsp:nvSpPr>
      <dsp:spPr>
        <a:xfrm>
          <a:off x="0" y="0"/>
          <a:ext cx="1463040" cy="123477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SV" sz="1600" kern="1200" dirty="0" smtClean="0"/>
            <a:t>Creación de Las Ventanillas fijas y Móviles</a:t>
          </a:r>
          <a:endParaRPr lang="es-SV" sz="1600" kern="1200" dirty="0"/>
        </a:p>
      </dsp:txBody>
      <dsp:txXfrm>
        <a:off x="60277" y="60277"/>
        <a:ext cx="1342486" cy="1114223"/>
      </dsp:txXfrm>
    </dsp:sp>
    <dsp:sp modelId="{79E861DE-86EE-437F-AA84-13DCF5BC1194}">
      <dsp:nvSpPr>
        <dsp:cNvPr id="0" name=""/>
        <dsp:cNvSpPr/>
      </dsp:nvSpPr>
      <dsp:spPr>
        <a:xfrm>
          <a:off x="1463039" y="1358255"/>
          <a:ext cx="2194560" cy="1234777"/>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es-ES" sz="1100" b="1" kern="1200" dirty="0" smtClean="0"/>
            <a:t>855  Capacidades, habilidades y destrezas de niños y niñas fortalecidos</a:t>
          </a:r>
          <a:endParaRPr lang="es-SV" sz="1100" kern="1200" dirty="0"/>
        </a:p>
      </dsp:txBody>
      <dsp:txXfrm>
        <a:off x="1463039" y="1512602"/>
        <a:ext cx="1731519" cy="926083"/>
      </dsp:txXfrm>
    </dsp:sp>
    <dsp:sp modelId="{DA9E1347-C526-453E-9A6D-5D71C6E90932}">
      <dsp:nvSpPr>
        <dsp:cNvPr id="0" name=""/>
        <dsp:cNvSpPr/>
      </dsp:nvSpPr>
      <dsp:spPr>
        <a:xfrm>
          <a:off x="0" y="1358255"/>
          <a:ext cx="1463040" cy="1234777"/>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SV" sz="1600" kern="1200" dirty="0" smtClean="0"/>
            <a:t>Plan de Capacitación En La Primera Infancia</a:t>
          </a:r>
          <a:endParaRPr lang="es-SV" sz="1600" kern="1200" dirty="0"/>
        </a:p>
      </dsp:txBody>
      <dsp:txXfrm>
        <a:off x="60277" y="1418532"/>
        <a:ext cx="1342486" cy="1114223"/>
      </dsp:txXfrm>
    </dsp:sp>
    <dsp:sp modelId="{50BB1F7D-5CAD-4CB3-9C25-B05D833C60FE}">
      <dsp:nvSpPr>
        <dsp:cNvPr id="0" name=""/>
        <dsp:cNvSpPr/>
      </dsp:nvSpPr>
      <dsp:spPr>
        <a:xfrm>
          <a:off x="1463039" y="2716510"/>
          <a:ext cx="2194560" cy="1234777"/>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88950" rtl="0">
            <a:lnSpc>
              <a:spcPct val="90000"/>
            </a:lnSpc>
            <a:spcBef>
              <a:spcPct val="0"/>
            </a:spcBef>
            <a:spcAft>
              <a:spcPct val="15000"/>
            </a:spcAft>
            <a:buChar char="••"/>
          </a:pPr>
          <a:r>
            <a:rPr lang="es-SV" sz="1100" kern="1200" dirty="0" smtClean="0"/>
            <a:t>5 talleres</a:t>
          </a:r>
          <a:endParaRPr lang="es-SV" sz="1100" kern="1200" dirty="0"/>
        </a:p>
      </dsp:txBody>
      <dsp:txXfrm>
        <a:off x="1463039" y="2870857"/>
        <a:ext cx="1731519" cy="926083"/>
      </dsp:txXfrm>
    </dsp:sp>
    <dsp:sp modelId="{819B605F-8A31-43F8-9E1E-66416E5352E1}">
      <dsp:nvSpPr>
        <dsp:cNvPr id="0" name=""/>
        <dsp:cNvSpPr/>
      </dsp:nvSpPr>
      <dsp:spPr>
        <a:xfrm>
          <a:off x="0" y="2716510"/>
          <a:ext cx="1463040" cy="1234777"/>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SV" sz="1600" kern="1200" dirty="0" smtClean="0"/>
            <a:t>Capacitación en Liderazgo Juvenil</a:t>
          </a:r>
          <a:endParaRPr lang="es-SV" sz="1600" kern="1200" dirty="0"/>
        </a:p>
      </dsp:txBody>
      <dsp:txXfrm>
        <a:off x="60277" y="2776787"/>
        <a:ext cx="1342486" cy="1114223"/>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BDDC7-AF8D-4C96-B7BE-85E84C8611E5}">
      <dsp:nvSpPr>
        <dsp:cNvPr id="0" name=""/>
        <dsp:cNvSpPr/>
      </dsp:nvSpPr>
      <dsp:spPr>
        <a:xfrm>
          <a:off x="0" y="878363"/>
          <a:ext cx="2194560" cy="2194560"/>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27BBB-CE74-4AB4-B43A-81EBA7D5F9A3}">
      <dsp:nvSpPr>
        <dsp:cNvPr id="0" name=""/>
        <dsp:cNvSpPr/>
      </dsp:nvSpPr>
      <dsp:spPr>
        <a:xfrm>
          <a:off x="1097280" y="878364"/>
          <a:ext cx="2560319" cy="219456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S" sz="3100" kern="1200" dirty="0" smtClean="0"/>
            <a:t>Control, vigilancia y prevención de la violencia</a:t>
          </a:r>
          <a:endParaRPr lang="es-SV" sz="3100" kern="1200" dirty="0"/>
        </a:p>
      </dsp:txBody>
      <dsp:txXfrm>
        <a:off x="1097280" y="878364"/>
        <a:ext cx="2560319" cy="2194560"/>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9AC49-7834-4DF6-8B56-AEC212B87966}">
      <dsp:nvSpPr>
        <dsp:cNvPr id="0" name=""/>
        <dsp:cNvSpPr/>
      </dsp:nvSpPr>
      <dsp:spPr>
        <a:xfrm>
          <a:off x="0" y="2384811"/>
          <a:ext cx="3657600" cy="156469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smtClean="0"/>
            <a:t>Prevención de violencia en Centros Educativos</a:t>
          </a:r>
          <a:endParaRPr lang="es-SV" sz="2000" kern="1200"/>
        </a:p>
      </dsp:txBody>
      <dsp:txXfrm>
        <a:off x="0" y="2384811"/>
        <a:ext cx="3657600" cy="844935"/>
      </dsp:txXfrm>
    </dsp:sp>
    <dsp:sp modelId="{5E54BEE3-3FCA-4C63-9A94-E3F7508FE9A8}">
      <dsp:nvSpPr>
        <dsp:cNvPr id="0" name=""/>
        <dsp:cNvSpPr/>
      </dsp:nvSpPr>
      <dsp:spPr>
        <a:xfrm>
          <a:off x="0" y="3198452"/>
          <a:ext cx="3657600" cy="719759"/>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110 EScuelas</a:t>
          </a:r>
          <a:endParaRPr lang="es-SV" sz="2300" kern="1200"/>
        </a:p>
      </dsp:txBody>
      <dsp:txXfrm>
        <a:off x="0" y="3198452"/>
        <a:ext cx="3657600" cy="719759"/>
      </dsp:txXfrm>
    </dsp:sp>
    <dsp:sp modelId="{EA96F2D4-E55D-40C4-B9FD-84690E09EE1F}">
      <dsp:nvSpPr>
        <dsp:cNvPr id="0" name=""/>
        <dsp:cNvSpPr/>
      </dsp:nvSpPr>
      <dsp:spPr>
        <a:xfrm rot="10800000">
          <a:off x="0" y="1781"/>
          <a:ext cx="3657600" cy="2406500"/>
        </a:xfrm>
        <a:prstGeom prst="upArrowCallou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smtClean="0"/>
            <a:t>Recuperación de Viviendas Usurpadas</a:t>
          </a:r>
          <a:endParaRPr lang="es-SV" sz="2000" kern="1200"/>
        </a:p>
      </dsp:txBody>
      <dsp:txXfrm rot="-10800000">
        <a:off x="0" y="1781"/>
        <a:ext cx="3657600" cy="844681"/>
      </dsp:txXfrm>
    </dsp:sp>
    <dsp:sp modelId="{E0D148EF-EA05-4C1F-9730-554D958FE350}">
      <dsp:nvSpPr>
        <dsp:cNvPr id="0" name=""/>
        <dsp:cNvSpPr/>
      </dsp:nvSpPr>
      <dsp:spPr>
        <a:xfrm>
          <a:off x="0" y="846463"/>
          <a:ext cx="1828799" cy="719543"/>
        </a:xfrm>
        <a:prstGeom prst="rect">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100 Viviendas </a:t>
          </a:r>
          <a:endParaRPr lang="es-SV" sz="2300" kern="1200"/>
        </a:p>
      </dsp:txBody>
      <dsp:txXfrm>
        <a:off x="0" y="846463"/>
        <a:ext cx="1828799" cy="719543"/>
      </dsp:txXfrm>
    </dsp:sp>
    <dsp:sp modelId="{A63CB2D0-DE86-44CB-8A49-5C57C7C574FE}">
      <dsp:nvSpPr>
        <dsp:cNvPr id="0" name=""/>
        <dsp:cNvSpPr/>
      </dsp:nvSpPr>
      <dsp:spPr>
        <a:xfrm>
          <a:off x="1828800" y="846463"/>
          <a:ext cx="1828799" cy="719543"/>
        </a:xfrm>
        <a:prstGeom prst="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Municipio de Colon</a:t>
          </a:r>
          <a:endParaRPr lang="es-SV" sz="2300" kern="1200"/>
        </a:p>
      </dsp:txBody>
      <dsp:txXfrm>
        <a:off x="1828800" y="846463"/>
        <a:ext cx="1828799" cy="719543"/>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81DB0-F182-4069-B026-979320AD579A}">
      <dsp:nvSpPr>
        <dsp:cNvPr id="0" name=""/>
        <dsp:cNvSpPr/>
      </dsp:nvSpPr>
      <dsp:spPr>
        <a:xfrm>
          <a:off x="4928313" y="1179507"/>
          <a:ext cx="1892166" cy="3599969"/>
        </a:xfrm>
        <a:prstGeom prst="rect">
          <a:avLst/>
        </a:prstGeom>
        <a:solidFill>
          <a:schemeClr val="accent2">
            <a:hueOff val="4681519"/>
            <a:satOff val="-5839"/>
            <a:lumOff val="1373"/>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0" rIns="182880" bIns="40640" numCol="1" spcCol="1270" anchor="ctr" anchorCtr="0">
          <a:noAutofit/>
        </a:bodyPr>
        <a:lstStyle/>
        <a:p>
          <a:pPr lvl="0" algn="r" defTabSz="1422400" rtl="0">
            <a:lnSpc>
              <a:spcPct val="90000"/>
            </a:lnSpc>
            <a:spcBef>
              <a:spcPct val="0"/>
            </a:spcBef>
            <a:spcAft>
              <a:spcPct val="35000"/>
            </a:spcAft>
          </a:pPr>
          <a:r>
            <a:rPr lang="es-SV" sz="3200" kern="1200" dirty="0" smtClean="0"/>
            <a:t>Servicios</a:t>
          </a:r>
          <a:endParaRPr lang="es-SV" sz="3200" kern="1200" dirty="0"/>
        </a:p>
      </dsp:txBody>
      <dsp:txXfrm rot="16200000">
        <a:off x="4907790" y="2553512"/>
        <a:ext cx="3239972" cy="491963"/>
      </dsp:txXfrm>
    </dsp:sp>
    <dsp:sp modelId="{83D4DA0A-73DB-41F4-B141-18DFA3794E32}">
      <dsp:nvSpPr>
        <dsp:cNvPr id="0" name=""/>
        <dsp:cNvSpPr/>
      </dsp:nvSpPr>
      <dsp:spPr>
        <a:xfrm>
          <a:off x="2866961" y="572231"/>
          <a:ext cx="1892166" cy="4205325"/>
        </a:xfrm>
        <a:prstGeom prst="rect">
          <a:avLst/>
        </a:prstGeom>
        <a:solidFill>
          <a:schemeClr val="accent2">
            <a:hueOff val="2340759"/>
            <a:satOff val="-2919"/>
            <a:lumOff val="686"/>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0" rIns="182880" bIns="40640" numCol="1" spcCol="1270" anchor="ctr" anchorCtr="0">
          <a:noAutofit/>
        </a:bodyPr>
        <a:lstStyle/>
        <a:p>
          <a:pPr lvl="0" algn="r" defTabSz="1422400" rtl="0">
            <a:lnSpc>
              <a:spcPct val="90000"/>
            </a:lnSpc>
            <a:spcBef>
              <a:spcPct val="0"/>
            </a:spcBef>
            <a:spcAft>
              <a:spcPct val="35000"/>
            </a:spcAft>
          </a:pPr>
          <a:r>
            <a:rPr lang="es-SV" sz="3200" kern="1200" dirty="0" smtClean="0"/>
            <a:t>Empleo</a:t>
          </a:r>
          <a:endParaRPr lang="es-SV" sz="3200" kern="1200" dirty="0"/>
        </a:p>
      </dsp:txBody>
      <dsp:txXfrm rot="16200000">
        <a:off x="2574028" y="2218646"/>
        <a:ext cx="3784793" cy="491963"/>
      </dsp:txXfrm>
    </dsp:sp>
    <dsp:sp modelId="{B681D5F3-0051-47F7-875E-EC3C2BE827CB}">
      <dsp:nvSpPr>
        <dsp:cNvPr id="0" name=""/>
        <dsp:cNvSpPr/>
      </dsp:nvSpPr>
      <dsp:spPr>
        <a:xfrm>
          <a:off x="799519" y="0"/>
          <a:ext cx="1892166" cy="4777557"/>
        </a:xfrm>
        <a:prstGeom prst="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0" rIns="182880" bIns="40640" numCol="1" spcCol="1270" anchor="ctr" anchorCtr="0">
          <a:noAutofit/>
        </a:bodyPr>
        <a:lstStyle/>
        <a:p>
          <a:pPr lvl="0" algn="r" defTabSz="1422400" rtl="0">
            <a:lnSpc>
              <a:spcPct val="90000"/>
            </a:lnSpc>
            <a:spcBef>
              <a:spcPct val="0"/>
            </a:spcBef>
            <a:spcAft>
              <a:spcPct val="35000"/>
            </a:spcAft>
          </a:pPr>
          <a:r>
            <a:rPr lang="es-SV" sz="3200" kern="1200" dirty="0" smtClean="0"/>
            <a:t>Productividad</a:t>
          </a:r>
          <a:endParaRPr lang="es-SV" sz="3200" kern="1200" dirty="0"/>
        </a:p>
      </dsp:txBody>
      <dsp:txXfrm rot="16200000">
        <a:off x="249081" y="1903919"/>
        <a:ext cx="4299801" cy="491963"/>
      </dsp:txXfrm>
    </dsp:sp>
    <dsp:sp modelId="{83904C77-73C1-47AE-8C77-AEB88388931C}">
      <dsp:nvSpPr>
        <dsp:cNvPr id="0" name=""/>
        <dsp:cNvSpPr/>
      </dsp:nvSpPr>
      <dsp:spPr>
        <a:xfrm>
          <a:off x="799519" y="0"/>
          <a:ext cx="1343438" cy="4800600"/>
        </a:xfrm>
        <a:prstGeom prst="rect">
          <a:avLst/>
        </a:prstGeom>
        <a:noFill/>
        <a:ln>
          <a:noFill/>
        </a:ln>
        <a:effectLst>
          <a:outerShdw blurRad="50800" dist="25400" algn="bl" rotWithShape="0">
            <a:srgbClr val="000000">
              <a:alpha val="6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i="0" u="none" kern="1200" dirty="0" smtClean="0"/>
            <a:t>MAG</a:t>
          </a:r>
          <a:endParaRPr lang="es-SV" sz="2100" kern="1200" dirty="0"/>
        </a:p>
        <a:p>
          <a:pPr lvl="0" algn="l" defTabSz="933450" rtl="0">
            <a:lnSpc>
              <a:spcPct val="90000"/>
            </a:lnSpc>
            <a:spcBef>
              <a:spcPct val="0"/>
            </a:spcBef>
            <a:spcAft>
              <a:spcPct val="35000"/>
            </a:spcAft>
          </a:pPr>
          <a:r>
            <a:rPr lang="es-SV" sz="2100" kern="1200" dirty="0" smtClean="0"/>
            <a:t>MITUR</a:t>
          </a:r>
          <a:endParaRPr lang="es-SV" sz="2100" kern="1200" dirty="0"/>
        </a:p>
        <a:p>
          <a:pPr lvl="0" algn="l" defTabSz="933450" rtl="0">
            <a:lnSpc>
              <a:spcPct val="90000"/>
            </a:lnSpc>
            <a:spcBef>
              <a:spcPct val="0"/>
            </a:spcBef>
            <a:spcAft>
              <a:spcPct val="35000"/>
            </a:spcAft>
          </a:pPr>
          <a:r>
            <a:rPr lang="en-US" sz="2100" b="0" i="0" u="none" kern="1200" dirty="0" smtClean="0"/>
            <a:t>MINEC</a:t>
          </a:r>
          <a:endParaRPr lang="es-SV" sz="2100" kern="1200" dirty="0"/>
        </a:p>
        <a:p>
          <a:pPr lvl="0" algn="l" defTabSz="933450" rtl="0">
            <a:lnSpc>
              <a:spcPct val="90000"/>
            </a:lnSpc>
            <a:spcBef>
              <a:spcPct val="0"/>
            </a:spcBef>
            <a:spcAft>
              <a:spcPct val="35000"/>
            </a:spcAft>
          </a:pPr>
          <a:r>
            <a:rPr lang="es-SV" sz="2100" kern="1200" dirty="0" smtClean="0"/>
            <a:t>CENTA</a:t>
          </a:r>
          <a:endParaRPr lang="es-SV" sz="2100" kern="1200" dirty="0"/>
        </a:p>
        <a:p>
          <a:pPr lvl="0" algn="l" defTabSz="933450" rtl="0">
            <a:lnSpc>
              <a:spcPct val="90000"/>
            </a:lnSpc>
            <a:spcBef>
              <a:spcPct val="0"/>
            </a:spcBef>
            <a:spcAft>
              <a:spcPct val="35000"/>
            </a:spcAft>
          </a:pPr>
          <a:r>
            <a:rPr lang="es-SV" sz="2100" kern="1200" dirty="0" smtClean="0"/>
            <a:t>MREX</a:t>
          </a:r>
          <a:endParaRPr lang="es-SV" sz="2100" kern="1200" dirty="0"/>
        </a:p>
      </dsp:txBody>
      <dsp:txXfrm>
        <a:off x="799519" y="0"/>
        <a:ext cx="1343438" cy="4800600"/>
      </dsp:txXfrm>
    </dsp:sp>
    <dsp:sp modelId="{81F41A7F-EB9D-4AB1-92E8-AF1D9DC414BD}">
      <dsp:nvSpPr>
        <dsp:cNvPr id="0" name=""/>
        <dsp:cNvSpPr/>
      </dsp:nvSpPr>
      <dsp:spPr>
        <a:xfrm>
          <a:off x="2866961" y="572231"/>
          <a:ext cx="1343438" cy="4228368"/>
        </a:xfrm>
        <a:prstGeom prst="rect">
          <a:avLst/>
        </a:prstGeom>
        <a:noFill/>
        <a:ln>
          <a:noFill/>
        </a:ln>
        <a:effectLst/>
        <a:scene3d>
          <a:camera prst="orthographicFront"/>
          <a:lightRig rig="flat" dir="t"/>
        </a:scene3d>
        <a:sp3d/>
      </dsp:spPr>
      <dsp:style>
        <a:lnRef idx="0">
          <a:scrgbClr r="0" g="0" b="0"/>
        </a:lnRef>
        <a:fillRef idx="3">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i="0" u="none" kern="1200" dirty="0" smtClean="0"/>
            <a:t>MTPS</a:t>
          </a:r>
          <a:endParaRPr lang="es-SV" sz="2100" kern="1200" dirty="0"/>
        </a:p>
      </dsp:txBody>
      <dsp:txXfrm>
        <a:off x="2866961" y="572231"/>
        <a:ext cx="1343438" cy="4228368"/>
      </dsp:txXfrm>
    </dsp:sp>
    <dsp:sp modelId="{8CA5D6D1-7607-4C3F-92D8-A25BC2C86C84}">
      <dsp:nvSpPr>
        <dsp:cNvPr id="0" name=""/>
        <dsp:cNvSpPr/>
      </dsp:nvSpPr>
      <dsp:spPr>
        <a:xfrm>
          <a:off x="4928313" y="1179507"/>
          <a:ext cx="1343438" cy="3621092"/>
        </a:xfrm>
        <a:prstGeom prst="rect">
          <a:avLst/>
        </a:prstGeom>
        <a:noFill/>
        <a:ln>
          <a:noFill/>
        </a:ln>
        <a:effectLst/>
        <a:scene3d>
          <a:camera prst="orthographicFront"/>
          <a:lightRig rig="flat" dir="t"/>
        </a:scene3d>
        <a:sp3d/>
      </dsp:spPr>
      <dsp:style>
        <a:lnRef idx="0">
          <a:scrgbClr r="0" g="0" b="0"/>
        </a:lnRef>
        <a:fillRef idx="3">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S" sz="2100" u="none" strike="noStrike" kern="1200" dirty="0" smtClean="0">
              <a:effectLst/>
            </a:rPr>
            <a:t>MIHAC-DGII</a:t>
          </a:r>
          <a:endParaRPr lang="es-SV" sz="2100" kern="1200" dirty="0"/>
        </a:p>
        <a:p>
          <a:pPr lvl="0" algn="l" defTabSz="933450" rtl="0">
            <a:lnSpc>
              <a:spcPct val="90000"/>
            </a:lnSpc>
            <a:spcBef>
              <a:spcPct val="0"/>
            </a:spcBef>
            <a:spcAft>
              <a:spcPct val="35000"/>
            </a:spcAft>
          </a:pPr>
          <a:r>
            <a:rPr lang="en-US" sz="2100" b="0" i="0" u="none" kern="1200" dirty="0" smtClean="0"/>
            <a:t>DC</a:t>
          </a:r>
          <a:endParaRPr lang="es-SV" sz="2100" b="0" i="0" u="none" kern="1200" dirty="0"/>
        </a:p>
        <a:p>
          <a:pPr lvl="0" algn="l" defTabSz="933450" rtl="0">
            <a:lnSpc>
              <a:spcPct val="90000"/>
            </a:lnSpc>
            <a:spcBef>
              <a:spcPct val="0"/>
            </a:spcBef>
            <a:spcAft>
              <a:spcPct val="35000"/>
            </a:spcAft>
          </a:pPr>
          <a:r>
            <a:rPr lang="en-US" sz="2100" b="0" i="0" u="none" kern="1200" dirty="0" smtClean="0"/>
            <a:t>CNR</a:t>
          </a:r>
          <a:endParaRPr lang="es-SV" sz="2100" b="0" i="0" u="none" kern="1200" dirty="0"/>
        </a:p>
        <a:p>
          <a:pPr lvl="0" algn="l" defTabSz="933450" rtl="0">
            <a:lnSpc>
              <a:spcPct val="90000"/>
            </a:lnSpc>
            <a:spcBef>
              <a:spcPct val="0"/>
            </a:spcBef>
            <a:spcAft>
              <a:spcPct val="35000"/>
            </a:spcAft>
          </a:pPr>
          <a:r>
            <a:rPr lang="es-SV" sz="2100" b="0" i="0" u="none" kern="1200" dirty="0" smtClean="0"/>
            <a:t>BFA</a:t>
          </a:r>
          <a:endParaRPr lang="es-SV" sz="2100" b="0" i="0" u="none" kern="1200" dirty="0"/>
        </a:p>
        <a:p>
          <a:pPr lvl="0" algn="l" defTabSz="933450" rtl="0">
            <a:lnSpc>
              <a:spcPct val="90000"/>
            </a:lnSpc>
            <a:spcBef>
              <a:spcPct val="0"/>
            </a:spcBef>
            <a:spcAft>
              <a:spcPct val="35000"/>
            </a:spcAft>
          </a:pPr>
          <a:r>
            <a:rPr lang="es-SV" sz="2100" b="0" i="0" u="none" kern="1200" dirty="0" smtClean="0"/>
            <a:t>BANDESAL</a:t>
          </a:r>
          <a:endParaRPr lang="es-SV" sz="2100" b="0" i="0" u="none" kern="1200" dirty="0"/>
        </a:p>
        <a:p>
          <a:pPr lvl="0" algn="l" defTabSz="933450" rtl="0">
            <a:lnSpc>
              <a:spcPct val="90000"/>
            </a:lnSpc>
            <a:spcBef>
              <a:spcPct val="0"/>
            </a:spcBef>
            <a:spcAft>
              <a:spcPct val="35000"/>
            </a:spcAft>
          </a:pPr>
          <a:r>
            <a:rPr lang="es-SV" sz="2100" b="0" i="0" u="none" kern="1200" dirty="0" smtClean="0"/>
            <a:t>FSV</a:t>
          </a:r>
          <a:endParaRPr lang="es-SV" sz="2100" b="0" i="0" u="none" kern="1200" dirty="0"/>
        </a:p>
      </dsp:txBody>
      <dsp:txXfrm>
        <a:off x="4928313" y="1179507"/>
        <a:ext cx="1343438" cy="3621092"/>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7FC72-FBC6-4EA4-89B0-F9E826AA7D15}">
      <dsp:nvSpPr>
        <dsp:cNvPr id="0" name=""/>
        <dsp:cNvSpPr/>
      </dsp:nvSpPr>
      <dsp:spPr>
        <a:xfrm>
          <a:off x="0" y="241703"/>
          <a:ext cx="3657600" cy="346788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s-SV" sz="2600" kern="1200" dirty="0" smtClean="0"/>
            <a:t>Acercar los servicios a la ciudadanía facilitando los encadenamientos productivos, la intermediación laboral y la promoción del empleo</a:t>
          </a:r>
          <a:endParaRPr kumimoji="0" lang="es-SV" sz="2600" b="0" i="0" u="none" strike="noStrike" kern="1200" cap="none" normalizeH="0" baseline="0" dirty="0" smtClean="0">
            <a:ln/>
            <a:effectLst/>
            <a:latin typeface="Franklin Gothic Book" pitchFamily="34" charset="0"/>
            <a:cs typeface="Arial" charset="0"/>
          </a:endParaRPr>
        </a:p>
      </dsp:txBody>
      <dsp:txXfrm>
        <a:off x="169288" y="410991"/>
        <a:ext cx="3319024" cy="3129304"/>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0D188-803F-4501-8205-1035BA244147}">
      <dsp:nvSpPr>
        <dsp:cNvPr id="0" name=""/>
        <dsp:cNvSpPr/>
      </dsp:nvSpPr>
      <dsp:spPr>
        <a:xfrm>
          <a:off x="0" y="146844"/>
          <a:ext cx="3657600" cy="36576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ECDBBDE0-79DD-4D1B-B451-298F102EBBCB}">
      <dsp:nvSpPr>
        <dsp:cNvPr id="0" name=""/>
        <dsp:cNvSpPr/>
      </dsp:nvSpPr>
      <dsp:spPr>
        <a:xfrm>
          <a:off x="347472" y="494316"/>
          <a:ext cx="1426464" cy="1426464"/>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SV" sz="1500" u="none" strike="noStrike" kern="1200" dirty="0" smtClean="0">
              <a:effectLst/>
            </a:rPr>
            <a:t>Facilitar el acceso al registro de bienes y personas</a:t>
          </a:r>
          <a:endParaRPr lang="es-SV" sz="1500" kern="1200" dirty="0"/>
        </a:p>
      </dsp:txBody>
      <dsp:txXfrm>
        <a:off x="417106" y="563950"/>
        <a:ext cx="1287196" cy="1287196"/>
      </dsp:txXfrm>
    </dsp:sp>
    <dsp:sp modelId="{44C23CCC-C660-4E78-BDA5-EB7D7D3C3727}">
      <dsp:nvSpPr>
        <dsp:cNvPr id="0" name=""/>
        <dsp:cNvSpPr/>
      </dsp:nvSpPr>
      <dsp:spPr>
        <a:xfrm>
          <a:off x="1883664" y="494316"/>
          <a:ext cx="1426464" cy="1426464"/>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u="none" strike="noStrike" kern="1200" dirty="0" smtClean="0">
              <a:effectLst/>
            </a:rPr>
            <a:t>Capacitación en temas fiscales y </a:t>
          </a:r>
          <a:r>
            <a:rPr lang="es-SV" sz="1500" u="none" strike="noStrike" kern="1200" dirty="0" smtClean="0">
              <a:effectLst/>
            </a:rPr>
            <a:t>derechos de consumo</a:t>
          </a:r>
          <a:endParaRPr lang="es-SV" sz="1500" kern="1200" dirty="0"/>
        </a:p>
      </dsp:txBody>
      <dsp:txXfrm>
        <a:off x="1953298" y="563950"/>
        <a:ext cx="1287196" cy="1287196"/>
      </dsp:txXfrm>
    </dsp:sp>
    <dsp:sp modelId="{EB7B1847-46BB-40C2-8D4B-15CE8FB6CC36}">
      <dsp:nvSpPr>
        <dsp:cNvPr id="0" name=""/>
        <dsp:cNvSpPr/>
      </dsp:nvSpPr>
      <dsp:spPr>
        <a:xfrm>
          <a:off x="347472" y="2030508"/>
          <a:ext cx="1426464" cy="1426464"/>
        </a:xfrm>
        <a:prstGeom prst="roundRec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SV" sz="1500" u="none" strike="noStrike" kern="1200" dirty="0" smtClean="0">
              <a:effectLst/>
            </a:rPr>
            <a:t>Facilitar la intermediación laboral y la promoción del empleo</a:t>
          </a:r>
          <a:endParaRPr lang="es-SV" sz="1500" kern="1200" dirty="0"/>
        </a:p>
      </dsp:txBody>
      <dsp:txXfrm>
        <a:off x="417106" y="2100142"/>
        <a:ext cx="1287196" cy="1287196"/>
      </dsp:txXfrm>
    </dsp:sp>
    <dsp:sp modelId="{11D67B39-663B-406E-9CE1-C25C66CE8FD5}">
      <dsp:nvSpPr>
        <dsp:cNvPr id="0" name=""/>
        <dsp:cNvSpPr/>
      </dsp:nvSpPr>
      <dsp:spPr>
        <a:xfrm>
          <a:off x="1883664" y="2030508"/>
          <a:ext cx="1426464" cy="1426464"/>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SV" sz="1500" u="none" strike="noStrike" kern="1200" dirty="0" smtClean="0">
              <a:effectLst/>
            </a:rPr>
            <a:t>Acercar los servicios de crédito e información a la ciudadanía</a:t>
          </a:r>
          <a:endParaRPr lang="es-SV" sz="1500" kern="1200" dirty="0"/>
        </a:p>
      </dsp:txBody>
      <dsp:txXfrm>
        <a:off x="1953298" y="2100142"/>
        <a:ext cx="1287196" cy="1287196"/>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6E3CC-B47A-4056-ADDF-31CFBAD5B3CD}">
      <dsp:nvSpPr>
        <dsp:cNvPr id="0" name=""/>
        <dsp:cNvSpPr/>
      </dsp:nvSpPr>
      <dsp:spPr>
        <a:xfrm>
          <a:off x="0" y="70883"/>
          <a:ext cx="3657600" cy="38095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s-ES" sz="4400" kern="1200" smtClean="0"/>
            <a:t>Capacitación en temas fiscales y </a:t>
          </a:r>
          <a:r>
            <a:rPr lang="es-SV" sz="4400" kern="1200" smtClean="0"/>
            <a:t>derechos de consumo</a:t>
          </a:r>
          <a:endParaRPr lang="es-SV" sz="4400" kern="1200"/>
        </a:p>
      </dsp:txBody>
      <dsp:txXfrm>
        <a:off x="178549" y="249432"/>
        <a:ext cx="3300502" cy="34524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E9C7A-E848-40D0-9E39-DCE8A0CC5776}">
      <dsp:nvSpPr>
        <dsp:cNvPr id="0" name=""/>
        <dsp:cNvSpPr/>
      </dsp:nvSpPr>
      <dsp:spPr>
        <a:xfrm rot="5400000">
          <a:off x="1716203" y="-206678"/>
          <a:ext cx="1541928" cy="2340864"/>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SV" sz="1500" kern="1200" dirty="0" smtClean="0"/>
            <a:t>Con las municipalidades y las comunidades la adecuada focalización territorial de las políticas publicas</a:t>
          </a:r>
          <a:endParaRPr lang="es-SV" sz="1500" kern="1200" dirty="0"/>
        </a:p>
      </dsp:txBody>
      <dsp:txXfrm rot="-5400000">
        <a:off x="1316736" y="268060"/>
        <a:ext cx="2265593" cy="1391386"/>
      </dsp:txXfrm>
    </dsp:sp>
    <dsp:sp modelId="{E3F5DF50-5C80-45D1-8E4E-A9D8A878422C}">
      <dsp:nvSpPr>
        <dsp:cNvPr id="0" name=""/>
        <dsp:cNvSpPr/>
      </dsp:nvSpPr>
      <dsp:spPr>
        <a:xfrm>
          <a:off x="0" y="48"/>
          <a:ext cx="1316736" cy="1927410"/>
        </a:xfrm>
        <a:prstGeom prst="roundRect">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SV" sz="1600" kern="1200" dirty="0" smtClean="0"/>
            <a:t>COORDINAR </a:t>
          </a:r>
          <a:endParaRPr lang="es-SV" sz="1600" kern="1200" dirty="0"/>
        </a:p>
      </dsp:txBody>
      <dsp:txXfrm>
        <a:off x="64278" y="64326"/>
        <a:ext cx="1188180" cy="1798854"/>
      </dsp:txXfrm>
    </dsp:sp>
    <dsp:sp modelId="{508224E5-C0ED-4FED-836F-BC142A175D25}">
      <dsp:nvSpPr>
        <dsp:cNvPr id="0" name=""/>
        <dsp:cNvSpPr/>
      </dsp:nvSpPr>
      <dsp:spPr>
        <a:xfrm rot="5400000">
          <a:off x="1716203" y="1817102"/>
          <a:ext cx="1541928" cy="2340864"/>
        </a:xfrm>
        <a:prstGeom prst="round2SameRect">
          <a:avLst/>
        </a:prstGeom>
        <a:solidFill>
          <a:schemeClr val="accent5">
            <a:tint val="40000"/>
            <a:alpha val="90000"/>
            <a:hueOff val="-10740482"/>
            <a:satOff val="48253"/>
            <a:lumOff val="3317"/>
            <a:alphaOff val="0"/>
          </a:schemeClr>
        </a:solidFill>
        <a:ln w="12700" cap="flat" cmpd="sng" algn="ctr">
          <a:solidFill>
            <a:schemeClr val="accent5">
              <a:tint val="40000"/>
              <a:alpha val="90000"/>
              <a:hueOff val="-10740482"/>
              <a:satOff val="48253"/>
              <a:lumOff val="3317"/>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SV" sz="1500" kern="1200" dirty="0" smtClean="0"/>
            <a:t>Con la cooperación internacional,  las </a:t>
          </a:r>
          <a:r>
            <a:rPr lang="es-SV" sz="1500" kern="1200" dirty="0" err="1" smtClean="0"/>
            <a:t>ong´s</a:t>
          </a:r>
          <a:r>
            <a:rPr lang="es-SV" sz="1500" kern="1200" dirty="0" smtClean="0"/>
            <a:t> y el sector privado, programas complementarios</a:t>
          </a:r>
          <a:endParaRPr lang="es-SV" sz="1500" kern="1200" dirty="0"/>
        </a:p>
      </dsp:txBody>
      <dsp:txXfrm rot="-5400000">
        <a:off x="1316736" y="2291841"/>
        <a:ext cx="2265593" cy="1391386"/>
      </dsp:txXfrm>
    </dsp:sp>
    <dsp:sp modelId="{088EDB8F-3E9E-4E2A-9122-54BEF4CDEED6}">
      <dsp:nvSpPr>
        <dsp:cNvPr id="0" name=""/>
        <dsp:cNvSpPr/>
      </dsp:nvSpPr>
      <dsp:spPr>
        <a:xfrm>
          <a:off x="0" y="2023829"/>
          <a:ext cx="1316736" cy="1927410"/>
        </a:xfrm>
        <a:prstGeom prst="roundRect">
          <a:avLst/>
        </a:prstGeom>
        <a:solidFill>
          <a:schemeClr val="accent5">
            <a:hueOff val="-9933876"/>
            <a:satOff val="39811"/>
            <a:lumOff val="8628"/>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SV" sz="1600" kern="1200" dirty="0" smtClean="0"/>
            <a:t>GESTIONAR</a:t>
          </a:r>
          <a:endParaRPr lang="es-SV" sz="1600" kern="1200" dirty="0"/>
        </a:p>
      </dsp:txBody>
      <dsp:txXfrm>
        <a:off x="64278" y="2088107"/>
        <a:ext cx="1188180" cy="1798854"/>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69FB7-9025-49C1-A1B9-0F1150C95F3B}">
      <dsp:nvSpPr>
        <dsp:cNvPr id="0" name=""/>
        <dsp:cNvSpPr/>
      </dsp:nvSpPr>
      <dsp:spPr>
        <a:xfrm>
          <a:off x="0" y="2384811"/>
          <a:ext cx="3657600" cy="156469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SV" sz="2400" kern="1200" smtClean="0"/>
            <a:t>Consumidores Informados</a:t>
          </a:r>
          <a:endParaRPr lang="es-SV" sz="2400" kern="1200"/>
        </a:p>
      </dsp:txBody>
      <dsp:txXfrm>
        <a:off x="0" y="2384811"/>
        <a:ext cx="3657600" cy="844935"/>
      </dsp:txXfrm>
    </dsp:sp>
    <dsp:sp modelId="{769D8AE9-E2F0-4635-8802-0EA551DBCA34}">
      <dsp:nvSpPr>
        <dsp:cNvPr id="0" name=""/>
        <dsp:cNvSpPr/>
      </dsp:nvSpPr>
      <dsp:spPr>
        <a:xfrm>
          <a:off x="0" y="3198452"/>
          <a:ext cx="1828799" cy="71975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15 municipios</a:t>
          </a:r>
          <a:endParaRPr lang="es-SV" sz="2300" kern="1200"/>
        </a:p>
      </dsp:txBody>
      <dsp:txXfrm>
        <a:off x="0" y="3198452"/>
        <a:ext cx="1828799" cy="719759"/>
      </dsp:txXfrm>
    </dsp:sp>
    <dsp:sp modelId="{D3BF8137-5C2C-4617-8CFD-71112393B030}">
      <dsp:nvSpPr>
        <dsp:cNvPr id="0" name=""/>
        <dsp:cNvSpPr/>
      </dsp:nvSpPr>
      <dsp:spPr>
        <a:xfrm>
          <a:off x="1828800" y="3198452"/>
          <a:ext cx="1828799" cy="719759"/>
        </a:xfrm>
        <a:prstGeom prst="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3529 atenciones</a:t>
          </a:r>
          <a:endParaRPr lang="es-SV" sz="2300" kern="1200"/>
        </a:p>
      </dsp:txBody>
      <dsp:txXfrm>
        <a:off x="1828800" y="3198452"/>
        <a:ext cx="1828799" cy="719759"/>
      </dsp:txXfrm>
    </dsp:sp>
    <dsp:sp modelId="{2838931C-7652-471E-9EEC-B0E7507773F2}">
      <dsp:nvSpPr>
        <dsp:cNvPr id="0" name=""/>
        <dsp:cNvSpPr/>
      </dsp:nvSpPr>
      <dsp:spPr>
        <a:xfrm rot="10800000">
          <a:off x="0" y="1781"/>
          <a:ext cx="3657600" cy="2406500"/>
        </a:xfrm>
        <a:prstGeom prst="upArrowCallou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SV" sz="2400" kern="1200" smtClean="0"/>
            <a:t>20439</a:t>
          </a:r>
          <a:endParaRPr lang="es-SV" sz="2400" kern="1200"/>
        </a:p>
      </dsp:txBody>
      <dsp:txXfrm rot="-10800000">
        <a:off x="0" y="1781"/>
        <a:ext cx="3657600" cy="844681"/>
      </dsp:txXfrm>
    </dsp:sp>
    <dsp:sp modelId="{2BEA5550-DABD-4D21-A4A0-D4B00006DEB1}">
      <dsp:nvSpPr>
        <dsp:cNvPr id="0" name=""/>
        <dsp:cNvSpPr/>
      </dsp:nvSpPr>
      <dsp:spPr>
        <a:xfrm>
          <a:off x="0" y="846463"/>
          <a:ext cx="3657600" cy="719543"/>
        </a:xfrm>
        <a:prstGeom prst="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Asesorías en Temas Fiscales</a:t>
          </a:r>
          <a:endParaRPr lang="es-SV" sz="2300" kern="1200"/>
        </a:p>
      </dsp:txBody>
      <dsp:txXfrm>
        <a:off x="0" y="846463"/>
        <a:ext cx="3657600" cy="719543"/>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3E465-75E8-47C9-BD04-C7827E1931C6}">
      <dsp:nvSpPr>
        <dsp:cNvPr id="0" name=""/>
        <dsp:cNvSpPr/>
      </dsp:nvSpPr>
      <dsp:spPr>
        <a:xfrm>
          <a:off x="0" y="41633"/>
          <a:ext cx="3657600" cy="38680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s-SV" sz="2900" kern="1200" smtClean="0"/>
            <a:t>Defensa de los Consumidores ante Controversias en Materia de Consumo y Promoción del registro de Contribuyentes</a:t>
          </a:r>
          <a:endParaRPr lang="es-SV" sz="2900" kern="1200"/>
        </a:p>
      </dsp:txBody>
      <dsp:txXfrm>
        <a:off x="178549" y="220182"/>
        <a:ext cx="3300502" cy="3510922"/>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6F9D4-B96A-4DB7-A8FE-7A4E1B57B052}">
      <dsp:nvSpPr>
        <dsp:cNvPr id="0" name=""/>
        <dsp:cNvSpPr/>
      </dsp:nvSpPr>
      <dsp:spPr>
        <a:xfrm>
          <a:off x="0" y="2384811"/>
          <a:ext cx="3657600" cy="156469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SV" sz="2900" kern="1200" smtClean="0"/>
            <a:t>30004</a:t>
          </a:r>
          <a:endParaRPr lang="es-SV" sz="2900" kern="1200"/>
        </a:p>
      </dsp:txBody>
      <dsp:txXfrm>
        <a:off x="0" y="2384811"/>
        <a:ext cx="3657600" cy="844935"/>
      </dsp:txXfrm>
    </dsp:sp>
    <dsp:sp modelId="{D5FE0E21-367D-47C9-A596-2E4C86FE00C0}">
      <dsp:nvSpPr>
        <dsp:cNvPr id="0" name=""/>
        <dsp:cNvSpPr/>
      </dsp:nvSpPr>
      <dsp:spPr>
        <a:xfrm>
          <a:off x="0" y="3198452"/>
          <a:ext cx="3657600" cy="71975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Tarjetas Nit y NRC</a:t>
          </a:r>
          <a:endParaRPr lang="es-SV" sz="2300" kern="1200"/>
        </a:p>
      </dsp:txBody>
      <dsp:txXfrm>
        <a:off x="0" y="3198452"/>
        <a:ext cx="3657600" cy="719759"/>
      </dsp:txXfrm>
    </dsp:sp>
    <dsp:sp modelId="{CBDF2FAB-1A3A-4959-8672-A0B93F4544CC}">
      <dsp:nvSpPr>
        <dsp:cNvPr id="0" name=""/>
        <dsp:cNvSpPr/>
      </dsp:nvSpPr>
      <dsp:spPr>
        <a:xfrm rot="10800000">
          <a:off x="0" y="1781"/>
          <a:ext cx="3657600" cy="2406500"/>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SV" sz="2900" kern="1200" dirty="0" smtClean="0"/>
            <a:t>9898 atenciones</a:t>
          </a:r>
          <a:endParaRPr lang="es-SV" sz="2900" kern="1200" dirty="0"/>
        </a:p>
      </dsp:txBody>
      <dsp:txXfrm rot="-10800000">
        <a:off x="0" y="1781"/>
        <a:ext cx="3657600" cy="844681"/>
      </dsp:txXfrm>
    </dsp:sp>
    <dsp:sp modelId="{C6B09758-7725-4020-B3B3-A01CF9F93152}">
      <dsp:nvSpPr>
        <dsp:cNvPr id="0" name=""/>
        <dsp:cNvSpPr/>
      </dsp:nvSpPr>
      <dsp:spPr>
        <a:xfrm>
          <a:off x="0" y="846463"/>
          <a:ext cx="1828799" cy="719543"/>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22 municipios</a:t>
          </a:r>
          <a:endParaRPr lang="es-SV" sz="2300" kern="1200"/>
        </a:p>
      </dsp:txBody>
      <dsp:txXfrm>
        <a:off x="0" y="846463"/>
        <a:ext cx="1828799" cy="719543"/>
      </dsp:txXfrm>
    </dsp:sp>
    <dsp:sp modelId="{F18462D4-19B3-4118-BA25-083AABB18606}">
      <dsp:nvSpPr>
        <dsp:cNvPr id="0" name=""/>
        <dsp:cNvSpPr/>
      </dsp:nvSpPr>
      <dsp:spPr>
        <a:xfrm>
          <a:off x="1828800" y="846463"/>
          <a:ext cx="1828799" cy="719543"/>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53% de Satisfacción </a:t>
          </a:r>
          <a:endParaRPr lang="es-SV" sz="2300" kern="1200"/>
        </a:p>
      </dsp:txBody>
      <dsp:txXfrm>
        <a:off x="1828800" y="846463"/>
        <a:ext cx="1828799" cy="719543"/>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6E3CC-B47A-4056-ADDF-31CFBAD5B3CD}">
      <dsp:nvSpPr>
        <dsp:cNvPr id="0" name=""/>
        <dsp:cNvSpPr/>
      </dsp:nvSpPr>
      <dsp:spPr>
        <a:xfrm>
          <a:off x="0" y="330623"/>
          <a:ext cx="3657600" cy="32900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s-SV" sz="3800" u="none" strike="noStrike" kern="1200" dirty="0" smtClean="0">
              <a:effectLst/>
            </a:rPr>
            <a:t>Facilitar la intermediación laboral y la promoción del empleo</a:t>
          </a:r>
          <a:endParaRPr lang="es-SV" sz="3800" kern="1200" dirty="0"/>
        </a:p>
      </dsp:txBody>
      <dsp:txXfrm>
        <a:off x="160607" y="491230"/>
        <a:ext cx="3336386" cy="2968826"/>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74028-2E6F-468D-8D95-35865220CCF9}">
      <dsp:nvSpPr>
        <dsp:cNvPr id="0" name=""/>
        <dsp:cNvSpPr/>
      </dsp:nvSpPr>
      <dsp:spPr>
        <a:xfrm>
          <a:off x="0" y="2974343"/>
          <a:ext cx="3657600" cy="97624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1080</a:t>
          </a:r>
          <a:endParaRPr lang="es-SV" sz="2000" kern="1200" dirty="0"/>
        </a:p>
      </dsp:txBody>
      <dsp:txXfrm>
        <a:off x="0" y="2974343"/>
        <a:ext cx="3657600" cy="527172"/>
      </dsp:txXfrm>
    </dsp:sp>
    <dsp:sp modelId="{E8700111-EE47-402F-B826-9063EE114D9E}">
      <dsp:nvSpPr>
        <dsp:cNvPr id="0" name=""/>
        <dsp:cNvSpPr/>
      </dsp:nvSpPr>
      <dsp:spPr>
        <a:xfrm>
          <a:off x="0" y="3481991"/>
          <a:ext cx="3657600" cy="449073"/>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s-SV" sz="1600" kern="1200" dirty="0" smtClean="0"/>
            <a:t>Inspecciones del Cumplimiento de la Normativa laboral</a:t>
          </a:r>
          <a:endParaRPr lang="es-SV" sz="1600" kern="1200" dirty="0"/>
        </a:p>
      </dsp:txBody>
      <dsp:txXfrm>
        <a:off x="0" y="3481991"/>
        <a:ext cx="3657600" cy="449073"/>
      </dsp:txXfrm>
    </dsp:sp>
    <dsp:sp modelId="{4F1510CD-F18A-4F97-B918-9C3AFD387069}">
      <dsp:nvSpPr>
        <dsp:cNvPr id="0" name=""/>
        <dsp:cNvSpPr/>
      </dsp:nvSpPr>
      <dsp:spPr>
        <a:xfrm rot="10800000">
          <a:off x="0" y="1487521"/>
          <a:ext cx="3657600" cy="1501466"/>
        </a:xfrm>
        <a:prstGeom prst="upArrowCallou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252</a:t>
          </a:r>
          <a:endParaRPr lang="es-SV" sz="2000" kern="1200" dirty="0"/>
        </a:p>
      </dsp:txBody>
      <dsp:txXfrm rot="-10800000">
        <a:off x="0" y="1487521"/>
        <a:ext cx="3657600" cy="527014"/>
      </dsp:txXfrm>
    </dsp:sp>
    <dsp:sp modelId="{6778C143-B604-4806-9E74-DF437AED3F10}">
      <dsp:nvSpPr>
        <dsp:cNvPr id="0" name=""/>
        <dsp:cNvSpPr/>
      </dsp:nvSpPr>
      <dsp:spPr>
        <a:xfrm>
          <a:off x="0" y="2014535"/>
          <a:ext cx="3657600" cy="448938"/>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s-SV" sz="1600" kern="1200" dirty="0" smtClean="0"/>
            <a:t>Acreditaciones y Capacitaciones sobre la Ley de prevención de riesgos ocupacionales</a:t>
          </a:r>
          <a:endParaRPr lang="es-SV" sz="1600" kern="1200" dirty="0"/>
        </a:p>
      </dsp:txBody>
      <dsp:txXfrm>
        <a:off x="0" y="2014535"/>
        <a:ext cx="3657600" cy="448938"/>
      </dsp:txXfrm>
    </dsp:sp>
    <dsp:sp modelId="{2838931C-7652-471E-9EEC-B0E7507773F2}">
      <dsp:nvSpPr>
        <dsp:cNvPr id="0" name=""/>
        <dsp:cNvSpPr/>
      </dsp:nvSpPr>
      <dsp:spPr>
        <a:xfrm rot="10800000">
          <a:off x="0" y="698"/>
          <a:ext cx="3657600" cy="1501466"/>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SV" sz="2400" kern="1200" dirty="0" smtClean="0"/>
            <a:t>1582</a:t>
          </a:r>
          <a:endParaRPr lang="es-SV" sz="2400" kern="1200" dirty="0"/>
        </a:p>
      </dsp:txBody>
      <dsp:txXfrm rot="-10800000">
        <a:off x="0" y="698"/>
        <a:ext cx="3657600" cy="527014"/>
      </dsp:txXfrm>
    </dsp:sp>
    <dsp:sp modelId="{2BEA5550-DABD-4D21-A4A0-D4B00006DEB1}">
      <dsp:nvSpPr>
        <dsp:cNvPr id="0" name=""/>
        <dsp:cNvSpPr/>
      </dsp:nvSpPr>
      <dsp:spPr>
        <a:xfrm>
          <a:off x="0" y="527713"/>
          <a:ext cx="3657600" cy="448938"/>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s-SV" sz="1600" kern="1200" dirty="0" smtClean="0"/>
            <a:t>Intermediaciones Laborales</a:t>
          </a:r>
          <a:endParaRPr lang="es-SV" sz="1600" kern="1200" dirty="0"/>
        </a:p>
      </dsp:txBody>
      <dsp:txXfrm>
        <a:off x="0" y="527713"/>
        <a:ext cx="3657600" cy="448938"/>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0167D-D06A-4C86-9975-D27B97F38D95}">
      <dsp:nvSpPr>
        <dsp:cNvPr id="0" name=""/>
        <dsp:cNvSpPr/>
      </dsp:nvSpPr>
      <dsp:spPr>
        <a:xfrm>
          <a:off x="0" y="3392784"/>
          <a:ext cx="3657600" cy="55661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1041 Créditos</a:t>
          </a:r>
          <a:endParaRPr lang="es-SV" sz="2400" kern="1200" dirty="0"/>
        </a:p>
      </dsp:txBody>
      <dsp:txXfrm>
        <a:off x="0" y="3392784"/>
        <a:ext cx="3657600" cy="300571"/>
      </dsp:txXfrm>
    </dsp:sp>
    <dsp:sp modelId="{465D9FF3-8675-44C8-B225-D296939FE1D4}">
      <dsp:nvSpPr>
        <dsp:cNvPr id="0" name=""/>
        <dsp:cNvSpPr/>
      </dsp:nvSpPr>
      <dsp:spPr>
        <a:xfrm>
          <a:off x="0" y="3682224"/>
          <a:ext cx="1828799" cy="256042"/>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Microcréditos Tradicionales</a:t>
          </a:r>
          <a:endParaRPr lang="es-SV" sz="1400" kern="1200"/>
        </a:p>
      </dsp:txBody>
      <dsp:txXfrm>
        <a:off x="0" y="3682224"/>
        <a:ext cx="1828799" cy="256042"/>
      </dsp:txXfrm>
    </dsp:sp>
    <dsp:sp modelId="{A25ED3CA-2F26-4A05-867A-022A2F2A3802}">
      <dsp:nvSpPr>
        <dsp:cNvPr id="0" name=""/>
        <dsp:cNvSpPr/>
      </dsp:nvSpPr>
      <dsp:spPr>
        <a:xfrm>
          <a:off x="1828800" y="3682224"/>
          <a:ext cx="1828799" cy="256042"/>
        </a:xfrm>
        <a:prstGeom prst="rect">
          <a:avLst/>
        </a:prstGeom>
        <a:solidFill>
          <a:schemeClr val="accent2">
            <a:tint val="40000"/>
            <a:alpha val="90000"/>
            <a:hueOff val="558425"/>
            <a:satOff val="-486"/>
            <a:lumOff val="-1"/>
            <a:alphaOff val="0"/>
          </a:schemeClr>
        </a:solidFill>
        <a:ln w="25400" cap="flat" cmpd="sng" algn="ctr">
          <a:solidFill>
            <a:schemeClr val="accent2">
              <a:tint val="40000"/>
              <a:alpha val="90000"/>
              <a:hueOff val="558425"/>
              <a:satOff val="-486"/>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$1.419.10</a:t>
          </a:r>
          <a:endParaRPr lang="es-SV" sz="1400" kern="1200"/>
        </a:p>
      </dsp:txBody>
      <dsp:txXfrm>
        <a:off x="1828800" y="3682224"/>
        <a:ext cx="1828799" cy="256042"/>
      </dsp:txXfrm>
    </dsp:sp>
    <dsp:sp modelId="{D4C94FD4-4753-4CD1-9921-5FF4A37F1463}">
      <dsp:nvSpPr>
        <dsp:cNvPr id="0" name=""/>
        <dsp:cNvSpPr/>
      </dsp:nvSpPr>
      <dsp:spPr>
        <a:xfrm rot="10800000">
          <a:off x="0" y="2545060"/>
          <a:ext cx="3657600" cy="856073"/>
        </a:xfrm>
        <a:prstGeom prst="upArrowCallou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4291 Créditos</a:t>
          </a:r>
          <a:endParaRPr lang="es-SV" sz="2000" kern="1200" dirty="0"/>
        </a:p>
      </dsp:txBody>
      <dsp:txXfrm rot="-10800000">
        <a:off x="0" y="2545060"/>
        <a:ext cx="3657600" cy="300481"/>
      </dsp:txXfrm>
    </dsp:sp>
    <dsp:sp modelId="{A07F396D-FBFA-4392-8F8C-93CFFADA1965}">
      <dsp:nvSpPr>
        <dsp:cNvPr id="0" name=""/>
        <dsp:cNvSpPr/>
      </dsp:nvSpPr>
      <dsp:spPr>
        <a:xfrm>
          <a:off x="0" y="2845542"/>
          <a:ext cx="1828799" cy="255965"/>
        </a:xfrm>
        <a:prstGeom prst="rect">
          <a:avLst/>
        </a:prstGeom>
        <a:solidFill>
          <a:schemeClr val="accent2">
            <a:tint val="40000"/>
            <a:alpha val="90000"/>
            <a:hueOff val="1116849"/>
            <a:satOff val="-973"/>
            <a:lumOff val="-1"/>
            <a:alphaOff val="0"/>
          </a:schemeClr>
        </a:solidFill>
        <a:ln w="25400" cap="flat" cmpd="sng" algn="ctr">
          <a:solidFill>
            <a:schemeClr val="accent2">
              <a:tint val="40000"/>
              <a:alpha val="90000"/>
              <a:hueOff val="1116849"/>
              <a:satOff val="-973"/>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Agropecuarios</a:t>
          </a:r>
          <a:endParaRPr lang="es-SV" sz="1400" kern="1200"/>
        </a:p>
      </dsp:txBody>
      <dsp:txXfrm>
        <a:off x="0" y="2845542"/>
        <a:ext cx="1828799" cy="255965"/>
      </dsp:txXfrm>
    </dsp:sp>
    <dsp:sp modelId="{3E6AD948-8676-49F9-8A14-BC2183CDFB7A}">
      <dsp:nvSpPr>
        <dsp:cNvPr id="0" name=""/>
        <dsp:cNvSpPr/>
      </dsp:nvSpPr>
      <dsp:spPr>
        <a:xfrm>
          <a:off x="1828800" y="2845542"/>
          <a:ext cx="1828799" cy="255965"/>
        </a:xfrm>
        <a:prstGeom prst="rect">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dirty="0" smtClean="0"/>
            <a:t>$9.497.80</a:t>
          </a:r>
          <a:endParaRPr lang="es-SV" sz="1400" kern="1200" dirty="0"/>
        </a:p>
      </dsp:txBody>
      <dsp:txXfrm>
        <a:off x="1828800" y="2845542"/>
        <a:ext cx="1828799" cy="255965"/>
      </dsp:txXfrm>
    </dsp:sp>
    <dsp:sp modelId="{1AD8023D-8818-4A2A-ADD8-E4703BE89931}">
      <dsp:nvSpPr>
        <dsp:cNvPr id="0" name=""/>
        <dsp:cNvSpPr/>
      </dsp:nvSpPr>
      <dsp:spPr>
        <a:xfrm rot="10800000">
          <a:off x="0" y="1697336"/>
          <a:ext cx="3657600" cy="856073"/>
        </a:xfrm>
        <a:prstGeom prst="upArrowCallou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1985 Créditos</a:t>
          </a:r>
          <a:endParaRPr lang="es-SV" sz="2000" kern="1200" dirty="0"/>
        </a:p>
      </dsp:txBody>
      <dsp:txXfrm rot="-10800000">
        <a:off x="0" y="1697336"/>
        <a:ext cx="3657600" cy="300481"/>
      </dsp:txXfrm>
    </dsp:sp>
    <dsp:sp modelId="{9F8CEF25-E305-4B2A-BAA2-044BAFDDBA91}">
      <dsp:nvSpPr>
        <dsp:cNvPr id="0" name=""/>
        <dsp:cNvSpPr/>
      </dsp:nvSpPr>
      <dsp:spPr>
        <a:xfrm>
          <a:off x="0" y="1997818"/>
          <a:ext cx="1828799" cy="255965"/>
        </a:xfrm>
        <a:prstGeom prst="rect">
          <a:avLst/>
        </a:prstGeom>
        <a:solidFill>
          <a:schemeClr val="accent2">
            <a:tint val="40000"/>
            <a:alpha val="90000"/>
            <a:hueOff val="2233698"/>
            <a:satOff val="-1946"/>
            <a:lumOff val="-3"/>
            <a:alphaOff val="0"/>
          </a:schemeClr>
        </a:solidFill>
        <a:ln w="25400" cap="flat" cmpd="sng" algn="ctr">
          <a:solidFill>
            <a:schemeClr val="accent2">
              <a:tint val="40000"/>
              <a:alpha val="90000"/>
              <a:hueOff val="2233698"/>
              <a:satOff val="-1946"/>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Coordinados con CENTA</a:t>
          </a:r>
          <a:endParaRPr lang="es-SV" sz="1400" kern="1200"/>
        </a:p>
      </dsp:txBody>
      <dsp:txXfrm>
        <a:off x="0" y="1997818"/>
        <a:ext cx="1828799" cy="255965"/>
      </dsp:txXfrm>
    </dsp:sp>
    <dsp:sp modelId="{5E1EBDC5-C473-44C0-9416-5485187C8E4F}">
      <dsp:nvSpPr>
        <dsp:cNvPr id="0" name=""/>
        <dsp:cNvSpPr/>
      </dsp:nvSpPr>
      <dsp:spPr>
        <a:xfrm>
          <a:off x="1828800" y="1997818"/>
          <a:ext cx="1828799" cy="255965"/>
        </a:xfrm>
        <a:prstGeom prst="rect">
          <a:avLst/>
        </a:prstGeom>
        <a:solidFill>
          <a:schemeClr val="accent2">
            <a:tint val="40000"/>
            <a:alpha val="90000"/>
            <a:hueOff val="2792123"/>
            <a:satOff val="-2432"/>
            <a:lumOff val="-3"/>
            <a:alphaOff val="0"/>
          </a:schemeClr>
        </a:solidFill>
        <a:ln w="25400" cap="flat" cmpd="sng" algn="ctr">
          <a:solidFill>
            <a:schemeClr val="accent2">
              <a:tint val="40000"/>
              <a:alpha val="90000"/>
              <a:hueOff val="2792123"/>
              <a:satOff val="-2432"/>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$2,830,100</a:t>
          </a:r>
          <a:endParaRPr lang="es-SV" sz="1400" kern="1200"/>
        </a:p>
      </dsp:txBody>
      <dsp:txXfrm>
        <a:off x="1828800" y="1997818"/>
        <a:ext cx="1828799" cy="255965"/>
      </dsp:txXfrm>
    </dsp:sp>
    <dsp:sp modelId="{AD1D035A-49D9-4F70-A03E-A4A41DC9D139}">
      <dsp:nvSpPr>
        <dsp:cNvPr id="0" name=""/>
        <dsp:cNvSpPr/>
      </dsp:nvSpPr>
      <dsp:spPr>
        <a:xfrm rot="10800000">
          <a:off x="0" y="849612"/>
          <a:ext cx="3657600" cy="856073"/>
        </a:xfrm>
        <a:prstGeom prst="upArrowCallou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1704  Créditos</a:t>
          </a:r>
          <a:endParaRPr lang="es-SV" sz="2000" kern="1200" dirty="0"/>
        </a:p>
      </dsp:txBody>
      <dsp:txXfrm rot="-10800000">
        <a:off x="0" y="849612"/>
        <a:ext cx="3657600" cy="300481"/>
      </dsp:txXfrm>
    </dsp:sp>
    <dsp:sp modelId="{765DDCCA-11A0-4520-9030-A1848CF4D939}">
      <dsp:nvSpPr>
        <dsp:cNvPr id="0" name=""/>
        <dsp:cNvSpPr/>
      </dsp:nvSpPr>
      <dsp:spPr>
        <a:xfrm>
          <a:off x="0" y="1150094"/>
          <a:ext cx="1828799" cy="255965"/>
        </a:xfrm>
        <a:prstGeom prst="rect">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dirty="0" smtClean="0"/>
            <a:t>Mujeres Micro Empresarias</a:t>
          </a:r>
          <a:endParaRPr lang="es-SV" sz="1400" kern="1200" dirty="0"/>
        </a:p>
      </dsp:txBody>
      <dsp:txXfrm>
        <a:off x="0" y="1150094"/>
        <a:ext cx="1828799" cy="255965"/>
      </dsp:txXfrm>
    </dsp:sp>
    <dsp:sp modelId="{60BA7E96-F9B2-4B60-BEB2-92BB483BEB40}">
      <dsp:nvSpPr>
        <dsp:cNvPr id="0" name=""/>
        <dsp:cNvSpPr/>
      </dsp:nvSpPr>
      <dsp:spPr>
        <a:xfrm>
          <a:off x="1828800" y="1150094"/>
          <a:ext cx="1828799" cy="255965"/>
        </a:xfrm>
        <a:prstGeom prst="rect">
          <a:avLst/>
        </a:prstGeom>
        <a:solidFill>
          <a:schemeClr val="accent2">
            <a:tint val="40000"/>
            <a:alpha val="90000"/>
            <a:hueOff val="3908972"/>
            <a:satOff val="-3405"/>
            <a:lumOff val="-5"/>
            <a:alphaOff val="0"/>
          </a:schemeClr>
        </a:solidFill>
        <a:ln w="25400" cap="flat" cmpd="sng" algn="ctr">
          <a:solidFill>
            <a:schemeClr val="accent2">
              <a:tint val="40000"/>
              <a:alpha val="90000"/>
              <a:hueOff val="3908972"/>
              <a:satOff val="-3405"/>
              <a:lumOff val="-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$3417.10</a:t>
          </a:r>
          <a:endParaRPr lang="es-SV" sz="1400" kern="1200"/>
        </a:p>
      </dsp:txBody>
      <dsp:txXfrm>
        <a:off x="1828800" y="1150094"/>
        <a:ext cx="1828799" cy="255965"/>
      </dsp:txXfrm>
    </dsp:sp>
    <dsp:sp modelId="{934543EC-EC93-4A97-9D60-750A4E47DFA4}">
      <dsp:nvSpPr>
        <dsp:cNvPr id="0" name=""/>
        <dsp:cNvSpPr/>
      </dsp:nvSpPr>
      <dsp:spPr>
        <a:xfrm rot="10800000">
          <a:off x="0" y="1888"/>
          <a:ext cx="3657600" cy="856073"/>
        </a:xfrm>
        <a:prstGeom prst="upArrowCallou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SV" sz="2000" kern="1200" dirty="0" smtClean="0"/>
            <a:t>726 Créditos</a:t>
          </a:r>
          <a:endParaRPr lang="es-SV" sz="2000" kern="1200" dirty="0"/>
        </a:p>
      </dsp:txBody>
      <dsp:txXfrm rot="-10800000">
        <a:off x="0" y="1888"/>
        <a:ext cx="3657600" cy="300481"/>
      </dsp:txXfrm>
    </dsp:sp>
    <dsp:sp modelId="{2913CF8A-AA64-410D-88B5-05C26290420A}">
      <dsp:nvSpPr>
        <dsp:cNvPr id="0" name=""/>
        <dsp:cNvSpPr/>
      </dsp:nvSpPr>
      <dsp:spPr>
        <a:xfrm>
          <a:off x="0" y="302370"/>
          <a:ext cx="1828799" cy="255965"/>
        </a:xfrm>
        <a:prstGeom prst="rect">
          <a:avLst/>
        </a:prstGeom>
        <a:solidFill>
          <a:schemeClr val="accent2">
            <a:tint val="40000"/>
            <a:alpha val="90000"/>
            <a:hueOff val="4467396"/>
            <a:satOff val="-3892"/>
            <a:lumOff val="-5"/>
            <a:alphaOff val="0"/>
          </a:schemeClr>
        </a:solidFill>
        <a:ln w="25400" cap="flat" cmpd="sng" algn="ctr">
          <a:solidFill>
            <a:schemeClr val="accent2">
              <a:tint val="40000"/>
              <a:alpha val="90000"/>
              <a:hueOff val="4467396"/>
              <a:satOff val="-3892"/>
              <a:lumOff val="-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Créditos a nuevos Agricultores</a:t>
          </a:r>
          <a:endParaRPr lang="es-SV" sz="1400" kern="1200"/>
        </a:p>
      </dsp:txBody>
      <dsp:txXfrm>
        <a:off x="0" y="302370"/>
        <a:ext cx="1828799" cy="255965"/>
      </dsp:txXfrm>
    </dsp:sp>
    <dsp:sp modelId="{70AF5A87-5F09-43CD-B4BB-151EF8FBB7A4}">
      <dsp:nvSpPr>
        <dsp:cNvPr id="0" name=""/>
        <dsp:cNvSpPr/>
      </dsp:nvSpPr>
      <dsp:spPr>
        <a:xfrm>
          <a:off x="1828800" y="302370"/>
          <a:ext cx="1828799" cy="255965"/>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s-SV" sz="1400" kern="1200" smtClean="0"/>
            <a:t>$ 523.000</a:t>
          </a:r>
          <a:endParaRPr lang="es-SV" sz="1400" kern="1200"/>
        </a:p>
      </dsp:txBody>
      <dsp:txXfrm>
        <a:off x="1828800" y="302370"/>
        <a:ext cx="1828799" cy="255965"/>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77AC4-8311-4EBC-8023-D4B80C70E909}">
      <dsp:nvSpPr>
        <dsp:cNvPr id="0" name=""/>
        <dsp:cNvSpPr/>
      </dsp:nvSpPr>
      <dsp:spPr>
        <a:xfrm>
          <a:off x="0" y="200754"/>
          <a:ext cx="3657600" cy="35497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SV" sz="4100" kern="1200" dirty="0" smtClean="0"/>
            <a:t>Acercar los servicios de crédito e información a la ciudadanía</a:t>
          </a:r>
          <a:endParaRPr lang="es-SV" sz="4100" kern="1200" dirty="0"/>
        </a:p>
      </dsp:txBody>
      <dsp:txXfrm>
        <a:off x="173286" y="374040"/>
        <a:ext cx="3311028" cy="3203208"/>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1916F-E196-4872-AA16-C9931C1A1A81}">
      <dsp:nvSpPr>
        <dsp:cNvPr id="0" name=""/>
        <dsp:cNvSpPr/>
      </dsp:nvSpPr>
      <dsp:spPr>
        <a:xfrm>
          <a:off x="0" y="0"/>
          <a:ext cx="3657600" cy="1185386"/>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s-SV" sz="2500" kern="1200" smtClean="0"/>
            <a:t>Apertura de la Agencia BANDESAL – Plaza Merliot</a:t>
          </a:r>
          <a:endParaRPr lang="es-SV" sz="2500" kern="1200"/>
        </a:p>
      </dsp:txBody>
      <dsp:txXfrm>
        <a:off x="0" y="0"/>
        <a:ext cx="3657600" cy="1185386"/>
      </dsp:txXfrm>
    </dsp:sp>
    <dsp:sp modelId="{191A97B5-0999-487D-8F70-A0B99C4B5540}">
      <dsp:nvSpPr>
        <dsp:cNvPr id="0" name=""/>
        <dsp:cNvSpPr/>
      </dsp:nvSpPr>
      <dsp:spPr>
        <a:xfrm>
          <a:off x="0" y="1185386"/>
          <a:ext cx="1828799" cy="248931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s-SV" sz="3800" kern="1200" smtClean="0"/>
            <a:t>334 visitas</a:t>
          </a:r>
          <a:endParaRPr lang="es-SV" sz="3800" kern="1200"/>
        </a:p>
      </dsp:txBody>
      <dsp:txXfrm>
        <a:off x="0" y="1185386"/>
        <a:ext cx="1828799" cy="2489311"/>
      </dsp:txXfrm>
    </dsp:sp>
    <dsp:sp modelId="{0AEFECF6-07B7-4AE0-8D2D-20F740529EE9}">
      <dsp:nvSpPr>
        <dsp:cNvPr id="0" name=""/>
        <dsp:cNvSpPr/>
      </dsp:nvSpPr>
      <dsp:spPr>
        <a:xfrm>
          <a:off x="1828800" y="1185386"/>
          <a:ext cx="1828799" cy="2489311"/>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s-SV" sz="3800" kern="1200" smtClean="0"/>
            <a:t>Febrero –junio 2012</a:t>
          </a:r>
          <a:endParaRPr lang="es-SV" sz="3800" kern="1200"/>
        </a:p>
      </dsp:txBody>
      <dsp:txXfrm>
        <a:off x="1828800" y="1185386"/>
        <a:ext cx="1828799" cy="2489311"/>
      </dsp:txXfrm>
    </dsp:sp>
    <dsp:sp modelId="{88D749A8-4819-4A23-AF29-4EB8A4E5A982}">
      <dsp:nvSpPr>
        <dsp:cNvPr id="0" name=""/>
        <dsp:cNvSpPr/>
      </dsp:nvSpPr>
      <dsp:spPr>
        <a:xfrm>
          <a:off x="0" y="3674697"/>
          <a:ext cx="3657600" cy="276590"/>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97EBD-C850-46D1-A57B-86495BBD04FA}">
      <dsp:nvSpPr>
        <dsp:cNvPr id="0" name=""/>
        <dsp:cNvSpPr/>
      </dsp:nvSpPr>
      <dsp:spPr>
        <a:xfrm>
          <a:off x="0" y="200754"/>
          <a:ext cx="3657600" cy="35497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SV" sz="4100" kern="1200" dirty="0" smtClean="0"/>
            <a:t>Acercar los servicios de crédito e información a la ciudadanía</a:t>
          </a:r>
          <a:endParaRPr lang="es-SV" sz="4100" kern="1200" dirty="0"/>
        </a:p>
      </dsp:txBody>
      <dsp:txXfrm>
        <a:off x="173286" y="374040"/>
        <a:ext cx="3311028" cy="3203208"/>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80D4B-2900-4C57-BEF1-03952842117E}">
      <dsp:nvSpPr>
        <dsp:cNvPr id="0" name=""/>
        <dsp:cNvSpPr/>
      </dsp:nvSpPr>
      <dsp:spPr>
        <a:xfrm>
          <a:off x="0" y="2384811"/>
          <a:ext cx="3657600" cy="156469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SV" sz="2900" kern="1200" smtClean="0"/>
            <a:t>5 Ferias de Identidad</a:t>
          </a:r>
          <a:endParaRPr lang="es-SV" sz="2900" kern="1200"/>
        </a:p>
      </dsp:txBody>
      <dsp:txXfrm>
        <a:off x="0" y="2384811"/>
        <a:ext cx="3657600" cy="844935"/>
      </dsp:txXfrm>
    </dsp:sp>
    <dsp:sp modelId="{7C64ED9A-B77C-4F14-B589-B980EDBE744C}">
      <dsp:nvSpPr>
        <dsp:cNvPr id="0" name=""/>
        <dsp:cNvSpPr/>
      </dsp:nvSpPr>
      <dsp:spPr>
        <a:xfrm>
          <a:off x="0" y="3198452"/>
          <a:ext cx="1828799" cy="71975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5 municipios</a:t>
          </a:r>
          <a:endParaRPr lang="es-SV" sz="2300" kern="1200"/>
        </a:p>
      </dsp:txBody>
      <dsp:txXfrm>
        <a:off x="0" y="3198452"/>
        <a:ext cx="1828799" cy="719759"/>
      </dsp:txXfrm>
    </dsp:sp>
    <dsp:sp modelId="{B975BA71-97B7-466D-BA86-CB59E6D37D47}">
      <dsp:nvSpPr>
        <dsp:cNvPr id="0" name=""/>
        <dsp:cNvSpPr/>
      </dsp:nvSpPr>
      <dsp:spPr>
        <a:xfrm>
          <a:off x="1828800" y="3198452"/>
          <a:ext cx="1828799" cy="719759"/>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smtClean="0"/>
            <a:t>200 personas</a:t>
          </a:r>
          <a:endParaRPr lang="es-SV" sz="2300" kern="1200"/>
        </a:p>
      </dsp:txBody>
      <dsp:txXfrm>
        <a:off x="1828800" y="3198452"/>
        <a:ext cx="1828799" cy="719759"/>
      </dsp:txXfrm>
    </dsp:sp>
    <dsp:sp modelId="{8F5B1CC3-8EFC-4369-B99D-DFD9D1CFBC5F}">
      <dsp:nvSpPr>
        <dsp:cNvPr id="0" name=""/>
        <dsp:cNvSpPr/>
      </dsp:nvSpPr>
      <dsp:spPr>
        <a:xfrm rot="10800000">
          <a:off x="0" y="1781"/>
          <a:ext cx="3657600" cy="2406500"/>
        </a:xfrm>
        <a:prstGeom prst="upArrowCallou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es-SV" sz="2900" kern="1200" smtClean="0"/>
            <a:t>25442</a:t>
          </a:r>
          <a:endParaRPr lang="es-SV" sz="2900" kern="1200"/>
        </a:p>
      </dsp:txBody>
      <dsp:txXfrm rot="-10800000">
        <a:off x="0" y="1781"/>
        <a:ext cx="3657600" cy="844681"/>
      </dsp:txXfrm>
    </dsp:sp>
    <dsp:sp modelId="{043F69BB-D49C-4EC4-85B0-E171B86C20DD}">
      <dsp:nvSpPr>
        <dsp:cNvPr id="0" name=""/>
        <dsp:cNvSpPr/>
      </dsp:nvSpPr>
      <dsp:spPr>
        <a:xfrm>
          <a:off x="0" y="846463"/>
          <a:ext cx="3657600" cy="719543"/>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rtl="0">
            <a:lnSpc>
              <a:spcPct val="90000"/>
            </a:lnSpc>
            <a:spcBef>
              <a:spcPct val="0"/>
            </a:spcBef>
            <a:spcAft>
              <a:spcPct val="35000"/>
            </a:spcAft>
          </a:pPr>
          <a:r>
            <a:rPr lang="es-SV" sz="2300" kern="1200" dirty="0" smtClean="0"/>
            <a:t>Certificaciones Registrales</a:t>
          </a:r>
          <a:endParaRPr lang="es-SV" sz="2300" kern="1200" dirty="0"/>
        </a:p>
      </dsp:txBody>
      <dsp:txXfrm>
        <a:off x="0" y="846463"/>
        <a:ext cx="3657600" cy="7195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61FDB-B1EA-4F88-B6D0-1E1A867F43E6}">
      <dsp:nvSpPr>
        <dsp:cNvPr id="0" name=""/>
        <dsp:cNvSpPr/>
      </dsp:nvSpPr>
      <dsp:spPr>
        <a:xfrm rot="16200000">
          <a:off x="-1093346" y="1095176"/>
          <a:ext cx="3951288" cy="1760934"/>
        </a:xfrm>
        <a:prstGeom prst="flowChartManualOperation">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0117" bIns="0" numCol="1" spcCol="1270" anchor="ctr" anchorCtr="0">
          <a:noAutofit/>
        </a:bodyPr>
        <a:lstStyle/>
        <a:p>
          <a:pPr lvl="0" algn="ctr" defTabSz="844550" rtl="0">
            <a:lnSpc>
              <a:spcPct val="90000"/>
            </a:lnSpc>
            <a:spcBef>
              <a:spcPct val="0"/>
            </a:spcBef>
            <a:spcAft>
              <a:spcPct val="35000"/>
            </a:spcAft>
          </a:pPr>
          <a:r>
            <a:rPr lang="es-SV" sz="1900" kern="1200" dirty="0" smtClean="0"/>
            <a:t>Convocatoria y Coordinación de reuniones ordinarias del Gabinete de Gestión Departamental</a:t>
          </a:r>
          <a:endParaRPr lang="es-SV" sz="1900" kern="1200" dirty="0"/>
        </a:p>
      </dsp:txBody>
      <dsp:txXfrm rot="5400000">
        <a:off x="1831" y="790257"/>
        <a:ext cx="1760934" cy="2370772"/>
      </dsp:txXfrm>
    </dsp:sp>
    <dsp:sp modelId="{FFD94866-435D-44AB-9275-97AC811AA2EE}">
      <dsp:nvSpPr>
        <dsp:cNvPr id="0" name=""/>
        <dsp:cNvSpPr/>
      </dsp:nvSpPr>
      <dsp:spPr>
        <a:xfrm rot="16200000">
          <a:off x="799658" y="1095176"/>
          <a:ext cx="3951288" cy="1760934"/>
        </a:xfrm>
        <a:prstGeom prst="flowChartManualOperation">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0117" bIns="0" numCol="1" spcCol="1270" anchor="ctr" anchorCtr="0">
          <a:noAutofit/>
        </a:bodyPr>
        <a:lstStyle/>
        <a:p>
          <a:pPr lvl="0" algn="ctr" defTabSz="844550" rtl="0">
            <a:lnSpc>
              <a:spcPct val="90000"/>
            </a:lnSpc>
            <a:spcBef>
              <a:spcPct val="0"/>
            </a:spcBef>
            <a:spcAft>
              <a:spcPct val="35000"/>
            </a:spcAft>
          </a:pPr>
          <a:r>
            <a:rPr lang="es-SV" sz="1900" kern="1200" dirty="0" smtClean="0"/>
            <a:t>Convocatoria y Coordinación de reuniones ordinarias de la Comisión Departamental de Protección Civil</a:t>
          </a:r>
          <a:endParaRPr lang="es-SV" sz="1900" kern="1200" dirty="0"/>
        </a:p>
      </dsp:txBody>
      <dsp:txXfrm rot="5400000">
        <a:off x="1894835" y="790257"/>
        <a:ext cx="1760934" cy="2370772"/>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A3109-B9A2-428D-8728-385650EB3219}">
      <dsp:nvSpPr>
        <dsp:cNvPr id="0" name=""/>
        <dsp:cNvSpPr/>
      </dsp:nvSpPr>
      <dsp:spPr>
        <a:xfrm>
          <a:off x="0" y="27594"/>
          <a:ext cx="3657600" cy="38961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es-SV" sz="4500" kern="1200" smtClean="0"/>
            <a:t>Facilitar el acceso al registro de bienes y personas</a:t>
          </a:r>
          <a:endParaRPr lang="es-SV" sz="4500" kern="1200"/>
        </a:p>
      </dsp:txBody>
      <dsp:txXfrm>
        <a:off x="178549" y="206143"/>
        <a:ext cx="3300502" cy="3539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E8F14-C5A7-4862-A3C9-7C4ACFAE3744}">
      <dsp:nvSpPr>
        <dsp:cNvPr id="0" name=""/>
        <dsp:cNvSpPr/>
      </dsp:nvSpPr>
      <dsp:spPr>
        <a:xfrm>
          <a:off x="0" y="146844"/>
          <a:ext cx="3657600" cy="365760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es-SV" sz="2600" kern="1200" smtClean="0"/>
            <a:t>Convocatoria y Coordinación de reuniones ordinarias de la Comisión Departamental de Protección Civil</a:t>
          </a:r>
          <a:endParaRPr lang="es-SV" sz="2600" kern="1200"/>
        </a:p>
      </dsp:txBody>
      <dsp:txXfrm>
        <a:off x="535643" y="682487"/>
        <a:ext cx="2586314" cy="25863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C60BA-102A-44A0-9F4C-83E97E01667F}">
      <dsp:nvSpPr>
        <dsp:cNvPr id="0" name=""/>
        <dsp:cNvSpPr/>
      </dsp:nvSpPr>
      <dsp:spPr>
        <a:xfrm>
          <a:off x="1207007" y="775840"/>
          <a:ext cx="2450592" cy="110836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es-SV" sz="1400" kern="1200" dirty="0" smtClean="0">
              <a:solidFill>
                <a:schemeClr val="tx1"/>
              </a:solidFill>
            </a:rPr>
            <a:t>Visitas de acercamiento con las agencias de Cooperación de:</a:t>
          </a:r>
          <a:endParaRPr lang="es-SV" sz="1400" kern="1200" dirty="0">
            <a:solidFill>
              <a:schemeClr val="tx1"/>
            </a:solidFill>
          </a:endParaRPr>
        </a:p>
        <a:p>
          <a:pPr marL="57150" lvl="1" indent="-57150" algn="ctr" defTabSz="488950" rtl="0">
            <a:lnSpc>
              <a:spcPct val="90000"/>
            </a:lnSpc>
            <a:spcBef>
              <a:spcPct val="0"/>
            </a:spcBef>
            <a:spcAft>
              <a:spcPct val="15000"/>
            </a:spcAft>
            <a:buChar char="••"/>
          </a:pPr>
          <a:r>
            <a:rPr lang="es-SV" sz="1100" kern="1200" smtClean="0">
              <a:solidFill>
                <a:schemeClr val="tx1"/>
              </a:solidFill>
            </a:rPr>
            <a:t>España</a:t>
          </a:r>
          <a:endParaRPr lang="es-SV" sz="1100" kern="1200">
            <a:solidFill>
              <a:schemeClr val="tx1"/>
            </a:solidFill>
          </a:endParaRPr>
        </a:p>
        <a:p>
          <a:pPr marL="57150" lvl="1" indent="-57150" algn="ctr" defTabSz="488950" rtl="0">
            <a:lnSpc>
              <a:spcPct val="90000"/>
            </a:lnSpc>
            <a:spcBef>
              <a:spcPct val="0"/>
            </a:spcBef>
            <a:spcAft>
              <a:spcPct val="15000"/>
            </a:spcAft>
            <a:buChar char="••"/>
          </a:pPr>
          <a:r>
            <a:rPr lang="es-SV" sz="1100" kern="1200" dirty="0" smtClean="0">
              <a:solidFill>
                <a:schemeClr val="tx1"/>
              </a:solidFill>
            </a:rPr>
            <a:t>Corea</a:t>
          </a:r>
          <a:endParaRPr lang="es-SV" sz="1100" kern="1200" dirty="0">
            <a:solidFill>
              <a:schemeClr val="tx1"/>
            </a:solidFill>
          </a:endParaRPr>
        </a:p>
      </dsp:txBody>
      <dsp:txXfrm>
        <a:off x="1207007" y="775840"/>
        <a:ext cx="2450592" cy="1108363"/>
      </dsp:txXfrm>
    </dsp:sp>
    <dsp:sp modelId="{1A07E075-33B5-4B1E-9DB4-DFD4422F28BD}">
      <dsp:nvSpPr>
        <dsp:cNvPr id="0" name=""/>
        <dsp:cNvSpPr/>
      </dsp:nvSpPr>
      <dsp:spPr>
        <a:xfrm>
          <a:off x="0" y="775840"/>
          <a:ext cx="1097280" cy="110836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1000" b="-1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F08A76-E669-47BB-8546-1F0A70351337}">
      <dsp:nvSpPr>
        <dsp:cNvPr id="0" name=""/>
        <dsp:cNvSpPr/>
      </dsp:nvSpPr>
      <dsp:spPr>
        <a:xfrm>
          <a:off x="0" y="2067084"/>
          <a:ext cx="2450592" cy="110836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es-SV" sz="1400" kern="1200" dirty="0" smtClean="0">
              <a:solidFill>
                <a:schemeClr val="tx1"/>
              </a:solidFill>
            </a:rPr>
            <a:t>Coordinación de Acciones con la Empresa Privada</a:t>
          </a:r>
          <a:endParaRPr lang="es-SV" sz="1400" kern="1200" dirty="0">
            <a:solidFill>
              <a:schemeClr val="tx1"/>
            </a:solidFill>
          </a:endParaRPr>
        </a:p>
        <a:p>
          <a:pPr marL="57150" lvl="1" indent="-57150" algn="ctr" defTabSz="488950" rtl="0">
            <a:lnSpc>
              <a:spcPct val="90000"/>
            </a:lnSpc>
            <a:spcBef>
              <a:spcPct val="0"/>
            </a:spcBef>
            <a:spcAft>
              <a:spcPct val="15000"/>
            </a:spcAft>
            <a:buChar char="••"/>
          </a:pPr>
          <a:r>
            <a:rPr lang="es-SV" sz="1100" kern="1200" dirty="0" smtClean="0">
              <a:solidFill>
                <a:schemeClr val="tx1"/>
              </a:solidFill>
            </a:rPr>
            <a:t>FUNDEMAS</a:t>
          </a:r>
          <a:endParaRPr lang="es-SV" sz="1100" kern="1200" dirty="0">
            <a:solidFill>
              <a:schemeClr val="tx1"/>
            </a:solidFill>
          </a:endParaRPr>
        </a:p>
        <a:p>
          <a:pPr marL="57150" lvl="1" indent="-57150" algn="ctr" defTabSz="488950" rtl="0">
            <a:lnSpc>
              <a:spcPct val="90000"/>
            </a:lnSpc>
            <a:spcBef>
              <a:spcPct val="0"/>
            </a:spcBef>
            <a:spcAft>
              <a:spcPct val="15000"/>
            </a:spcAft>
            <a:buChar char="••"/>
          </a:pPr>
          <a:r>
            <a:rPr lang="es-SV" sz="1100" kern="1200" dirty="0" smtClean="0">
              <a:solidFill>
                <a:schemeClr val="tx1"/>
              </a:solidFill>
            </a:rPr>
            <a:t>FUNDACION AZTEC</a:t>
          </a:r>
          <a:r>
            <a:rPr lang="es-SV" sz="1100" kern="1200" dirty="0" smtClean="0"/>
            <a:t>A</a:t>
          </a:r>
          <a:endParaRPr lang="es-SV" sz="1100" kern="1200" dirty="0"/>
        </a:p>
      </dsp:txBody>
      <dsp:txXfrm>
        <a:off x="0" y="2067084"/>
        <a:ext cx="2450592" cy="1108363"/>
      </dsp:txXfrm>
    </dsp:sp>
    <dsp:sp modelId="{83C26BFE-2260-4DBD-815E-0571E551ACED}">
      <dsp:nvSpPr>
        <dsp:cNvPr id="0" name=""/>
        <dsp:cNvSpPr/>
      </dsp:nvSpPr>
      <dsp:spPr>
        <a:xfrm>
          <a:off x="2560320" y="2067084"/>
          <a:ext cx="1097280" cy="1108363"/>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0075D-8371-491E-95C0-FD7E5BF67510}">
      <dsp:nvSpPr>
        <dsp:cNvPr id="0" name=""/>
        <dsp:cNvSpPr/>
      </dsp:nvSpPr>
      <dsp:spPr>
        <a:xfrm>
          <a:off x="0" y="536993"/>
          <a:ext cx="3657600" cy="914940"/>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SV" sz="2300" kern="1200" dirty="0" smtClean="0"/>
            <a:t>Desarrollar la Gestión para la territorialidad</a:t>
          </a:r>
          <a:endParaRPr lang="es-SV" sz="2300" kern="1200" dirty="0"/>
        </a:p>
      </dsp:txBody>
      <dsp:txXfrm>
        <a:off x="44664" y="581657"/>
        <a:ext cx="3568272" cy="825612"/>
      </dsp:txXfrm>
    </dsp:sp>
    <dsp:sp modelId="{6527B391-FBC3-425C-8D52-E10E3487486B}">
      <dsp:nvSpPr>
        <dsp:cNvPr id="0" name=""/>
        <dsp:cNvSpPr/>
      </dsp:nvSpPr>
      <dsp:spPr>
        <a:xfrm>
          <a:off x="0" y="1518173"/>
          <a:ext cx="3657600" cy="914940"/>
        </a:xfrm>
        <a:prstGeom prst="roundRect">
          <a:avLst/>
        </a:prstGeom>
        <a:solidFill>
          <a:schemeClr val="accent5">
            <a:hueOff val="-4966938"/>
            <a:satOff val="19906"/>
            <a:lumOff val="4314"/>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SV" sz="2300" kern="1200" smtClean="0"/>
            <a:t>Fortalecer la Gestión  con la Cooperación Internacional</a:t>
          </a:r>
          <a:endParaRPr lang="es-SV" sz="2300" kern="1200"/>
        </a:p>
      </dsp:txBody>
      <dsp:txXfrm>
        <a:off x="44664" y="1562837"/>
        <a:ext cx="3568272" cy="825612"/>
      </dsp:txXfrm>
    </dsp:sp>
    <dsp:sp modelId="{3F0C9EE4-1701-4A3A-90B0-1FA6F9E8BC69}">
      <dsp:nvSpPr>
        <dsp:cNvPr id="0" name=""/>
        <dsp:cNvSpPr/>
      </dsp:nvSpPr>
      <dsp:spPr>
        <a:xfrm>
          <a:off x="0" y="2499354"/>
          <a:ext cx="3657600" cy="914940"/>
        </a:xfrm>
        <a:prstGeom prst="roundRect">
          <a:avLst/>
        </a:prstGeom>
        <a:solidFill>
          <a:schemeClr val="accent5">
            <a:hueOff val="-9933876"/>
            <a:satOff val="39811"/>
            <a:lumOff val="8628"/>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SV" sz="2300" kern="1200" smtClean="0"/>
            <a:t>Promover la Gestión Política y Social </a:t>
          </a:r>
          <a:endParaRPr lang="es-SV" sz="2300" kern="1200"/>
        </a:p>
      </dsp:txBody>
      <dsp:txXfrm>
        <a:off x="44664" y="2544018"/>
        <a:ext cx="3568272"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A4FDDA-8DDB-4924-B634-1B1078845A68}" type="datetimeFigureOut">
              <a:rPr lang="es-SV" smtClean="0"/>
              <a:t>28/04/2014</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F2112E-2E0C-4959-B6AB-16D385BA808F}" type="slidenum">
              <a:rPr lang="es-SV" smtClean="0"/>
              <a:t>‹Nº›</a:t>
            </a:fld>
            <a:endParaRPr lang="es-SV"/>
          </a:p>
        </p:txBody>
      </p:sp>
    </p:spTree>
    <p:extLst>
      <p:ext uri="{BB962C8B-B14F-4D97-AF65-F5344CB8AC3E}">
        <p14:creationId xmlns:p14="http://schemas.microsoft.com/office/powerpoint/2010/main" val="916278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02235-149A-4FDA-950E-694CE53BF159}" type="datetimeFigureOut">
              <a:rPr lang="es-SV" smtClean="0"/>
              <a:t>28/04/2014</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4A83E6-85A6-43BB-9795-F8AF9A8DC5CE}" type="slidenum">
              <a:rPr lang="es-SV" smtClean="0"/>
              <a:t>‹Nº›</a:t>
            </a:fld>
            <a:endParaRPr lang="es-SV"/>
          </a:p>
        </p:txBody>
      </p:sp>
    </p:spTree>
    <p:extLst>
      <p:ext uri="{BB962C8B-B14F-4D97-AF65-F5344CB8AC3E}">
        <p14:creationId xmlns:p14="http://schemas.microsoft.com/office/powerpoint/2010/main" val="172956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074A83E6-85A6-43BB-9795-F8AF9A8DC5CE}" type="slidenum">
              <a:rPr lang="es-SV" smtClean="0"/>
              <a:t>17</a:t>
            </a:fld>
            <a:endParaRPr lang="es-SV"/>
          </a:p>
        </p:txBody>
      </p:sp>
    </p:spTree>
    <p:extLst>
      <p:ext uri="{BB962C8B-B14F-4D97-AF65-F5344CB8AC3E}">
        <p14:creationId xmlns:p14="http://schemas.microsoft.com/office/powerpoint/2010/main" val="1634176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602C8E7-A7A1-4DF0-B6CD-9D993A930C9E}" type="datetimeFigureOut">
              <a:rPr lang="es-SV" smtClean="0"/>
              <a:t>28/04/2014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02C8E7-A7A1-4DF0-B6CD-9D993A930C9E}" type="datetimeFigureOut">
              <a:rPr lang="es-SV" smtClean="0"/>
              <a:t>28/04/2014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02C8E7-A7A1-4DF0-B6CD-9D993A930C9E}" type="datetimeFigureOut">
              <a:rPr lang="es-SV" smtClean="0"/>
              <a:t>28/04/2014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02C8E7-A7A1-4DF0-B6CD-9D993A930C9E}" type="datetimeFigureOut">
              <a:rPr lang="es-SV" smtClean="0"/>
              <a:t>28/04/2014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602C8E7-A7A1-4DF0-B6CD-9D993A930C9E}" type="datetimeFigureOut">
              <a:rPr lang="es-SV" smtClean="0"/>
              <a:t>28/04/2014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602C8E7-A7A1-4DF0-B6CD-9D993A930C9E}" type="datetimeFigureOut">
              <a:rPr lang="es-SV" smtClean="0"/>
              <a:t>28/04/2014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602C8E7-A7A1-4DF0-B6CD-9D993A930C9E}" type="datetimeFigureOut">
              <a:rPr lang="es-SV" smtClean="0"/>
              <a:t>28/04/2014</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602C8E7-A7A1-4DF0-B6CD-9D993A930C9E}" type="datetimeFigureOut">
              <a:rPr lang="es-SV" smtClean="0"/>
              <a:t>28/04/2014</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2C8E7-A7A1-4DF0-B6CD-9D993A930C9E}" type="datetimeFigureOut">
              <a:rPr lang="es-SV" smtClean="0"/>
              <a:t>28/04/2014</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F57C0DAF-1EF2-4959-B35D-BCB598710B63}"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602C8E7-A7A1-4DF0-B6CD-9D993A930C9E}" type="datetimeFigureOut">
              <a:rPr lang="es-SV" smtClean="0"/>
              <a:t>28/04/2014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F57C0DAF-1EF2-4959-B35D-BCB598710B63}" type="slidenum">
              <a:rPr lang="es-SV" smtClean="0"/>
              <a:t>‹Nº›</a:t>
            </a:fld>
            <a:endParaRPr lang="es-SV"/>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4602C8E7-A7A1-4DF0-B6CD-9D993A930C9E}" type="datetimeFigureOut">
              <a:rPr lang="es-SV" smtClean="0"/>
              <a:t>28/04/2014</a:t>
            </a:fld>
            <a:endParaRPr lang="es-SV"/>
          </a:p>
        </p:txBody>
      </p:sp>
      <p:sp>
        <p:nvSpPr>
          <p:cNvPr id="9" name="Slide Number Placeholder 8"/>
          <p:cNvSpPr>
            <a:spLocks noGrp="1"/>
          </p:cNvSpPr>
          <p:nvPr>
            <p:ph type="sldNum" sz="quarter" idx="11"/>
          </p:nvPr>
        </p:nvSpPr>
        <p:spPr/>
        <p:txBody>
          <a:bodyPr/>
          <a:lstStyle/>
          <a:p>
            <a:fld id="{F57C0DAF-1EF2-4959-B35D-BCB598710B63}" type="slidenum">
              <a:rPr lang="es-SV" smtClean="0"/>
              <a:t>‹Nº›</a:t>
            </a:fld>
            <a:endParaRPr lang="es-SV"/>
          </a:p>
        </p:txBody>
      </p:sp>
      <p:sp>
        <p:nvSpPr>
          <p:cNvPr id="10" name="Footer Placeholder 9"/>
          <p:cNvSpPr>
            <a:spLocks noGrp="1"/>
          </p:cNvSpPr>
          <p:nvPr>
            <p:ph type="ftr" sz="quarter" idx="12"/>
          </p:nvPr>
        </p:nvSpPr>
        <p:spPr/>
        <p:txBody>
          <a:bodyPr/>
          <a:lstStyle/>
          <a:p>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57C0DAF-1EF2-4959-B35D-BCB598710B63}" type="slidenum">
              <a:rPr lang="es-SV" smtClean="0"/>
              <a:t>‹Nº›</a:t>
            </a:fld>
            <a:endParaRPr lang="es-SV"/>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SV"/>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602C8E7-A7A1-4DF0-B6CD-9D993A930C9E}" type="datetimeFigureOut">
              <a:rPr lang="es-SV" smtClean="0"/>
              <a:t>28/04/2014</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5.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5.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7.emf"/><Relationship Id="rId1" Type="http://schemas.openxmlformats.org/officeDocument/2006/relationships/slideLayout" Target="../slideLayouts/slideLayout5.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5.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5.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5.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5.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5.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5.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5.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34.xml"/><Relationship Id="rId3" Type="http://schemas.openxmlformats.org/officeDocument/2006/relationships/diagramLayout" Target="../diagrams/layout33.xml"/><Relationship Id="rId7" Type="http://schemas.openxmlformats.org/officeDocument/2006/relationships/diagramData" Target="../diagrams/data34.xml"/><Relationship Id="rId2" Type="http://schemas.openxmlformats.org/officeDocument/2006/relationships/diagramData" Target="../diagrams/data33.xml"/><Relationship Id="rId1" Type="http://schemas.openxmlformats.org/officeDocument/2006/relationships/slideLayout" Target="../slideLayouts/slideLayout5.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0" Type="http://schemas.openxmlformats.org/officeDocument/2006/relationships/diagramColors" Target="../diagrams/colors34.xml"/><Relationship Id="rId4" Type="http://schemas.openxmlformats.org/officeDocument/2006/relationships/diagramQuickStyle" Target="../diagrams/quickStyle33.xml"/><Relationship Id="rId9" Type="http://schemas.openxmlformats.org/officeDocument/2006/relationships/diagramQuickStyle" Target="../diagrams/quickStyle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5.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5.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5.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32.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5.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45.xml"/><Relationship Id="rId3" Type="http://schemas.openxmlformats.org/officeDocument/2006/relationships/diagramLayout" Target="../diagrams/layout44.xml"/><Relationship Id="rId7" Type="http://schemas.openxmlformats.org/officeDocument/2006/relationships/diagramData" Target="../diagrams/data45.xml"/><Relationship Id="rId2" Type="http://schemas.openxmlformats.org/officeDocument/2006/relationships/diagramData" Target="../diagrams/data44.xml"/><Relationship Id="rId1" Type="http://schemas.openxmlformats.org/officeDocument/2006/relationships/slideLayout" Target="../slideLayouts/slideLayout5.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0" Type="http://schemas.openxmlformats.org/officeDocument/2006/relationships/diagramColors" Target="../diagrams/colors45.xml"/><Relationship Id="rId4" Type="http://schemas.openxmlformats.org/officeDocument/2006/relationships/diagramQuickStyle" Target="../diagrams/quickStyle44.xml"/><Relationship Id="rId9" Type="http://schemas.openxmlformats.org/officeDocument/2006/relationships/diagramQuickStyle" Target="../diagrams/quickStyle4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48.xml"/><Relationship Id="rId3" Type="http://schemas.openxmlformats.org/officeDocument/2006/relationships/diagramLayout" Target="../diagrams/layout47.xml"/><Relationship Id="rId7" Type="http://schemas.openxmlformats.org/officeDocument/2006/relationships/diagramData" Target="../diagrams/data48.xml"/><Relationship Id="rId2" Type="http://schemas.openxmlformats.org/officeDocument/2006/relationships/diagramData" Target="../diagrams/data47.xml"/><Relationship Id="rId1" Type="http://schemas.openxmlformats.org/officeDocument/2006/relationships/slideLayout" Target="../slideLayouts/slideLayout5.xml"/><Relationship Id="rId6" Type="http://schemas.microsoft.com/office/2007/relationships/diagramDrawing" Target="../diagrams/drawing47.xml"/><Relationship Id="rId11" Type="http://schemas.microsoft.com/office/2007/relationships/diagramDrawing" Target="../diagrams/drawing48.xml"/><Relationship Id="rId5" Type="http://schemas.openxmlformats.org/officeDocument/2006/relationships/diagramColors" Target="../diagrams/colors47.xml"/><Relationship Id="rId10" Type="http://schemas.openxmlformats.org/officeDocument/2006/relationships/diagramColors" Target="../diagrams/colors48.xml"/><Relationship Id="rId4" Type="http://schemas.openxmlformats.org/officeDocument/2006/relationships/diagramQuickStyle" Target="../diagrams/quickStyle47.xml"/><Relationship Id="rId9" Type="http://schemas.openxmlformats.org/officeDocument/2006/relationships/diagramQuickStyle" Target="../diagrams/quickStyle48.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50.xml"/><Relationship Id="rId3" Type="http://schemas.openxmlformats.org/officeDocument/2006/relationships/diagramLayout" Target="../diagrams/layout49.xml"/><Relationship Id="rId7" Type="http://schemas.openxmlformats.org/officeDocument/2006/relationships/diagramData" Target="../diagrams/data50.xml"/><Relationship Id="rId2" Type="http://schemas.openxmlformats.org/officeDocument/2006/relationships/diagramData" Target="../diagrams/data49.xml"/><Relationship Id="rId1" Type="http://schemas.openxmlformats.org/officeDocument/2006/relationships/slideLayout" Target="../slideLayouts/slideLayout5.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0" Type="http://schemas.openxmlformats.org/officeDocument/2006/relationships/diagramColors" Target="../diagrams/colors50.xml"/><Relationship Id="rId4" Type="http://schemas.openxmlformats.org/officeDocument/2006/relationships/diagramQuickStyle" Target="../diagrams/quickStyle49.xml"/><Relationship Id="rId9" Type="http://schemas.openxmlformats.org/officeDocument/2006/relationships/diagramQuickStyle" Target="../diagrams/quickStyle50.xml"/></Relationships>
</file>

<file path=ppt/slides/_rels/slide38.xml.rels><?xml version="1.0" encoding="UTF-8" standalone="yes"?>
<Relationships xmlns="http://schemas.openxmlformats.org/package/2006/relationships"><Relationship Id="rId8" Type="http://schemas.openxmlformats.org/officeDocument/2006/relationships/diagramLayout" Target="../diagrams/layout52.xml"/><Relationship Id="rId3" Type="http://schemas.openxmlformats.org/officeDocument/2006/relationships/diagramLayout" Target="../diagrams/layout51.xml"/><Relationship Id="rId7" Type="http://schemas.openxmlformats.org/officeDocument/2006/relationships/diagramData" Target="../diagrams/data52.xml"/><Relationship Id="rId2" Type="http://schemas.openxmlformats.org/officeDocument/2006/relationships/diagramData" Target="../diagrams/data51.xml"/><Relationship Id="rId1" Type="http://schemas.openxmlformats.org/officeDocument/2006/relationships/slideLayout" Target="../slideLayouts/slideLayout5.xml"/><Relationship Id="rId6" Type="http://schemas.microsoft.com/office/2007/relationships/diagramDrawing" Target="../diagrams/drawing51.xml"/><Relationship Id="rId11" Type="http://schemas.microsoft.com/office/2007/relationships/diagramDrawing" Target="../diagrams/drawing52.xml"/><Relationship Id="rId5" Type="http://schemas.openxmlformats.org/officeDocument/2006/relationships/diagramColors" Target="../diagrams/colors51.xml"/><Relationship Id="rId10" Type="http://schemas.openxmlformats.org/officeDocument/2006/relationships/diagramColors" Target="../diagrams/colors52.xml"/><Relationship Id="rId4" Type="http://schemas.openxmlformats.org/officeDocument/2006/relationships/diagramQuickStyle" Target="../diagrams/quickStyle51.xml"/><Relationship Id="rId9" Type="http://schemas.openxmlformats.org/officeDocument/2006/relationships/diagramQuickStyle" Target="../diagrams/quickStyle52.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54.xml"/><Relationship Id="rId3" Type="http://schemas.openxmlformats.org/officeDocument/2006/relationships/diagramLayout" Target="../diagrams/layout53.xml"/><Relationship Id="rId7" Type="http://schemas.openxmlformats.org/officeDocument/2006/relationships/diagramData" Target="../diagrams/data54.xml"/><Relationship Id="rId2" Type="http://schemas.openxmlformats.org/officeDocument/2006/relationships/diagramData" Target="../diagrams/data53.xml"/><Relationship Id="rId1" Type="http://schemas.openxmlformats.org/officeDocument/2006/relationships/slideLayout" Target="../slideLayouts/slideLayout5.xml"/><Relationship Id="rId6" Type="http://schemas.microsoft.com/office/2007/relationships/diagramDrawing" Target="../diagrams/drawing53.xml"/><Relationship Id="rId11" Type="http://schemas.microsoft.com/office/2007/relationships/diagramDrawing" Target="../diagrams/drawing54.xml"/><Relationship Id="rId5" Type="http://schemas.openxmlformats.org/officeDocument/2006/relationships/diagramColors" Target="../diagrams/colors53.xml"/><Relationship Id="rId10" Type="http://schemas.openxmlformats.org/officeDocument/2006/relationships/diagramColors" Target="../diagrams/colors54.xml"/><Relationship Id="rId4" Type="http://schemas.openxmlformats.org/officeDocument/2006/relationships/diagramQuickStyle" Target="../diagrams/quickStyle53.xml"/><Relationship Id="rId9" Type="http://schemas.openxmlformats.org/officeDocument/2006/relationships/diagramQuickStyle" Target="../diagrams/quickStyle5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56.xml"/><Relationship Id="rId3" Type="http://schemas.openxmlformats.org/officeDocument/2006/relationships/diagramLayout" Target="../diagrams/layout55.xml"/><Relationship Id="rId7" Type="http://schemas.openxmlformats.org/officeDocument/2006/relationships/diagramData" Target="../diagrams/data56.xml"/><Relationship Id="rId2" Type="http://schemas.openxmlformats.org/officeDocument/2006/relationships/diagramData" Target="../diagrams/data55.xml"/><Relationship Id="rId1" Type="http://schemas.openxmlformats.org/officeDocument/2006/relationships/slideLayout" Target="../slideLayouts/slideLayout5.xml"/><Relationship Id="rId6" Type="http://schemas.microsoft.com/office/2007/relationships/diagramDrawing" Target="../diagrams/drawing55.xml"/><Relationship Id="rId11" Type="http://schemas.microsoft.com/office/2007/relationships/diagramDrawing" Target="../diagrams/drawing56.xml"/><Relationship Id="rId5" Type="http://schemas.openxmlformats.org/officeDocument/2006/relationships/diagramColors" Target="../diagrams/colors55.xml"/><Relationship Id="rId10" Type="http://schemas.openxmlformats.org/officeDocument/2006/relationships/diagramColors" Target="../diagrams/colors56.xml"/><Relationship Id="rId4" Type="http://schemas.openxmlformats.org/officeDocument/2006/relationships/diagramQuickStyle" Target="../diagrams/quickStyle55.xml"/><Relationship Id="rId9" Type="http://schemas.openxmlformats.org/officeDocument/2006/relationships/diagramQuickStyle" Target="../diagrams/quickStyle56.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58.xml"/><Relationship Id="rId3" Type="http://schemas.openxmlformats.org/officeDocument/2006/relationships/diagramLayout" Target="../diagrams/layout57.xml"/><Relationship Id="rId7" Type="http://schemas.openxmlformats.org/officeDocument/2006/relationships/diagramData" Target="../diagrams/data58.xml"/><Relationship Id="rId2" Type="http://schemas.openxmlformats.org/officeDocument/2006/relationships/diagramData" Target="../diagrams/data57.xml"/><Relationship Id="rId1" Type="http://schemas.openxmlformats.org/officeDocument/2006/relationships/slideLayout" Target="../slideLayouts/slideLayout5.xml"/><Relationship Id="rId6" Type="http://schemas.microsoft.com/office/2007/relationships/diagramDrawing" Target="../diagrams/drawing57.xml"/><Relationship Id="rId11" Type="http://schemas.microsoft.com/office/2007/relationships/diagramDrawing" Target="../diagrams/drawing58.xml"/><Relationship Id="rId5" Type="http://schemas.openxmlformats.org/officeDocument/2006/relationships/diagramColors" Target="../diagrams/colors57.xml"/><Relationship Id="rId10" Type="http://schemas.openxmlformats.org/officeDocument/2006/relationships/diagramColors" Target="../diagrams/colors58.xml"/><Relationship Id="rId4" Type="http://schemas.openxmlformats.org/officeDocument/2006/relationships/diagramQuickStyle" Target="../diagrams/quickStyle57.xml"/><Relationship Id="rId9" Type="http://schemas.openxmlformats.org/officeDocument/2006/relationships/diagramQuickStyle" Target="../diagrams/quickStyle58.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60.xml"/><Relationship Id="rId3" Type="http://schemas.openxmlformats.org/officeDocument/2006/relationships/diagramLayout" Target="../diagrams/layout59.xml"/><Relationship Id="rId7" Type="http://schemas.openxmlformats.org/officeDocument/2006/relationships/diagramData" Target="../diagrams/data60.xml"/><Relationship Id="rId2" Type="http://schemas.openxmlformats.org/officeDocument/2006/relationships/diagramData" Target="../diagrams/data59.xml"/><Relationship Id="rId1" Type="http://schemas.openxmlformats.org/officeDocument/2006/relationships/slideLayout" Target="../slideLayouts/slideLayout5.xml"/><Relationship Id="rId6" Type="http://schemas.microsoft.com/office/2007/relationships/diagramDrawing" Target="../diagrams/drawing59.xml"/><Relationship Id="rId11" Type="http://schemas.microsoft.com/office/2007/relationships/diagramDrawing" Target="../diagrams/drawing60.xml"/><Relationship Id="rId5" Type="http://schemas.openxmlformats.org/officeDocument/2006/relationships/diagramColors" Target="../diagrams/colors59.xml"/><Relationship Id="rId10" Type="http://schemas.openxmlformats.org/officeDocument/2006/relationships/diagramColors" Target="../diagrams/colors60.xml"/><Relationship Id="rId4" Type="http://schemas.openxmlformats.org/officeDocument/2006/relationships/diagramQuickStyle" Target="../diagrams/quickStyle59.xml"/><Relationship Id="rId9" Type="http://schemas.openxmlformats.org/officeDocument/2006/relationships/diagramQuickStyle" Target="../diagrams/quickStyle6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hart" Target="../charts/chart1.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chart" Target="../charts/chart3.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8.xml"/><Relationship Id="rId7" Type="http://schemas.openxmlformats.org/officeDocument/2006/relationships/image" Target="../media/image5.jpeg"/><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SV" dirty="0" smtClean="0"/>
              <a:t>Rendición de Cuentas 2012</a:t>
            </a:r>
            <a:endParaRPr lang="es-SV" dirty="0"/>
          </a:p>
        </p:txBody>
      </p:sp>
      <p:sp>
        <p:nvSpPr>
          <p:cNvPr id="3" name="2 Subtítulo"/>
          <p:cNvSpPr>
            <a:spLocks noGrp="1"/>
          </p:cNvSpPr>
          <p:nvPr>
            <p:ph type="subTitle" idx="1"/>
          </p:nvPr>
        </p:nvSpPr>
        <p:spPr/>
        <p:txBody>
          <a:bodyPr/>
          <a:lstStyle/>
          <a:p>
            <a:r>
              <a:rPr lang="es-SV" dirty="0" smtClean="0"/>
              <a:t>Junio 2011- Mayo 2012</a:t>
            </a:r>
            <a:endParaRPr lang="es-SV" dirty="0"/>
          </a:p>
        </p:txBody>
      </p:sp>
    </p:spTree>
    <p:extLst>
      <p:ext uri="{BB962C8B-B14F-4D97-AF65-F5344CB8AC3E}">
        <p14:creationId xmlns:p14="http://schemas.microsoft.com/office/powerpoint/2010/main" val="637323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564904"/>
            <a:ext cx="8229600" cy="1143000"/>
          </a:xfrm>
        </p:spPr>
        <p:txBody>
          <a:bodyPr/>
          <a:lstStyle/>
          <a:p>
            <a:pPr algn="ctr"/>
            <a:r>
              <a:rPr lang="es-SV" dirty="0" smtClean="0"/>
              <a:t>Gabinetes Sectoriales</a:t>
            </a:r>
            <a:endParaRPr lang="es-SV" dirty="0"/>
          </a:p>
        </p:txBody>
      </p:sp>
    </p:spTree>
    <p:extLst>
      <p:ext uri="{BB962C8B-B14F-4D97-AF65-F5344CB8AC3E}">
        <p14:creationId xmlns:p14="http://schemas.microsoft.com/office/powerpoint/2010/main" val="3204951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lstStyle/>
          <a:p>
            <a:r>
              <a:rPr lang="es-SV" dirty="0" smtClean="0"/>
              <a:t>Gabinete de Inclusión Social</a:t>
            </a:r>
            <a:endParaRPr lang="es-SV" dirty="0"/>
          </a:p>
        </p:txBody>
      </p:sp>
      <p:sp>
        <p:nvSpPr>
          <p:cNvPr id="10" name="9 Marcador de texto"/>
          <p:cNvSpPr>
            <a:spLocks noGrp="1"/>
          </p:cNvSpPr>
          <p:nvPr>
            <p:ph type="body" idx="1"/>
          </p:nvPr>
        </p:nvSpPr>
        <p:spPr/>
        <p:txBody>
          <a:bodyPr/>
          <a:lstStyle/>
          <a:p>
            <a:r>
              <a:rPr lang="es-SV" dirty="0"/>
              <a:t>Junio 2011- Mayo 2012</a:t>
            </a:r>
          </a:p>
        </p:txBody>
      </p:sp>
    </p:spTree>
    <p:extLst>
      <p:ext uri="{BB962C8B-B14F-4D97-AF65-F5344CB8AC3E}">
        <p14:creationId xmlns:p14="http://schemas.microsoft.com/office/powerpoint/2010/main" val="658758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r>
              <a:rPr lang="es-SV" dirty="0" smtClean="0"/>
              <a:t>Integrantes</a:t>
            </a:r>
            <a:endParaRPr lang="es-SV"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176572468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3438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Gestión Estratégica</a:t>
            </a:r>
            <a:endParaRPr lang="es-SV" dirty="0"/>
          </a:p>
        </p:txBody>
      </p:sp>
      <p:sp>
        <p:nvSpPr>
          <p:cNvPr id="3" name="2 Marcador de texto"/>
          <p:cNvSpPr>
            <a:spLocks noGrp="1"/>
          </p:cNvSpPr>
          <p:nvPr>
            <p:ph type="body" idx="1"/>
          </p:nvPr>
        </p:nvSpPr>
        <p:spPr/>
        <p:txBody>
          <a:bodyPr/>
          <a:lstStyle/>
          <a:p>
            <a:pPr algn="ctr"/>
            <a:r>
              <a:rPr lang="es-SV" dirty="0" smtClean="0"/>
              <a:t>Objetivo Estratégico</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2754785403"/>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Metas</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377525375"/>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44802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noAutofit/>
          </a:bodyPr>
          <a:lstStyle/>
          <a:p>
            <a:pPr lvl="0"/>
            <a:r>
              <a:rPr lang="es-ES" sz="1600" dirty="0"/>
              <a:t>Realizar acciones preventivas y asistenciales en salud en el Marco de la Reforma de Salud</a:t>
            </a:r>
            <a:endParaRPr lang="es-SV" sz="1600" dirty="0"/>
          </a:p>
        </p:txBody>
      </p:sp>
      <p:graphicFrame>
        <p:nvGraphicFramePr>
          <p:cNvPr id="15" name="14 Marcador de contenido"/>
          <p:cNvGraphicFramePr>
            <a:graphicFrameLocks noGrp="1"/>
          </p:cNvGraphicFramePr>
          <p:nvPr>
            <p:ph sz="half" idx="2"/>
            <p:extLst>
              <p:ext uri="{D42A27DB-BD31-4B8C-83A1-F6EECF244321}">
                <p14:modId xmlns:p14="http://schemas.microsoft.com/office/powerpoint/2010/main" val="1944409008"/>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nchor="ctr">
            <a:noAutofit/>
          </a:bodyPr>
          <a:lstStyle/>
          <a:p>
            <a:pPr lvl="0"/>
            <a:r>
              <a:rPr lang="es-ES" sz="1800" dirty="0"/>
              <a:t>Desarrollar círculos de </a:t>
            </a:r>
            <a:r>
              <a:rPr lang="es-ES" sz="1800" dirty="0" smtClean="0"/>
              <a:t>alfabetización</a:t>
            </a:r>
            <a:endParaRPr lang="es-SV" sz="1800" dirty="0"/>
          </a:p>
        </p:txBody>
      </p:sp>
      <p:graphicFrame>
        <p:nvGraphicFramePr>
          <p:cNvPr id="16" name="15 Marcador de contenido"/>
          <p:cNvGraphicFramePr>
            <a:graphicFrameLocks noGrp="1"/>
          </p:cNvGraphicFramePr>
          <p:nvPr>
            <p:ph sz="quarter" idx="4"/>
            <p:extLst>
              <p:ext uri="{D42A27DB-BD31-4B8C-83A1-F6EECF244321}">
                <p14:modId xmlns:p14="http://schemas.microsoft.com/office/powerpoint/2010/main" val="291057010"/>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09442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normAutofit fontScale="92500" lnSpcReduction="10000"/>
          </a:bodyPr>
          <a:lstStyle/>
          <a:p>
            <a:pPr lvl="0" algn="ctr"/>
            <a:r>
              <a:rPr lang="es-ES" dirty="0"/>
              <a:t>Prevención y atención de mujeres víctimas de </a:t>
            </a:r>
            <a:r>
              <a:rPr lang="es-ES" dirty="0" smtClean="0"/>
              <a:t>violencia</a:t>
            </a:r>
            <a:endParaRPr lang="es-SV"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l="7559" t="3477" r="11185" b="3680"/>
          <a:stretch>
            <a:fillRect/>
          </a:stretch>
        </p:blipFill>
        <p:spPr bwMode="auto">
          <a:xfrm>
            <a:off x="457200" y="2276872"/>
            <a:ext cx="4040188"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Marcador de texto"/>
          <p:cNvSpPr>
            <a:spLocks noGrp="1"/>
          </p:cNvSpPr>
          <p:nvPr>
            <p:ph type="body" sz="quarter" idx="3"/>
          </p:nvPr>
        </p:nvSpPr>
        <p:spPr/>
        <p:txBody>
          <a:bodyPr anchor="ctr">
            <a:noAutofit/>
          </a:bodyPr>
          <a:lstStyle/>
          <a:p>
            <a:pPr algn="ctr"/>
            <a:r>
              <a:rPr lang="es-SV" sz="1800" dirty="0"/>
              <a:t>Procedencia de los Casos de Violencia contra la </a:t>
            </a:r>
            <a:r>
              <a:rPr lang="es-SV" sz="1800" dirty="0" smtClean="0"/>
              <a:t>mujer</a:t>
            </a:r>
            <a:endParaRPr lang="es-SV" sz="1800"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3268661910"/>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3930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normAutofit fontScale="77500" lnSpcReduction="20000"/>
          </a:bodyPr>
          <a:lstStyle/>
          <a:p>
            <a:pPr lvl="0"/>
            <a:r>
              <a:rPr lang="es-ES" dirty="0"/>
              <a:t>Fortalecer la estimulación del desarrollo y la nutrición de niñas y niños de </a:t>
            </a:r>
            <a:r>
              <a:rPr lang="es-ES" dirty="0" smtClean="0"/>
              <a:t>CAI</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2892481565"/>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nchor="ctr">
            <a:normAutofit/>
          </a:bodyPr>
          <a:lstStyle/>
          <a:p>
            <a:pPr algn="ctr"/>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2836565501"/>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35049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Logros y Proyecciones</a:t>
            </a:r>
            <a:endParaRPr lang="es-SV" dirty="0"/>
          </a:p>
        </p:txBody>
      </p:sp>
      <p:sp>
        <p:nvSpPr>
          <p:cNvPr id="3" name="2 Marcador de texto"/>
          <p:cNvSpPr>
            <a:spLocks noGrp="1"/>
          </p:cNvSpPr>
          <p:nvPr>
            <p:ph type="body" idx="1"/>
          </p:nvPr>
        </p:nvSpPr>
        <p:spPr/>
        <p:txBody>
          <a:bodyPr anchor="ctr"/>
          <a:lstStyle/>
          <a:p>
            <a:pPr algn="ctr"/>
            <a:r>
              <a:rPr lang="es-SV" dirty="0" smtClean="0"/>
              <a:t>Logros</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3519183744"/>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texto"/>
          <p:cNvSpPr>
            <a:spLocks noGrp="1"/>
          </p:cNvSpPr>
          <p:nvPr>
            <p:ph type="body" sz="quarter" idx="3"/>
          </p:nvPr>
        </p:nvSpPr>
        <p:spPr/>
        <p:txBody>
          <a:bodyPr anchor="ctr"/>
          <a:lstStyle/>
          <a:p>
            <a:pPr algn="ctr"/>
            <a:r>
              <a:rPr lang="es-SV" dirty="0" smtClean="0"/>
              <a:t>Proyecciones</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1625916469"/>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58442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smtClean="0"/>
              <a:t>Gabinete de infraestructura, Gestión de Riesgos y Medio ambiente</a:t>
            </a:r>
            <a:endParaRPr lang="es-SV" dirty="0"/>
          </a:p>
        </p:txBody>
      </p:sp>
      <p:sp>
        <p:nvSpPr>
          <p:cNvPr id="3" name="2 Marcador de texto"/>
          <p:cNvSpPr>
            <a:spLocks noGrp="1"/>
          </p:cNvSpPr>
          <p:nvPr>
            <p:ph type="body" idx="1"/>
          </p:nvPr>
        </p:nvSpPr>
        <p:spPr/>
        <p:txBody>
          <a:bodyPr/>
          <a:lstStyle/>
          <a:p>
            <a:r>
              <a:rPr lang="es-SV" smtClean="0"/>
              <a:t>Rendición de Cuentas 2012</a:t>
            </a:r>
            <a:endParaRPr lang="es-SV" dirty="0"/>
          </a:p>
        </p:txBody>
      </p:sp>
    </p:spTree>
    <p:extLst>
      <p:ext uri="{BB962C8B-B14F-4D97-AF65-F5344CB8AC3E}">
        <p14:creationId xmlns:p14="http://schemas.microsoft.com/office/powerpoint/2010/main" val="1456835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r>
              <a:rPr lang="es-SV" dirty="0" smtClean="0"/>
              <a:t>Integrantes</a:t>
            </a:r>
            <a:endParaRPr lang="es-SV"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4785648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4029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Presentación</a:t>
            </a:r>
            <a:endParaRPr lang="es-SV" dirty="0"/>
          </a:p>
        </p:txBody>
      </p:sp>
      <p:sp>
        <p:nvSpPr>
          <p:cNvPr id="4" name="3 Marcador de texto"/>
          <p:cNvSpPr>
            <a:spLocks noGrp="1"/>
          </p:cNvSpPr>
          <p:nvPr>
            <p:ph type="body" idx="1"/>
          </p:nvPr>
        </p:nvSpPr>
        <p:spPr/>
        <p:txBody>
          <a:bodyPr/>
          <a:lstStyle/>
          <a:p>
            <a:pPr algn="ctr"/>
            <a:r>
              <a:rPr lang="es-SV" dirty="0" smtClean="0"/>
              <a:t>Visión</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1453874301"/>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Misión</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239521518"/>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38413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Gestión Estratégica</a:t>
            </a:r>
            <a:endParaRPr lang="es-SV" dirty="0"/>
          </a:p>
        </p:txBody>
      </p:sp>
      <p:sp>
        <p:nvSpPr>
          <p:cNvPr id="3" name="2 Marcador de texto"/>
          <p:cNvSpPr>
            <a:spLocks noGrp="1"/>
          </p:cNvSpPr>
          <p:nvPr>
            <p:ph type="body" idx="1"/>
          </p:nvPr>
        </p:nvSpPr>
        <p:spPr/>
        <p:txBody>
          <a:bodyPr/>
          <a:lstStyle/>
          <a:p>
            <a:pPr algn="ctr"/>
            <a:r>
              <a:rPr lang="es-SV" dirty="0" smtClean="0"/>
              <a:t>Objetivo Estratégico</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2482110672"/>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Metas</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4020185471"/>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0344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3644350260"/>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2747098925"/>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93018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Logros</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482372935"/>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Meta</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844725381"/>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39067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4182528305"/>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874044541"/>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15410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2585384729"/>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1557489709"/>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65055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3334942096"/>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815284116"/>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5746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1663542717"/>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885599152"/>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77428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SV" dirty="0" smtClean="0"/>
              <a:t>Gabinete de Seguridad y prevención </a:t>
            </a:r>
            <a:endParaRPr lang="es-SV" dirty="0"/>
          </a:p>
        </p:txBody>
      </p:sp>
      <p:sp>
        <p:nvSpPr>
          <p:cNvPr id="8" name="7 Marcador de texto"/>
          <p:cNvSpPr>
            <a:spLocks noGrp="1"/>
          </p:cNvSpPr>
          <p:nvPr>
            <p:ph type="body" idx="1"/>
          </p:nvPr>
        </p:nvSpPr>
        <p:spPr/>
        <p:txBody>
          <a:bodyPr/>
          <a:lstStyle/>
          <a:p>
            <a:r>
              <a:rPr lang="es-SV" dirty="0"/>
              <a:t>Junio 2011- Mayo 2012</a:t>
            </a:r>
          </a:p>
        </p:txBody>
      </p:sp>
    </p:spTree>
    <p:extLst>
      <p:ext uri="{BB962C8B-B14F-4D97-AF65-F5344CB8AC3E}">
        <p14:creationId xmlns:p14="http://schemas.microsoft.com/office/powerpoint/2010/main" val="2707556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r>
              <a:rPr lang="es-SV" dirty="0" smtClean="0"/>
              <a:t>Integrantes</a:t>
            </a:r>
            <a:endParaRPr lang="es-SV"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318261533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30816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Gestión Estratégica</a:t>
            </a:r>
            <a:endParaRPr lang="es-SV" dirty="0"/>
          </a:p>
        </p:txBody>
      </p:sp>
      <p:sp>
        <p:nvSpPr>
          <p:cNvPr id="3" name="2 Marcador de texto"/>
          <p:cNvSpPr>
            <a:spLocks noGrp="1"/>
          </p:cNvSpPr>
          <p:nvPr>
            <p:ph type="body" idx="1"/>
          </p:nvPr>
        </p:nvSpPr>
        <p:spPr/>
        <p:txBody>
          <a:bodyPr/>
          <a:lstStyle/>
          <a:p>
            <a:pPr algn="ctr"/>
            <a:r>
              <a:rPr lang="es-SV" dirty="0" smtClean="0"/>
              <a:t>Objetivo Estratégico</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1708028946"/>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Metas</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3772743169"/>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3249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SV" dirty="0"/>
              <a:t>Apuesta Estratégica de </a:t>
            </a:r>
            <a:r>
              <a:rPr lang="es-SV" dirty="0" smtClean="0"/>
              <a:t>Gobernación</a:t>
            </a:r>
            <a:endParaRPr lang="es-SV"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74595545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5058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461225645"/>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2545265522"/>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28933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a:t>Meta</a:t>
            </a:r>
          </a:p>
          <a:p>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3246987761"/>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2263034199"/>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30834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1006172537"/>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1201024833"/>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43583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1337699642"/>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1159467938"/>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82407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SV" dirty="0" smtClean="0"/>
              <a:t>Gabinete de Productividad, Empleo y Servicios</a:t>
            </a:r>
            <a:endParaRPr lang="es-SV" dirty="0"/>
          </a:p>
        </p:txBody>
      </p:sp>
      <p:sp>
        <p:nvSpPr>
          <p:cNvPr id="8" name="7 Marcador de texto"/>
          <p:cNvSpPr>
            <a:spLocks noGrp="1"/>
          </p:cNvSpPr>
          <p:nvPr>
            <p:ph type="body" idx="1"/>
          </p:nvPr>
        </p:nvSpPr>
        <p:spPr/>
        <p:txBody>
          <a:bodyPr/>
          <a:lstStyle/>
          <a:p>
            <a:r>
              <a:rPr lang="es-SV" dirty="0"/>
              <a:t>Junio 2011- Mayo 2012</a:t>
            </a:r>
          </a:p>
        </p:txBody>
      </p:sp>
    </p:spTree>
    <p:extLst>
      <p:ext uri="{BB962C8B-B14F-4D97-AF65-F5344CB8AC3E}">
        <p14:creationId xmlns:p14="http://schemas.microsoft.com/office/powerpoint/2010/main" val="493337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r>
              <a:rPr lang="es-SV" dirty="0" smtClean="0"/>
              <a:t>Integrantes</a:t>
            </a:r>
            <a:endParaRPr lang="es-SV"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396712386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9759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Gestión Estratégica</a:t>
            </a:r>
            <a:endParaRPr lang="es-SV" dirty="0"/>
          </a:p>
        </p:txBody>
      </p:sp>
      <p:sp>
        <p:nvSpPr>
          <p:cNvPr id="3" name="2 Marcador de texto"/>
          <p:cNvSpPr>
            <a:spLocks noGrp="1"/>
          </p:cNvSpPr>
          <p:nvPr>
            <p:ph type="body" idx="1"/>
          </p:nvPr>
        </p:nvSpPr>
        <p:spPr/>
        <p:txBody>
          <a:bodyPr/>
          <a:lstStyle/>
          <a:p>
            <a:pPr algn="ctr"/>
            <a:r>
              <a:rPr lang="es-SV" dirty="0" smtClean="0"/>
              <a:t>Objetivo Estratégico</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1656532594"/>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Metas</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947883920"/>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83812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3689617816"/>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2420040901"/>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67002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Meta</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3665410269"/>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Logros</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1889845220"/>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12074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half" idx="2"/>
            <p:extLst>
              <p:ext uri="{D42A27DB-BD31-4B8C-83A1-F6EECF244321}">
                <p14:modId xmlns:p14="http://schemas.microsoft.com/office/powerpoint/2010/main" val="1507638223"/>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quarter" idx="4"/>
            <p:extLst>
              <p:ext uri="{D42A27DB-BD31-4B8C-83A1-F6EECF244321}">
                <p14:modId xmlns:p14="http://schemas.microsoft.com/office/powerpoint/2010/main" val="2618990317"/>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3601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Gestión Estratégica</a:t>
            </a:r>
            <a:endParaRPr lang="es-SV" dirty="0"/>
          </a:p>
        </p:txBody>
      </p:sp>
      <p:sp>
        <p:nvSpPr>
          <p:cNvPr id="3" name="2 Marcador de texto"/>
          <p:cNvSpPr>
            <a:spLocks noGrp="1"/>
          </p:cNvSpPr>
          <p:nvPr>
            <p:ph type="body" idx="1"/>
          </p:nvPr>
        </p:nvSpPr>
        <p:spPr/>
        <p:txBody>
          <a:bodyPr/>
          <a:lstStyle/>
          <a:p>
            <a:pPr algn="ctr"/>
            <a:r>
              <a:rPr lang="es-SV" dirty="0" smtClean="0"/>
              <a:t>Objetivo</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3056738368"/>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Plan de Trabajo</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695630470"/>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148883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3137827958"/>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1026750045"/>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791124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Logro</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2402571053"/>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SV" dirty="0" smtClean="0"/>
              <a:t>Meta</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1716624330"/>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238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pPr algn="ctr"/>
            <a:r>
              <a:rPr lang="es-SV" dirty="0" smtClean="0"/>
              <a:t>Logros</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1793984426"/>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Meta</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2210558072"/>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7045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normAutofit/>
          </a:bodyPr>
          <a:lstStyle/>
          <a:p>
            <a:r>
              <a:rPr lang="es-SV" dirty="0" smtClean="0"/>
              <a:t>Articulación Interinstitucional</a:t>
            </a:r>
            <a:endParaRPr lang="es-SV"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2035054625"/>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Reuniones Realizadas</a:t>
            </a:r>
            <a:endParaRPr lang="es-SV" dirty="0"/>
          </a:p>
        </p:txBody>
      </p:sp>
      <p:graphicFrame>
        <p:nvGraphicFramePr>
          <p:cNvPr id="8" name="10 Gráfico"/>
          <p:cNvGraphicFramePr>
            <a:graphicFrameLocks noGrp="1"/>
          </p:cNvGraphicFramePr>
          <p:nvPr>
            <p:ph sz="quarter" idx="4"/>
            <p:extLst>
              <p:ext uri="{D42A27DB-BD31-4B8C-83A1-F6EECF244321}">
                <p14:modId xmlns:p14="http://schemas.microsoft.com/office/powerpoint/2010/main" val="2022779801"/>
              </p:ext>
            </p:extLst>
          </p:nvPr>
        </p:nvGraphicFramePr>
        <p:xfrm>
          <a:off x="4419600" y="2174875"/>
          <a:ext cx="3657600" cy="395128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307040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Cumplimiento al Plan de Trabajo</a:t>
            </a:r>
            <a:endParaRPr lang="es-SV" dirty="0"/>
          </a:p>
        </p:txBody>
      </p:sp>
      <p:sp>
        <p:nvSpPr>
          <p:cNvPr id="3" name="2 Marcador de texto"/>
          <p:cNvSpPr>
            <a:spLocks noGrp="1"/>
          </p:cNvSpPr>
          <p:nvPr>
            <p:ph type="body" idx="1"/>
          </p:nvPr>
        </p:nvSpPr>
        <p:spPr/>
        <p:txBody>
          <a:bodyPr>
            <a:normAutofit fontScale="92500" lnSpcReduction="10000"/>
          </a:bodyPr>
          <a:lstStyle/>
          <a:p>
            <a:pPr lvl="0"/>
            <a:r>
              <a:rPr lang="es-SV" dirty="0" smtClean="0"/>
              <a:t>Coordinación con los Gobiernos Municipales</a:t>
            </a:r>
            <a:endParaRPr lang="es-SV" dirty="0"/>
          </a:p>
        </p:txBody>
      </p:sp>
      <p:sp>
        <p:nvSpPr>
          <p:cNvPr id="4" name="3 Marcador de contenido"/>
          <p:cNvSpPr>
            <a:spLocks noGrp="1"/>
          </p:cNvSpPr>
          <p:nvPr>
            <p:ph sz="half" idx="2"/>
          </p:nvPr>
        </p:nvSpPr>
        <p:spPr/>
        <p:txBody>
          <a:bodyPr>
            <a:normAutofit/>
          </a:bodyPr>
          <a:lstStyle/>
          <a:p>
            <a:r>
              <a:rPr lang="es-SV" dirty="0" smtClean="0"/>
              <a:t>Visitas de monitoreo de programas GOES (PATI, ECOS, CSR, PC)</a:t>
            </a:r>
          </a:p>
          <a:p>
            <a:r>
              <a:rPr lang="es-SV" dirty="0" smtClean="0"/>
              <a:t>Entrega de ayudas a los afectados por la Tormenta 12E</a:t>
            </a:r>
          </a:p>
          <a:p>
            <a:r>
              <a:rPr lang="es-SV" dirty="0" smtClean="0"/>
              <a:t>Participación en CDA para coordinación de acciones y actividades</a:t>
            </a:r>
          </a:p>
        </p:txBody>
      </p:sp>
      <p:sp>
        <p:nvSpPr>
          <p:cNvPr id="5" name="4 Marcador de texto"/>
          <p:cNvSpPr>
            <a:spLocks noGrp="1"/>
          </p:cNvSpPr>
          <p:nvPr>
            <p:ph type="body" sz="quarter" idx="3"/>
          </p:nvPr>
        </p:nvSpPr>
        <p:spPr/>
        <p:txBody>
          <a:bodyPr/>
          <a:lstStyle/>
          <a:p>
            <a:pPr algn="ctr"/>
            <a:r>
              <a:rPr lang="es-SV" dirty="0" smtClean="0"/>
              <a:t>Municipios Beneficiados</a:t>
            </a:r>
            <a:endParaRPr lang="es-SV" dirty="0"/>
          </a:p>
        </p:txBody>
      </p:sp>
      <p:graphicFrame>
        <p:nvGraphicFramePr>
          <p:cNvPr id="13" name="12 Marcador de contenido"/>
          <p:cNvGraphicFramePr>
            <a:graphicFrameLocks noGrp="1"/>
          </p:cNvGraphicFramePr>
          <p:nvPr>
            <p:ph sz="quarter" idx="4"/>
            <p:extLst>
              <p:ext uri="{D42A27DB-BD31-4B8C-83A1-F6EECF244321}">
                <p14:modId xmlns:p14="http://schemas.microsoft.com/office/powerpoint/2010/main" val="1820312384"/>
              </p:ext>
            </p:extLst>
          </p:nvPr>
        </p:nvGraphicFramePr>
        <p:xfrm>
          <a:off x="4419600" y="2174875"/>
          <a:ext cx="3657600" cy="395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725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lstStyle/>
          <a:p>
            <a:r>
              <a:rPr lang="es-SV" dirty="0" smtClean="0"/>
              <a:t>Ayuda entregada durante la Tormenta 12 E</a:t>
            </a:r>
            <a:endParaRPr lang="es-SV" dirty="0"/>
          </a:p>
        </p:txBody>
      </p:sp>
      <p:sp>
        <p:nvSpPr>
          <p:cNvPr id="5" name="4 Marcador de texto"/>
          <p:cNvSpPr>
            <a:spLocks noGrp="1"/>
          </p:cNvSpPr>
          <p:nvPr>
            <p:ph type="body" sz="quarter" idx="3"/>
          </p:nvPr>
        </p:nvSpPr>
        <p:spPr/>
        <p:txBody>
          <a:bodyPr/>
          <a:lstStyle/>
          <a:p>
            <a:r>
              <a:rPr lang="es-SV" dirty="0" smtClean="0"/>
              <a:t>Comisión de Protección Civil</a:t>
            </a:r>
            <a:endParaRPr lang="es-SV" dirty="0"/>
          </a:p>
        </p:txBody>
      </p:sp>
      <p:graphicFrame>
        <p:nvGraphicFramePr>
          <p:cNvPr id="8" name="7 Marcador de contenido"/>
          <p:cNvGraphicFramePr>
            <a:graphicFrameLocks noGrp="1"/>
          </p:cNvGraphicFramePr>
          <p:nvPr>
            <p:ph sz="quarter" idx="4"/>
            <p:extLst>
              <p:ext uri="{D42A27DB-BD31-4B8C-83A1-F6EECF244321}">
                <p14:modId xmlns:p14="http://schemas.microsoft.com/office/powerpoint/2010/main" val="3798749215"/>
              </p:ext>
            </p:extLst>
          </p:nvPr>
        </p:nvGraphicFramePr>
        <p:xfrm>
          <a:off x="44196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1 Gráfico"/>
          <p:cNvGraphicFramePr>
            <a:graphicFrameLocks noGrp="1"/>
          </p:cNvGraphicFramePr>
          <p:nvPr>
            <p:ph sz="half" idx="2"/>
            <p:extLst>
              <p:ext uri="{D42A27DB-BD31-4B8C-83A1-F6EECF244321}">
                <p14:modId xmlns:p14="http://schemas.microsoft.com/office/powerpoint/2010/main" val="4161939042"/>
              </p:ext>
            </p:extLst>
          </p:nvPr>
        </p:nvGraphicFramePr>
        <p:xfrm>
          <a:off x="457200" y="2174875"/>
          <a:ext cx="3657600" cy="395128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42901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a:t>Cumplimiento al Plan de Trabajo</a:t>
            </a:r>
          </a:p>
        </p:txBody>
      </p:sp>
      <p:sp>
        <p:nvSpPr>
          <p:cNvPr id="3" name="2 Marcador de texto"/>
          <p:cNvSpPr>
            <a:spLocks noGrp="1"/>
          </p:cNvSpPr>
          <p:nvPr>
            <p:ph type="body" idx="1"/>
          </p:nvPr>
        </p:nvSpPr>
        <p:spPr/>
        <p:txBody>
          <a:bodyPr>
            <a:normAutofit fontScale="92500" lnSpcReduction="10000"/>
          </a:bodyPr>
          <a:lstStyle/>
          <a:p>
            <a:r>
              <a:rPr lang="es-SV" dirty="0" smtClean="0"/>
              <a:t>Gestión Internacional, Política y Social en el territorio</a:t>
            </a:r>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995823677"/>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Marcador de texto"/>
          <p:cNvSpPr>
            <a:spLocks noGrp="1"/>
          </p:cNvSpPr>
          <p:nvPr>
            <p:ph type="body" sz="quarter" idx="3"/>
          </p:nvPr>
        </p:nvSpPr>
        <p:spPr/>
        <p:txBody>
          <a:bodyPr/>
          <a:lstStyle/>
          <a:p>
            <a:pPr algn="ctr"/>
            <a:r>
              <a:rPr lang="es-SV" dirty="0" smtClean="0"/>
              <a:t>Visitas a AECID </a:t>
            </a:r>
            <a:r>
              <a:rPr lang="es-SV" dirty="0"/>
              <a:t>y </a:t>
            </a:r>
            <a:r>
              <a:rPr lang="es-SV" dirty="0" smtClean="0"/>
              <a:t> KOICA </a:t>
            </a:r>
            <a:endParaRPr lang="es-SV" dirty="0"/>
          </a:p>
        </p:txBody>
      </p:sp>
      <p:grpSp>
        <p:nvGrpSpPr>
          <p:cNvPr id="12" name="11 Grupo"/>
          <p:cNvGrpSpPr/>
          <p:nvPr/>
        </p:nvGrpSpPr>
        <p:grpSpPr>
          <a:xfrm>
            <a:off x="5076056" y="2204864"/>
            <a:ext cx="2903942" cy="3168352"/>
            <a:chOff x="4659351" y="2204864"/>
            <a:chExt cx="4038274" cy="3960440"/>
          </a:xfrm>
        </p:grpSpPr>
        <p:pic>
          <p:nvPicPr>
            <p:cNvPr id="1027" name="Picture 3" descr="C:\Users\jacob.villalta.GOBERNACION\AppData\Local\Microsoft\Windows\Temporary Internet Files\Content.IE5\TPBQRGJ9\DSCF0822[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6461" r="2122" b="24803"/>
            <a:stretch/>
          </p:blipFill>
          <p:spPr bwMode="auto">
            <a:xfrm>
              <a:off x="4659351" y="2204864"/>
              <a:ext cx="3131840" cy="20069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acob.villalta.GOBERNACION\AppData\Local\Microsoft\Windows\Temporary Internet Files\Content.IE5\D2A1LUJH\DSCF0842[1].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9071" b="29562"/>
            <a:stretch/>
          </p:blipFill>
          <p:spPr bwMode="auto">
            <a:xfrm>
              <a:off x="5796136" y="4230007"/>
              <a:ext cx="2901489" cy="193529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58031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Proyecciones</a:t>
            </a:r>
            <a:endParaRPr lang="es-SV" dirty="0"/>
          </a:p>
        </p:txBody>
      </p:sp>
      <p:sp>
        <p:nvSpPr>
          <p:cNvPr id="3" name="2 Marcador de texto"/>
          <p:cNvSpPr>
            <a:spLocks noGrp="1"/>
          </p:cNvSpPr>
          <p:nvPr>
            <p:ph type="body" idx="1"/>
          </p:nvPr>
        </p:nvSpPr>
        <p:spPr/>
        <p:txBody>
          <a:bodyPr/>
          <a:lstStyle/>
          <a:p>
            <a:pPr algn="ctr"/>
            <a:r>
              <a:rPr lang="es-SV" dirty="0" smtClean="0"/>
              <a:t>Prioridades 2012-2013</a:t>
            </a:r>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717276257"/>
              </p:ext>
            </p:extLst>
          </p:nvPr>
        </p:nvGraphicFramePr>
        <p:xfrm>
          <a:off x="457200" y="2174875"/>
          <a:ext cx="3657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pPr algn="ctr"/>
            <a:r>
              <a:rPr lang="es-SV" dirty="0" smtClean="0"/>
              <a:t>Prioridades a retomar</a:t>
            </a:r>
            <a:endParaRPr lang="es-SV" dirty="0"/>
          </a:p>
        </p:txBody>
      </p:sp>
      <p:sp>
        <p:nvSpPr>
          <p:cNvPr id="6" name="5 Marcador de contenido"/>
          <p:cNvSpPr>
            <a:spLocks noGrp="1"/>
          </p:cNvSpPr>
          <p:nvPr>
            <p:ph sz="quarter" idx="4"/>
          </p:nvPr>
        </p:nvSpPr>
        <p:spPr/>
        <p:txBody>
          <a:bodyPr>
            <a:normAutofit fontScale="92500" lnSpcReduction="20000"/>
          </a:bodyPr>
          <a:lstStyle/>
          <a:p>
            <a:r>
              <a:rPr lang="es-SV" dirty="0" smtClean="0"/>
              <a:t>La Gestión con la Empresa Privada.</a:t>
            </a:r>
          </a:p>
          <a:p>
            <a:pPr marL="0" indent="0">
              <a:buNone/>
            </a:pPr>
            <a:r>
              <a:rPr lang="es-SV" dirty="0" smtClean="0"/>
              <a:t>Pues durante este tercer año de gobierno, no se logro consolidar la participación activa de estos actores sociales, en primer momento por la crisis económica, y esperamos para este 2012-2013 construir alianzas estratégicas, en el marco que la ley de asocios publico-privado nos lo permita.</a:t>
            </a:r>
          </a:p>
        </p:txBody>
      </p:sp>
    </p:spTree>
    <p:extLst>
      <p:ext uri="{BB962C8B-B14F-4D97-AF65-F5344CB8AC3E}">
        <p14:creationId xmlns:p14="http://schemas.microsoft.com/office/powerpoint/2010/main" val="3712288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2300</TotalTime>
  <Words>1887</Words>
  <Application>Microsoft Office PowerPoint</Application>
  <PresentationFormat>Presentación en pantalla (4:3)</PresentationFormat>
  <Paragraphs>355</Paragraphs>
  <Slides>42</Slides>
  <Notes>1</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Adyacencia</vt:lpstr>
      <vt:lpstr>Rendición de Cuentas 2012</vt:lpstr>
      <vt:lpstr>Presentación</vt:lpstr>
      <vt:lpstr>Apuesta Estratégica de Gobernación</vt:lpstr>
      <vt:lpstr>Gestión Estratégica</vt:lpstr>
      <vt:lpstr>Cumplimiento al Plan de Trabajo</vt:lpstr>
      <vt:lpstr>Cumplimiento al Plan de Trabajo</vt:lpstr>
      <vt:lpstr>Cumplimiento al Plan de Trabajo</vt:lpstr>
      <vt:lpstr>Cumplimiento al Plan de Trabajo</vt:lpstr>
      <vt:lpstr>Proyecciones</vt:lpstr>
      <vt:lpstr>Gabinetes Sectoriales</vt:lpstr>
      <vt:lpstr>Gabinete de Inclusión Social</vt:lpstr>
      <vt:lpstr>Integrantes</vt:lpstr>
      <vt:lpstr>Gestión Estratégica</vt:lpstr>
      <vt:lpstr>Cumplimiento al Plan de Trabajo</vt:lpstr>
      <vt:lpstr>Cumplimiento al Plan de Trabajo</vt:lpstr>
      <vt:lpstr>Cumplimiento al Plan de Trabajo</vt:lpstr>
      <vt:lpstr>Logros y Proyecciones</vt:lpstr>
      <vt:lpstr>Gabinete de infraestructura, Gestión de Riesgos y Medio ambiente</vt:lpstr>
      <vt:lpstr>Integrantes</vt:lpstr>
      <vt:lpstr>Gestión Estratégica</vt:lpstr>
      <vt:lpstr>Cumplimiento al Plan de Trabajo</vt:lpstr>
      <vt:lpstr>Cumplimiento al Plan de Trabajo</vt:lpstr>
      <vt:lpstr>Cumplimiento al Plan de Trabajo</vt:lpstr>
      <vt:lpstr>Cumplimiento al Plan de Trabajo</vt:lpstr>
      <vt:lpstr>Cumplimiento al Plan de Trabajo</vt:lpstr>
      <vt:lpstr>Cumplimiento al Plan de Trabajo</vt:lpstr>
      <vt:lpstr>Gabinete de Seguridad y prevención </vt:lpstr>
      <vt:lpstr>Integrantes</vt:lpstr>
      <vt:lpstr>Gestión Estratégica</vt:lpstr>
      <vt:lpstr>Cumplimiento al Plan de Trabajo</vt:lpstr>
      <vt:lpstr>Cumplimiento al Plan de Trabajo</vt:lpstr>
      <vt:lpstr>Cumplimiento al Plan de Trabajo</vt:lpstr>
      <vt:lpstr>Cumplimiento al Plan de Trabajo</vt:lpstr>
      <vt:lpstr>Gabinete de Productividad, Empleo y Servicios</vt:lpstr>
      <vt:lpstr>Integrantes</vt:lpstr>
      <vt:lpstr>Gestión Estratégica</vt:lpstr>
      <vt:lpstr>Cumplimiento al Plan de Trabajo</vt:lpstr>
      <vt:lpstr>Cumplimiento al Plan de Trabajo</vt:lpstr>
      <vt:lpstr>Cumplimiento al Plan de Trabajo</vt:lpstr>
      <vt:lpstr>Cumplimiento al Plan de Trabajo</vt:lpstr>
      <vt:lpstr>Cumplimiento al Plan de Trabajo</vt:lpstr>
      <vt:lpstr>Cumplimiento al Plan de Trabajo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Jacob Eli Villalta Fuentes</dc:creator>
  <cp:lastModifiedBy>Celia Molina</cp:lastModifiedBy>
  <cp:revision>62</cp:revision>
  <cp:lastPrinted>2012-06-27T21:16:02Z</cp:lastPrinted>
  <dcterms:created xsi:type="dcterms:W3CDTF">2012-06-25T16:51:42Z</dcterms:created>
  <dcterms:modified xsi:type="dcterms:W3CDTF">2014-04-28T16:05:25Z</dcterms:modified>
</cp:coreProperties>
</file>