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4" r:id="rId3"/>
    <p:sldId id="278" r:id="rId4"/>
    <p:sldId id="275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6" r:id="rId16"/>
    <p:sldId id="289" r:id="rId17"/>
    <p:sldId id="290" r:id="rId18"/>
    <p:sldId id="291" r:id="rId19"/>
    <p:sldId id="292" r:id="rId20"/>
    <p:sldId id="294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AA98-B30E-40A4-9702-3B6597BF8C4F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3391-4F2B-4015-91F3-A22632E4F41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910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6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7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944D7-938C-4719-AC85-111A830EDFCC}" type="datetimeFigureOut">
              <a:rPr lang="es-SV" smtClean="0"/>
              <a:t>09/09/2020</a:t>
            </a:fld>
            <a:endParaRPr lang="es-S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ORGANIGRAMA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INSPECTORIA GENERAL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SEGURIDAD PUBLICA</a:t>
            </a:r>
            <a:endParaRPr lang="es-SV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 smtClean="0"/>
              <a:t>UNIDAD DE ADQUISICIONES Y CONTRATACIONES INSTITUCIONALES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39997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DE ADQUISICIONES Y CONTRATACIONES INSTITUCIONAL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ADQUISICIONES Y CONTRATACIONES  INSTITUCIONALES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ejecutar los procesos de adquisición de bienes y servicios necesarios para el funcionamiento de la institución, de conformidad a las disposiciones establecidas en el marco legal vigente.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1-Cumplir las políticas, lineamientos y disposiciones técnicas establecidas por la UNAC, y ejecutar todos los procesos de adquisiciones y contrataciones objetos de la Ley de Adquisiciones y Contrataciones de la Administración Pública, tramitando la compra desde la fase de solicitud a la de adjudicación.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2-Constituir el enlace entre la UNAC y la Institución, en cuanto a las actividades técnicas, flujos y registros de información y otros aspectos que se deriven de la gestión de  adquisiciones y contrataciones.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3-Elaborar y ejecutar el Plan Anual de Trabajo de su Unidad, dándole el respectivo  seguimiento.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en coordinación con la Unidad Financiera Institucional (UFI), la programación anual de las compras y compatibilizarlo con la ejecución presupuestaria.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5-Verificar con la UFI las asignaciones presupuestarias, previo a la iniciación de todo proceso de concurso o licitación para la contratación de obras, bienes y servicios.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8712460" y="6309320"/>
            <a:ext cx="360040" cy="360040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2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FINANCIERA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884075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FINANCIERA INSTITUCIONAL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FINANCIERA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 UFI; COLABORADOR(A) ADMINISTRATIVO; DEPARTAMENTO DE PRESUPUESTO;                                       DEPARTAMENTO DE TESORERÍA; DEPARTAMENTO DE CONTABILIDAD</a:t>
                      </a:r>
                      <a:endParaRPr lang="es-SV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coordinar, asesorar, dirigir y supervisar las actividades financieras del ciclo presupuestario, velando por el cumplimiento de las normas y reglamentos definidos por el Sistema de Administración Financiera (SAFI).</a:t>
                      </a:r>
                    </a:p>
                    <a:p>
                      <a:r>
                        <a:rPr kumimoji="0"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2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el proceso de Formulación Presupuestaria Institucional.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2-Presentar el Proyecto de Presupuesto Institucional a los Titulares de la Institución, para su aprobación y respectiva remisión a la Dirección General del Presupuesto, en los plazos establecidos en las disposiciones legales y técnicas vigentes.  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29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DEPARTAMENTOS DE QUEJAS Y DENUNCIAS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50939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QUEJAS Y DENUNCIAS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SONIA ANABELLA MANZANO DE RETANA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1  Mujeres: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QEJAS Y DENUNCIAS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(A) DE QUEJAS Y DENUNCIAS; TECNICO (A) DE AREA QUEJAS Y DENUNCIAS;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relacionadas a la atención al ciudadano que manifieste presunta vulneración o afectación por incumplimiento de los servicios operativos, de gestión y la conducta profesional de miembros de la Policía Nacional Civil y/o Academia Nacional de Seguridad Pública, a través de quejas y/o denuncias a fin de darles el seguimiento y determinar la existencia o no de presunta responsabilidad en materia disciplinaria sobre la legislación aplicable.</a:t>
                      </a:r>
                      <a:endParaRPr lang="es-SV" sz="1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lang="es-SV" sz="1200" b="0" dirty="0" smtClean="0"/>
                        <a:t>a)Recibir, analizar, tramitar, registrar e indagar sobre las quejas y denuncias ciudadanas relativas al funcionamiento de los servicios operativos, de gestión y la conducta profesional de los miembros de la Policía Nacional Civil y de la Academia Nacional de Seguridad Pública;</a:t>
                      </a:r>
                    </a:p>
                    <a:p>
                      <a:r>
                        <a:rPr lang="es-SV" sz="1200" b="0" dirty="0" smtClean="0"/>
                        <a:t>b)Orientar a los usuarios sobre los servicios que corresponde prestar a la Policía Nacional Civil y de la Academia Nacional de Seguridad Pública, cuando la situación planteada por los interesados no constituyan materia de su competencia, se referirá la institución competente;</a:t>
                      </a:r>
                    </a:p>
                    <a:p>
                      <a:r>
                        <a:rPr lang="es-SV" sz="1200" b="0" dirty="0" smtClean="0"/>
                        <a:t>c)Proponer la apertura de las investigaciones previas, cuando corresponda al Inspector General o a sus Delegados, adoptar dichas decisiones;</a:t>
                      </a:r>
                    </a:p>
                    <a:p>
                      <a:r>
                        <a:rPr lang="es-SV" sz="1200" b="0" dirty="0" smtClean="0"/>
                        <a:t>d)Efectuar y resguardar las indagaciones previas, garantizando la confidencialidad; </a:t>
                      </a:r>
                    </a:p>
                    <a:p>
                      <a:r>
                        <a:rPr lang="es-SV" sz="1200" b="0" dirty="0" smtClean="0"/>
                        <a:t>Elaborar y presentar informes al Inspector General, sobre el resultado de las indagaciones iniciales;</a:t>
                      </a:r>
                    </a:p>
                    <a:p>
                      <a:r>
                        <a:rPr lang="es-SV" sz="1200" b="0" dirty="0" smtClean="0"/>
                        <a:t>f)Llevar un registro completo de las quejas y denuncias recibidas en diferentes dependencias de la Inspectoría General; y,</a:t>
                      </a:r>
                    </a:p>
                    <a:p>
                      <a:r>
                        <a:rPr lang="es-SV" sz="1200" b="0" dirty="0" smtClean="0"/>
                        <a:t>g)Las demás relacionadas con la materia y las que sean requeridas por medios oficiales por el Inspector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/>
              <a:t>DEPARTAMENTO DE INVESTIGACION DE LAS FALTAS DISCIPLINARIAS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21760"/>
              </p:ext>
            </p:extLst>
          </p:nvPr>
        </p:nvGraphicFramePr>
        <p:xfrm>
          <a:off x="539552" y="828329"/>
          <a:ext cx="8208912" cy="57690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INVESTIGACIÓN DE LAS FALTAS DICIPLINARIAS.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BALTAZAR</a:t>
                      </a:r>
                      <a:r>
                        <a:rPr lang="es-SV" sz="1400" baseline="0" dirty="0" smtClean="0"/>
                        <a:t> CHÁVEZ LÓPEZ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4  Mujeres: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INVESTIGACIÓN DE LAS FALTAS DICIPLINARIAS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actividades que conlleven a la verificación del cumplimiento del Régimen Disciplinario de la Policía Nacional Civil y la Academia Nacional de Seguridad Pública, en la fase de investigación disciplinaria.</a:t>
                      </a:r>
                      <a:endParaRPr lang="es-SV" sz="9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59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Verificar el cumplimiento del Régimen Disciplinario Policial, con irrestricto respeto al principio de legalidad;</a:t>
                      </a:r>
                    </a:p>
                    <a:p>
                      <a:r>
                        <a:rPr lang="es-SV" sz="1100" b="0" dirty="0" smtClean="0"/>
                        <a:t>b)Iniciar investigaciones sobre las resoluciones emitidas por el Departamento de Quejas y Denuncias, que han sido autorizadas por el Inspector General o sus Delegados;</a:t>
                      </a:r>
                    </a:p>
                    <a:p>
                      <a:r>
                        <a:rPr lang="es-SV" sz="1100" b="0" dirty="0" smtClean="0"/>
                        <a:t>c)Supervisar y fiscalizar el desempeño de las Unidades de Control y de Investigación Disciplinaria, como de la ética profesional de la Policía Nacional Civil;</a:t>
                      </a:r>
                    </a:p>
                    <a:p>
                      <a:r>
                        <a:rPr lang="es-SV" sz="1100" b="0" dirty="0" smtClean="0"/>
                        <a:t>d)Ejercer la dirección funcional de los procedimientos disciplinarios, en casos de faltas graves y muy graves, atribuidas a miembros de la Policía Nacional Civil; </a:t>
                      </a:r>
                    </a:p>
                    <a:p>
                      <a:r>
                        <a:rPr lang="es-SV" sz="1100" b="0" dirty="0" smtClean="0"/>
                        <a:t>e)Investigar o instruir, en coordinación con otras unidades policiales, el procedimiento disciplinario, en los casos regulados en la presente Ley y la Ley Disciplinaria Policial;</a:t>
                      </a:r>
                    </a:p>
                    <a:p>
                      <a:r>
                        <a:rPr lang="es-SV" sz="1100" b="0" dirty="0" smtClean="0"/>
                        <a:t>f)Revisar y analizar expedientes disciplinarios, tramitados para el conocimiento de faltas graves y muy graves;</a:t>
                      </a:r>
                    </a:p>
                    <a:p>
                      <a:r>
                        <a:rPr lang="es-SV" sz="1100" b="0" dirty="0" smtClean="0"/>
                        <a:t>g)Presentar cargos ante los Tribunales Disciplinarios competentes, en casos de faltas graves y muy graves;</a:t>
                      </a:r>
                    </a:p>
                    <a:p>
                      <a:r>
                        <a:rPr lang="es-SV" sz="1100" b="0" dirty="0" smtClean="0"/>
                        <a:t>h)Expresar o contestar agravios, en la tramitación de los Recursos de Apelación;</a:t>
                      </a:r>
                    </a:p>
                    <a:p>
                      <a:r>
                        <a:rPr lang="es-SV" sz="1100" b="0" dirty="0" smtClean="0"/>
                        <a:t>i)Desarrollar auditorías específicas de casos y expedientes disciplinarios;</a:t>
                      </a:r>
                    </a:p>
                    <a:p>
                      <a:r>
                        <a:rPr lang="es-SV" sz="1100" b="0" dirty="0" smtClean="0"/>
                        <a:t>j)Garantizar la confidencialidad de las investigaciones, conforme a lo establecido por la presente Ley y la Ley Disciplinaria Policial; y,</a:t>
                      </a:r>
                    </a:p>
                    <a:p>
                      <a:r>
                        <a:rPr lang="es-SV" sz="1100" b="0" dirty="0" smtClean="0"/>
                        <a:t>k)Evaluar y emitir recomendaciones, sobre el funcionamiento del Régimen Disciplinario Policial. 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1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2" y="613248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</a:t>
            </a:r>
            <a:r>
              <a:rPr lang="es-SV" sz="2400" b="1" dirty="0" smtClean="0"/>
              <a:t>PROCESOS DISCIPLINARIOS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28530"/>
              </p:ext>
            </p:extLst>
          </p:nvPr>
        </p:nvGraphicFramePr>
        <p:xfrm>
          <a:off x="539552" y="828329"/>
          <a:ext cx="8136904" cy="58410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369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36172">
                <a:tc>
                  <a:txBody>
                    <a:bodyPr/>
                    <a:lstStyle/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PROCESOS DISCIPLINARIOS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VACANTE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PROCESOS DISCIPLINARIOS                                                                     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relacionada a la verificación del cumplimiento del Régimen Disciplinario de la Policía Nacional Civil y la Academia Nacional de Seguridad Pública, en la fase concerniente a los procesos disciplinarios.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la Revisión y análisis de expedientes disciplinarios, tramitados para el conocimiento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las actividades relacionadas a la presentación de cargos ante los Tribunales Disciplinarios Competentes, en casos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lo relacionado a la tramitación de los Recursos de Apelación por expresión o contestación de agravios.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el desarrollo de auditorías específicas de casos y expedientes disciplinarios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5-Garantizar la confidencialidad de las investigaciones, conforme a lo establecido en la Ley Orgánica de esta Inspectoría y la Ley Disciplinaria Policial.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6-Llevar un registro de las peticiones razonadas presentadas ante los Tribunales y el estado en que se encuentran hasta su resultado final, segregado por Tribunal, nombre del investigado, sexo, categoría, Unidad Organizativa a la que se encuentra asignado, falta disciplinaria atribuida, estado actual o resultado final.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 el Inspector General.</a:t>
                      </a:r>
                      <a:endParaRPr kumimoji="0" lang="es-SV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4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RESPONSABILIDAD PROFESIONAL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06729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RESPONSABILIDAD PROFESIONAL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RESPONSABILIDAD PROFESIONAL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de vigilancia, control y supervisión de la conducta profesional de los miembros de la Policía Nacional Civil y de la Inspectoría General en el ejercicio de sus funciones.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de trabajo anual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acciones orientadas a garantizar el cumplimiento del Código de Conducta Policial y de la Ética que exige el ejercicio de las funciones que corresponden a la Policía Nacional Civil.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3-Conocer y disponer de los informes emitidos por los Jefes Policiales, sobre casos de incumplimiento de la disciplina policial referidas a la ética profesional, cometidas por el personal a su cargo.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4-Promover las acciones o procesos disciplinarios correspondientes, en caso de abuso en el ejercicio de la función policial, violaciones a los </a:t>
                      </a: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Derechos Humanos, la ética profesional y la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5-Llevar un registro de las capacitaciones brindadas por temas específicos, la población beneficiada, segregada por sexo, categoría, Institución y Unidad Organizativa a la que pertenece. 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6-Recomendar medidas de prevención que permitan disminuir o erradicar la reincidencia de conductas que constituyan infracciones al Régimen Disciplinario de la conducta ética y profesional.</a:t>
                      </a:r>
                    </a:p>
                    <a:p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el Inspector General.</a:t>
                      </a:r>
                      <a:endParaRPr lang="es-SV" sz="7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1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1600" b="1" dirty="0"/>
              <a:t>DEPARTAMENTO SUPERVISIÓN DE SERVICIOS D ELA POLICÍA NACIONAL CIVIL Y ACADEMIA NACIONAL DE SEGURIDAD PÚBLICA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86150"/>
              </p:ext>
            </p:extLst>
          </p:nvPr>
        </p:nvGraphicFramePr>
        <p:xfrm>
          <a:off x="539552" y="791673"/>
          <a:ext cx="8208912" cy="59496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SERVICIOS DE LA POLICIA NACIONAL CIVIL Y ACADEMIA NACIONAL DE SEGURIDAD PUBLICA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 DEPARTAMENTO NO SE ENCUENTRA FUNCIONANDO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SERVICIOS DE LA POLICIA NACIONAL CIVIL Y ACADEMIA NACIONAL DE SEGURIDAD PUBLICA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y controlar los servicios de las dependencias operativas y de gestión de la Policía Nacional Civil, a través de su personal y de las Unidades de Control e Investigación Disciplinaria y de Derechos Humanos.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a)Supervisar y controlar los servicios de las dependencias operativas y de gestión de la Policía Nacional Civil, a través de su personal y de las Unidades de Control e Investigación Disciplinaria y de Derechos Humanos;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b)Evaluar periódicamente la ejecución y resultados de los planes operativos policiales, con respecto al cumplimiento de los principios básicos en Derechos Humanos y responsabilidad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c)Coordinar con las Unidades de Control y de Derechos Humanos de la Policía Nacional Civil, actividades de inspección e investigación, a las Delegaciones Regionales y Departamentales de la PNC, con el fin de evaluar el cumplimiento de los Derechos Humanos y de la ética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d)Hacer observaciones y recomendaciones, a los procesos de seguimiento y control del Régimen Disciplinario de la PNC, como del cumplimiento de la equidad y no violencia de género; y,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e)Evaluar y emitir recomendaciones, con respecto al desempeño policial en la prestación rutinaria de los servicios, situaciones de emergencia nacional y de las unidades especializadas de la PNC.</a:t>
                      </a:r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360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33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23731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4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Autofit/>
          </a:bodyPr>
          <a:lstStyle/>
          <a:p>
            <a:pPr algn="r"/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b="1" dirty="0"/>
              <a:t/>
            </a:r>
            <a:br>
              <a:rPr lang="es-SV" sz="2000" b="1" dirty="0"/>
            </a:br>
            <a:r>
              <a:rPr lang="es-SV" sz="1600" b="1" dirty="0"/>
              <a:t>DEPARTAMENTO DE SUPERVISION DE ACTUACIONES ACADEMICAS Y DE FORMACIÓN DE LA ANSP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18165"/>
              </p:ext>
            </p:extLst>
          </p:nvPr>
        </p:nvGraphicFramePr>
        <p:xfrm>
          <a:off x="539552" y="756321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ACTUACIONES ACADEMICAS Y DE FORMACIÓN DE LA  ACADEMIA NACIONAL DE SEGURIDAD PÚBLICA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ACTUACIONES ACADEMICAS Y DE FORMACIÓN DE LA  ACADEMIA NACIONAL DE SEGURIDAD PÚBLICA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para ejercer la supervisión de las actuaciones académicas y de formación de la Academia Nacional de Seguridad Pública, a fin de verificar el cumplimiento de los programas de estudio y la adecuada consecución de las prácticas policiales.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1-Realizar las coordinaciones con la División de Estudios de la Academia Nacional de Seguridad Pública para ejercer inspecciones en las distintas sedes dicha Institución.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 verificación del cumplimiento de los programas de estudio y la adecuada consecución de las prácticas policiales.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las actividades de supervisión de la conducta de los servidores públicos de la Academia Nacional de Seguridad Pública de acuerdo a los principios éticos que rigen la función pública y el cumplimiento curricular aprobado por el Consejo Académico de la ANSP.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4-Rendir informe al Inspector General de las observaciones y recomendaciones que pudieran resultar de las inspecciones realizadas.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relacionadas con la materia y que le sean requeridas por medios oficiales por la jefatura inmediata.</a:t>
                      </a:r>
                      <a:endParaRPr lang="es-SV" sz="1100" b="0" dirty="0" smtClean="0"/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36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3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JURÍDICO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61086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JURÍDICO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JURÍDICO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Brindar una asesoría jurídica oportuna y de apoyo a las dependencias de Inspectoría General de Seguridad Publica, velando por el cumplimiento del marco jurídico para la aplicación efectiva de la Ley. </a:t>
                      </a:r>
                    </a:p>
                    <a:p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1-Representar al Inspector General de Seguridad Pública en procesos judiciales o administrativos.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2-Cumplir las asignaciones que dicte el titular.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3-Aprobar, autorizar o dar visto bueno según sea el caso de los productos finales del Departamento así como firmar la correspondencia interna y externa que se genera.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4-Atender consultas de los clientes interno y externo. 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que le sean asignadas por el Señor Inspector General en cumplimiento de los objetivos institucionales.</a:t>
                      </a:r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38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ADMINISTRACIÓN Y FINANZAS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47346"/>
              </p:ext>
            </p:extLst>
          </p:nvPr>
        </p:nvGraphicFramePr>
        <p:xfrm>
          <a:off x="539552" y="578312"/>
          <a:ext cx="8208912" cy="61630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ADMINISTRACIÓN Y FINANZAS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LICENCIADA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SILVIA ELIZABETH OSORTO</a:t>
                      </a:r>
                      <a:endParaRPr lang="es-SV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ADMINISTRACION Y FINANZAS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ADMINISTRATIVO; TÉCNICO ADMINISTRATIVO;                                         COLABORADOR(A) ADMINISTRATIVO</a:t>
                      </a:r>
                      <a:endParaRPr lang="es-SV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organizar, dirigir y coordinar las actividades administrativas y de servicios generales de la institución, brindando el apoyo logístico a las demás dependencias de la institución a fin de facilitarles el desarrollo de sus actividades. </a:t>
                      </a:r>
                    </a:p>
                    <a:p>
                      <a:endParaRPr lang="es-SV" sz="7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y ejecutar el Plan Anual de Trabajo del Departamento Administrativo, dándole el respectivo seguimiento.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informes trimestrales sobre el desarrollo y cumplimiento del plan de trabajo del Departamento.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con el Encargado de Administración de las Dependencias Territoriales, los requerimientos de bienes de consumo, combustible y otros servicios que faciliten el trámite de la gestión de compras institucional.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con el Encargado de Activo Fijo y Proveeduría, el apoyo administrativo y logístico que sea requerido por las distintas dependencias de la Inspectoría General, con el propósito de facilitarles el desarrollo de sus actividades.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5-Coordinar con el Encargado de Activo Fijo y Proveeduría los requerimientos de bienes y servicios para atender las necesidades de funcionamiento de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el Encargado del Activo Fijo y Proveeduría que se realice la constatación física del activo fijo institucional y bienes de consumo administrados en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7-Realizar las gestiones administrativas para el descargo, donación o destrucción de activo fijo institucional conforme a los procedimientos internos.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4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4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ORGANIGRAMA</a:t>
            </a:r>
            <a:endParaRPr lang="es-SV" sz="2400" b="1" dirty="0"/>
          </a:p>
        </p:txBody>
      </p:sp>
      <p:pic>
        <p:nvPicPr>
          <p:cNvPr id="311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2" y="3988409"/>
            <a:ext cx="12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5" name="Picture 3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5" t="10156" r="32277" b="6250"/>
          <a:stretch/>
        </p:blipFill>
        <p:spPr bwMode="auto">
          <a:xfrm rot="5400000">
            <a:off x="1453343" y="-832654"/>
            <a:ext cx="6237312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ANALISIS Y ESTADISTICA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814099"/>
              </p:ext>
            </p:extLst>
          </p:nvPr>
        </p:nvGraphicFramePr>
        <p:xfrm>
          <a:off x="539552" y="700612"/>
          <a:ext cx="8280920" cy="61127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80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6678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ANALISIS Y ESTATISTICA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DEPARTAMENTO NO SE ENCUENTRA FUNCIONANDO.</a:t>
                      </a:r>
                      <a:endParaRPr lang="es-SV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2           Hombres: 0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DEPARTAMTO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ANALISIS Y ESTADISTICA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TÉCNICO Y DE APOYO ADMINISTRATIVO DEL DEPARTAMENTO DE ANÁLISIS Y ESTADÍSTICAS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de registro y análisis de la información estadística, relacionada con el desarrollo de las funciones de Inspectoría General.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</a:t>
                      </a:r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laborar el plan de trabajo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2-Diseñar los formularios para traslado de la información estadística.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3-Llevar un registro estadísticos, respecto a quejas, denuncias y procesos de oficio, tramitados en la Inspectoría General; así como, de las resoluciones emitidas por los Tribunales Disciplinarios.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4-Realizar estudios periódicos e investigaciones estadísticas, basados en los indicadores de la ética profesional, deontología, aplicación del Régimen Disciplinario Policial y el cumplimiento de la equidad y no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5-Establecer los medios de coordinación y apoyo logístico, para la retroalimentación de información estadística relacionada a las funciones de la Inspectoría General.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las unidades que intervienen en la aplicación de la Ley Disciplinaria Policial, la entrega periódica de la información estadística necesaria para la elaboración de los informes pertinentes.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informes y recomendaciones, respecto de violaciones, abusos o faltas cometidas por los miembros de la Policía Nacional Civil, en el ejercicio de sus funciones.</a:t>
                      </a:r>
                      <a:endParaRPr kumimoji="0" lang="es-SV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4008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07636"/>
              </p:ext>
            </p:extLst>
          </p:nvPr>
        </p:nvGraphicFramePr>
        <p:xfrm>
          <a:off x="539552" y="709759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METROPOLITANO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LICENCIADA. KATIA MARCELA MOLINA GUSMÁN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 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DELEGADOS DEPARTAMENTALES   DE SAN SALVADOR CENTRO, CIUDAD DELGADO Y SOYAPANGO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4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45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852193"/>
              </p:ext>
            </p:extLst>
          </p:nvPr>
        </p:nvGraphicFramePr>
        <p:xfrm>
          <a:off x="539552" y="836713"/>
          <a:ext cx="8424936" cy="56166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55615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DAGOBERTO ANTONIO RODRIGUEZ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TECLA, Y CHALATENAGO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941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48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4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999994"/>
              </p:ext>
            </p:extLst>
          </p:nvPr>
        </p:nvGraphicFramePr>
        <p:xfrm>
          <a:off x="467544" y="836713"/>
          <a:ext cx="8352928" cy="56661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52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7880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PARACENTRAL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GUILLERMO ANTONIO PERDOMO ANZORA.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7  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 VICENTE, LA PAZ, CUSCATLAN  Y CABAÑAS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7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472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0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10650"/>
              </p:ext>
            </p:extLst>
          </p:nvPr>
        </p:nvGraphicFramePr>
        <p:xfrm>
          <a:off x="611560" y="748623"/>
          <a:ext cx="8208912" cy="57767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5237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OCCIDENTAL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 VILMA ARACELY RIVAS DE PACHECO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ANA , SONSONATE  Y AHUACHAPAN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7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309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3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202383"/>
              </p:ext>
            </p:extLst>
          </p:nvPr>
        </p:nvGraphicFramePr>
        <p:xfrm>
          <a:off x="539552" y="781766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ORIENTAL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RAFAEL ANTONIO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SOLIS TORRRES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 SAN MIGUEL USULUTAN , MORAZAN Y LA UNION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454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55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34562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5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17349"/>
              </p:ext>
            </p:extLst>
          </p:nvPr>
        </p:nvGraphicFramePr>
        <p:xfrm>
          <a:off x="539552" y="836712"/>
          <a:ext cx="8208912" cy="63443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01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INSPECTORA GENERAL DE SEGURIDAD PUBLICA.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CAROL BEATRIZ MURCIA DE BELLOSO</a:t>
                      </a: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3                                                Hombres: 1    Mujeres: 2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 Organizativa: DESPACHO INSPECTOR GENERAL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Puestos que dependen: INSPECTOR(A) GENERAL ADJUNTO (A), ASESORES (AS), COLABORADOR(A) ADMINISTRATIVO, MOTORISTA</a:t>
                      </a:r>
                      <a:endParaRPr lang="es-SV" sz="10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las actividades de la Inspectoría General y su correcta administración.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0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50" dirty="0" smtClean="0">
                          <a:effectLst/>
                        </a:rPr>
                        <a:t>PRINCIPALES 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5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1)Ejercer la representación judicial y extrajudicial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2)Designar apoderados judiciales cuando sea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3)Elaborar y enviar el proyecto de presupuesto y sistema de salarios de la Inspectoría General al Ministerio de Justicia y Seguridad Pública, para su respectiva consideración y aprobación;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4)Nombrar, contratar y remover al personal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5)Realizar o requerir las investigaciones que estime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6)Promover la acción disciplinaria, constituyéndose parte en el respectivo proceso;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7)Supervisar permanentemente el cumplimiento irrestricto de los Derechos Humanos, en el servicio policial y en el ámbito laboral de la ANSP, además realizar investigaciones de violaciones a estos derechos;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8)Asesorar al Ministro de Justicia y Seguridad Pública en las áreas de su competencia; y,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9)Las demás que le sean conferidas por la presente Ley, la Ley Disciplinaria Policial, la Ley Orgánica de la ANSP y el ordenamiento jurídico en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68094"/>
              </p:ext>
            </p:extLst>
          </p:nvPr>
        </p:nvGraphicFramePr>
        <p:xfrm>
          <a:off x="323528" y="764704"/>
          <a:ext cx="8208912" cy="642643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1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lang="es-SV" sz="1600" b="1" dirty="0">
                          <a:solidFill>
                            <a:schemeClr val="tx1"/>
                          </a:solidFill>
                          <a:effectLst/>
                        </a:rPr>
                        <a:t>INSPECTOR GENERAL </a:t>
                      </a:r>
                      <a:r>
                        <a:rPr lang="es-SV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ADJUNTO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 ERIKA LONE HUEZO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2              Hombres: 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  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Mujeres: 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s-SV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Dependencia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8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Sustituir al Inspector General en caso de vacancia, condiciones en la cuales tendrá todas las facultades conferidas al Inspector General</a:t>
                      </a:r>
                      <a:r>
                        <a:rPr lang="es-SV" sz="12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</a:t>
                      </a:r>
                      <a:r>
                        <a:rPr lang="es-SV" sz="1000" dirty="0">
                          <a:effectLst/>
                        </a:rPr>
                        <a:t>TAREAS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Atender las atribuciones y obligaciones que le encomiende el Inspector General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En caso de vacancia del Inspector General: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Ejercer la representación Judicial y extrajudicial de la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Designar apoderados judiciales cuando sea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Presentar el Proyecto de Presupuesto y Sistema de Salarios de la Inspectoría General al Ministerio de Justicia y Seguridad Pública, para su respectiva consideración y aprobación.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Nombrar, contratar y remover al personal de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Requerir las investigaciones que estime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Promover la acción disciplinaria, constituyéndose parte en el respectivo proceso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Supervisar permanentemente el cumplimiento irrestricto de los derechos humanos, en el servicio policial y en el ámbito laboral de la ANSP, además realizar investigaciones de violaciones a estos derechos.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Asesorar al Ministro de Justicia y Seguridad Pública en las áreas de la competencia 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Las demás que le sean conferidas por la Ley Orgánica de la IGSP, la Ley Disciplinaria Policial, Ley de la Carrera Policial, la Ley Orgánica de la ANSP y el ordenamiento jurídico en general al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455458"/>
              </p:ext>
            </p:extLst>
          </p:nvPr>
        </p:nvGraphicFramePr>
        <p:xfrm>
          <a:off x="539552" y="836712"/>
          <a:ext cx="8208912" cy="689243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ASESOR(A) JURIDICO(A)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LICENCIADO JULIO FRANCISCO FLORES PORTILLO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0   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Asesorar al Inspector(a) General en materia jurídica sobre lo que concierna a la dirección de la Institución y emitir opiniones jurídicas.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</a:endParaRP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 le encomendare realizar el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AUDITORIA INTERNA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83"/>
              </p:ext>
            </p:extLst>
          </p:nvPr>
        </p:nvGraphicFramePr>
        <p:xfrm>
          <a:off x="539552" y="836713"/>
          <a:ext cx="8424936" cy="56407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82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AUDITORIA INTERNA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            Hombres: 0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AUDITORIA INTERNA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actividades encaminadas a programar, coordinar, dirigir y supervisar la prestación de los servicios de auditoría interna, siendo este servicio independiente, objetivo, de carácter asesor, que proporciones una seguridad razonable a la Inspectoría General de Seguridad Publica, contribuyendo en la evaluación del control interno y alcanzando su mejor expresión cuando recomienda mejoras a la administración y estas se concretan.</a:t>
                      </a:r>
                      <a:endParaRPr lang="es-SV" sz="4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700" b="0" dirty="0">
                        <a:effectLst/>
                      </a:endParaRP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Anual de Trabajo de Auditoría Interna y presentarlo a la Corte de Cuentas de la República.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2-Verificar el cumplimiento de los controles internos de las operaciones financieras y administrativas.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3-Revisar los registros e informes financieros para verificar la exactitud y confiabilidad de los registros.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4-Presentar mensualmente al Inspector General y al Ministro de Justicia, un informe sobre el Estado Financiero de la Institución.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5-Planificar y ejecutar las auditorías a los recursos provenientes de las diferentes fuentes de financiamiento.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6-Dar seguimiento al cumplimiento de las recomendaciones emitidas por la Corte de Cuentas de la República y firmas privadas de auditoría.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7-Presentar a la Dirección General, los informes periódicos, eventuales y finales sobre el resultado de las auditorías realizadas.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92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ACCESO A LA INFORMACION PUBLICA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663924"/>
              </p:ext>
            </p:extLst>
          </p:nvPr>
        </p:nvGraphicFramePr>
        <p:xfrm>
          <a:off x="539552" y="692696"/>
          <a:ext cx="8208912" cy="589453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84063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ACCESO A LA INFORMACIÓN PÚBLICA - OFICIAL DE INFORMACIÓN.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 RENE ENRIQUE LEMUS DORATH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1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ACCESO A LA INFORMACION PUBLICA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coordinar la información de la gestión institucional y dar acceso a las personas y público en general que requieran de la información de su interés, siguiendo los procedimientos internos que establezca la Inspectoría General y dar respuesta en los plazos conforme a la Ley de Acceso a la Información Publica.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05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1-Elaborar, coordinar, supervisar y dar seguimiento a los Planes de Trabajo de la Unidad.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presentar al Inspector General informes periódicos sobre las acciones relacionadas con el cumplimiento de la Ley de Acceso a la Información Pública.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3-Recabar y difundir la información oficiosa y propiciar que las entidades responsables las actualicen periódicamente.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4-Recibir y dar trámite a las solicitudes referentes a datos personales a solicitud del titular y de acceso a la información.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5-Auxiliar  a los particulares en la elaboración de solicitudes y, en su caso, orientarlos sobre las dependencias o entidades que pudiere tener la información que solicita.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6-Realizar los trámites internos necesarios para la localización y entrega de información solicitada y notificar a los particulares.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7-Instruir a los servicios de la dependencia o entidad que sean necesarios, para recibir y dar trámite a las solicitudes de acceso a la información.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CENTRO DE DOCUMENTACION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168116"/>
              </p:ext>
            </p:extLst>
          </p:nvPr>
        </p:nvGraphicFramePr>
        <p:xfrm>
          <a:off x="539552" y="828329"/>
          <a:ext cx="8208912" cy="586871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CENTRO DE DOCUMENTACON - OFICIAL DE ARCHIVO</a:t>
                      </a: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 MARIA TERESA ARIAS.</a:t>
                      </a:r>
                    </a:p>
                    <a:p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0    Mujeres: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DE DOCUMENTACIÓN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Administrar, organizar y conservar la documentación de la gestión institucional, siendo responsable de dirigir y custodiar el archivo general de la Inspectoría General, así como sus archivos secundarios, periféricos, de gestión y todo lo relacionado con la administración de los documentos de la Institución.</a:t>
                      </a:r>
                      <a:endParaRPr lang="es-SV" sz="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1-Encargado de la organización, conservación, catalogación y administración de los documentos de la entidad.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poner a disposición del público una guía de la organización del archivo y de los sistemas de clasificación y catalogación.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3-Generar, coordinar y velar por el cumplimiento de las políticas y normativas de la institución en materia archivística.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4-Capacitar y asesorar al personal de cada unidad organizativa que produce documentos sobre la organización de los mismos.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5-Realizar las diferentes técnicas y procesos de acuerdo a los principios de la archivística.  En sus distintas fases: de gestión (Activos), </a:t>
                      </a:r>
                      <a:r>
                        <a:rPr kumimoji="0" lang="es-SV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semiactiva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(Pasivos) e histórico.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6-Promover su profesionalización así como la de sus colaboradores a través de capacitaciones en la materia según sus diferentes modalidades: cursos cortos, módulos, diplomados, diplomados entre otros.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7-Normar y difundir los procesos e instrumentos de gestión documental en institución. Promover la creación de normas específicas para instrumentar, legitimar y hacer funcionar los mecanismos necesarios del Sistema Institucional de Archivos.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26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PLANIFICACIN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4240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JEFE UNIDAD DE PLANIFICACION INSTITUCIONAL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PLANIFICACIÓN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TECNICO PROFESIONAL DE PLANIFICACION Y 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y coordinar las actividades de planificación y fortalecimiento institucional, gestionar recursos técnicos y financieros para la ejecución de proyectos, así como proporcionar asistencia técnica a las dependencias de Inspectoría General de Seguridad Pública.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institucionales.</a:t>
                      </a: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17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5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1223</TotalTime>
  <Words>5430</Words>
  <Application>Microsoft Office PowerPoint</Application>
  <PresentationFormat>Presentación en pantalla (4:3)</PresentationFormat>
  <Paragraphs>574</Paragraphs>
  <Slides>25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Flujo</vt:lpstr>
      <vt:lpstr>ORGANIGRAMA   INSPECTORIA GENERAL  DE  SEGURIDAD PUBLICA</vt:lpstr>
      <vt:lpstr>ORGANIGRAMA</vt:lpstr>
      <vt:lpstr>DESPACHO INSPECTOR GENERAL</vt:lpstr>
      <vt:lpstr>DESPACHO INSPECTOR GENERAL</vt:lpstr>
      <vt:lpstr>DESPACHO INSPECTOR GENERAL</vt:lpstr>
      <vt:lpstr>UNIDAD DE AUDITORIA INTERNA</vt:lpstr>
      <vt:lpstr>UNIDAD DE ACCESO A LA INFORMACION PUBLICA</vt:lpstr>
      <vt:lpstr>CENTRO DE DOCUMENTACION</vt:lpstr>
      <vt:lpstr>UNIDAD DE PLANIFICACIN INSTITUCIONAL</vt:lpstr>
      <vt:lpstr>UNIDAD DE ADQUISICIONES Y CONTRATACIONES INSTITUCIONALES</vt:lpstr>
      <vt:lpstr>UNIDAD FINANCIERA INSTITUCIONAL</vt:lpstr>
      <vt:lpstr>DEPARTAMENTOS DE QUEJAS Y DENUNCIAS</vt:lpstr>
      <vt:lpstr>DEPARTAMENTO DE INVESTIGACION DE LAS FALTAS DISCIPLINARIAS</vt:lpstr>
      <vt:lpstr>DEPARTAMENTO DE PROCESOS DISCIPLINARIOS</vt:lpstr>
      <vt:lpstr>DEPARTAMENTO DE RESPONSABILIDAD PROFESIONAL</vt:lpstr>
      <vt:lpstr> DEPARTAMENTO SUPERVISIÓN DE SERVICIOS D ELA POLICÍA NACIONAL CIVIL Y ACADEMIA NACIONAL DE SEGURIDAD PÚBLICA</vt:lpstr>
      <vt:lpstr>        DEPARTAMENTO DE SUPERVISION DE ACTUACIONES ACADEMICAS Y DE FORMACIÓN DE LA ANSP</vt:lpstr>
      <vt:lpstr> DEPARTAMENTO JURÍDICO</vt:lpstr>
      <vt:lpstr> DEPARTAMENTO DE ADMINISTRACIÓN Y FINANZAS</vt:lpstr>
      <vt:lpstr> DEPARTAMENTO DE ANALISIS Y ESTADISTICA</vt:lpstr>
      <vt:lpstr> OFICINA REGIONAL </vt:lpstr>
      <vt:lpstr> OFICINA REGIONAL </vt:lpstr>
      <vt:lpstr> OFICINA REGIONAL </vt:lpstr>
      <vt:lpstr> OFICINA REGIONAL </vt:lpstr>
      <vt:lpstr> OFICINA REGIONAL </vt:lpstr>
    </vt:vector>
  </TitlesOfParts>
  <Company>PNC de El Salvador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 INSPECTORIA GENERAL  DE  SEGURIDAD PUBLICA</dc:title>
  <dc:creator>PNC</dc:creator>
  <cp:lastModifiedBy>PNC</cp:lastModifiedBy>
  <cp:revision>73</cp:revision>
  <dcterms:created xsi:type="dcterms:W3CDTF">2017-08-07T15:57:04Z</dcterms:created>
  <dcterms:modified xsi:type="dcterms:W3CDTF">2020-09-09T15:56:40Z</dcterms:modified>
</cp:coreProperties>
</file>