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theme/themeOverride5.xml" ContentType="application/vnd.openxmlformats-officedocument.themeOverr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theme/themeOverride6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5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80" r:id="rId4"/>
  </p:sldMasterIdLst>
  <p:notesMasterIdLst>
    <p:notesMasterId r:id="rId64"/>
  </p:notesMasterIdLst>
  <p:sldIdLst>
    <p:sldId id="256" r:id="rId5"/>
    <p:sldId id="257" r:id="rId6"/>
    <p:sldId id="260" r:id="rId7"/>
    <p:sldId id="306" r:id="rId8"/>
    <p:sldId id="258" r:id="rId9"/>
    <p:sldId id="310" r:id="rId10"/>
    <p:sldId id="311" r:id="rId11"/>
    <p:sldId id="373" r:id="rId12"/>
    <p:sldId id="366" r:id="rId13"/>
    <p:sldId id="307" r:id="rId14"/>
    <p:sldId id="341" r:id="rId15"/>
    <p:sldId id="315" r:id="rId16"/>
    <p:sldId id="367" r:id="rId17"/>
    <p:sldId id="374" r:id="rId18"/>
    <p:sldId id="331" r:id="rId19"/>
    <p:sldId id="320" r:id="rId20"/>
    <p:sldId id="368" r:id="rId21"/>
    <p:sldId id="377" r:id="rId22"/>
    <p:sldId id="333" r:id="rId23"/>
    <p:sldId id="317" r:id="rId24"/>
    <p:sldId id="369" r:id="rId25"/>
    <p:sldId id="375" r:id="rId26"/>
    <p:sldId id="335" r:id="rId27"/>
    <p:sldId id="328" r:id="rId28"/>
    <p:sldId id="371" r:id="rId29"/>
    <p:sldId id="378" r:id="rId30"/>
    <p:sldId id="337" r:id="rId31"/>
    <p:sldId id="372" r:id="rId32"/>
    <p:sldId id="339" r:id="rId33"/>
    <p:sldId id="358" r:id="rId34"/>
    <p:sldId id="309" r:id="rId35"/>
    <p:sldId id="349" r:id="rId36"/>
    <p:sldId id="344" r:id="rId37"/>
    <p:sldId id="326" r:id="rId38"/>
    <p:sldId id="388" r:id="rId39"/>
    <p:sldId id="350" r:id="rId40"/>
    <p:sldId id="357" r:id="rId41"/>
    <p:sldId id="351" r:id="rId42"/>
    <p:sldId id="359" r:id="rId43"/>
    <p:sldId id="330" r:id="rId44"/>
    <p:sldId id="360" r:id="rId45"/>
    <p:sldId id="352" r:id="rId46"/>
    <p:sldId id="361" r:id="rId47"/>
    <p:sldId id="332" r:id="rId48"/>
    <p:sldId id="363" r:id="rId49"/>
    <p:sldId id="353" r:id="rId50"/>
    <p:sldId id="364" r:id="rId51"/>
    <p:sldId id="354" r:id="rId52"/>
    <p:sldId id="362" r:id="rId53"/>
    <p:sldId id="334" r:id="rId54"/>
    <p:sldId id="365" r:id="rId55"/>
    <p:sldId id="376" r:id="rId56"/>
    <p:sldId id="379" r:id="rId57"/>
    <p:sldId id="380" r:id="rId58"/>
    <p:sldId id="382" r:id="rId59"/>
    <p:sldId id="381" r:id="rId60"/>
    <p:sldId id="383" r:id="rId61"/>
    <p:sldId id="384" r:id="rId62"/>
    <p:sldId id="281" r:id="rId63"/>
  </p:sldIdLst>
  <p:sldSz cx="24377650" cy="13716000"/>
  <p:notesSz cx="6858000" cy="9144000"/>
  <p:embeddedFontLst>
    <p:embeddedFont>
      <p:font typeface="Arimo" panose="020B0604020202020204" charset="0"/>
      <p:regular r:id="rId65"/>
      <p:bold r:id="rId66"/>
      <p:italic r:id="rId67"/>
      <p:boldItalic r:id="rId68"/>
    </p:embeddedFont>
    <p:embeddedFont>
      <p:font typeface="Bahnschrift" panose="020B0502040204020203" pitchFamily="34" charset="0"/>
      <p:regular r:id="rId69"/>
      <p:bold r:id="rId70"/>
    </p:embeddedFont>
    <p:embeddedFont>
      <p:font typeface="Josefin Sans Light" pitchFamily="2" charset="0"/>
      <p:regular r:id="rId71"/>
      <p:italic r:id="rId72"/>
    </p:embeddedFont>
    <p:embeddedFont>
      <p:font typeface="Josefin Sans SemiBold" pitchFamily="2" charset="0"/>
      <p:bold r:id="rId73"/>
    </p:embeddedFont>
    <p:embeddedFont>
      <p:font typeface="Lato Light" panose="020F0502020204030203" pitchFamily="34" charset="0"/>
      <p:regular r:id="rId74"/>
      <p:italic r:id="rId75"/>
    </p:embeddedFont>
    <p:embeddedFont>
      <p:font typeface="Leto Sans" panose="040A0505020601020202" charset="0"/>
      <p:regular r:id="rId76"/>
      <p:bold r:id="rId77"/>
    </p:embeddedFont>
    <p:embeddedFont>
      <p:font typeface="Montserrat" panose="00000500000000000000" pitchFamily="2" charset="0"/>
      <p:regular r:id="rId78"/>
      <p:bold r:id="rId79"/>
      <p:italic r:id="rId80"/>
      <p:boldItalic r:id="rId81"/>
    </p:embeddedFont>
    <p:embeddedFont>
      <p:font typeface="Montserrat Black" panose="00000A00000000000000" pitchFamily="2" charset="0"/>
      <p:bold r:id="rId82"/>
      <p:boldItalic r:id="rId83"/>
    </p:embeddedFont>
    <p:embeddedFont>
      <p:font typeface="Montserrat ExtraBold" panose="00000900000000000000" pitchFamily="2" charset="0"/>
      <p:bold r:id="rId84"/>
      <p:boldItalic r:id="rId85"/>
    </p:embeddedFont>
    <p:embeddedFont>
      <p:font typeface="Montserrat Medium" panose="00000600000000000000" pitchFamily="2" charset="0"/>
      <p:regular r:id="rId86"/>
      <p:italic r:id="rId87"/>
    </p:embeddedFont>
    <p:embeddedFont>
      <p:font typeface="Open Sans" panose="020B0606030504020204" pitchFamily="34" charset="0"/>
      <p:regular r:id="rId88"/>
      <p:bold r:id="rId89"/>
      <p:italic r:id="rId90"/>
      <p:boldItalic r:id="rId91"/>
    </p:embeddedFont>
    <p:embeddedFont>
      <p:font typeface="Poppins" panose="00000500000000000000" pitchFamily="2" charset="0"/>
      <p:regular r:id="rId92"/>
      <p:bold r:id="rId93"/>
      <p:italic r:id="rId94"/>
      <p:boldItalic r:id="rId95"/>
    </p:embeddedFont>
    <p:embeddedFont>
      <p:font typeface="Poppins SemiBold" panose="00000700000000000000" pitchFamily="2" charset="0"/>
      <p:bold r:id="rId96"/>
      <p:boldItalic r:id="rId97"/>
    </p:embeddedFont>
    <p:embeddedFont>
      <p:font typeface="Rockwell" panose="02060603020205020403" pitchFamily="18" charset="0"/>
      <p:regular r:id="rId98"/>
      <p:bold r:id="rId99"/>
      <p:italic r:id="rId100"/>
      <p:boldItalic r:id="rId10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6007"/>
    <a:srgbClr val="28286B"/>
    <a:srgbClr val="CB8504"/>
    <a:srgbClr val="25284F"/>
    <a:srgbClr val="F46833"/>
    <a:srgbClr val="259ECB"/>
    <a:srgbClr val="111224"/>
    <a:srgbClr val="F2F2F2"/>
    <a:srgbClr val="FDC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C6233-F68E-4815-ABDE-894303B8BA80}" v="10" dt="2022-07-26T15:41:07.795"/>
  </p1510:revLst>
</p1510:revInfo>
</file>

<file path=ppt/tableStyles.xml><?xml version="1.0" encoding="utf-8"?>
<a:tblStyleLst xmlns:a="http://schemas.openxmlformats.org/drawingml/2006/main" def="{3F1EAAED-72B8-4D4E-9570-4E3F71BD2382}">
  <a:tblStyle styleId="{3F1EAAED-72B8-4D4E-9570-4E3F71BD23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4.fntdata"/><Relationship Id="rId84" Type="http://schemas.openxmlformats.org/officeDocument/2006/relationships/font" Target="fonts/font20.fntdata"/><Relationship Id="rId89" Type="http://schemas.openxmlformats.org/officeDocument/2006/relationships/font" Target="fonts/font25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90" Type="http://schemas.openxmlformats.org/officeDocument/2006/relationships/font" Target="fonts/font26.fntdata"/><Relationship Id="rId95" Type="http://schemas.openxmlformats.org/officeDocument/2006/relationships/font" Target="fonts/font31.fntdata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80" Type="http://schemas.openxmlformats.org/officeDocument/2006/relationships/font" Target="fonts/font16.fntdata"/><Relationship Id="rId85" Type="http://schemas.openxmlformats.org/officeDocument/2006/relationships/font" Target="fonts/font21.fntdata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font" Target="fonts/font19.fntdata"/><Relationship Id="rId88" Type="http://schemas.openxmlformats.org/officeDocument/2006/relationships/font" Target="fonts/font24.fntdata"/><Relationship Id="rId91" Type="http://schemas.openxmlformats.org/officeDocument/2006/relationships/font" Target="fonts/font27.fntdata"/><Relationship Id="rId96" Type="http://schemas.openxmlformats.org/officeDocument/2006/relationships/font" Target="fonts/font3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Relationship Id="rId86" Type="http://schemas.openxmlformats.org/officeDocument/2006/relationships/font" Target="fonts/font22.fntdata"/><Relationship Id="rId94" Type="http://schemas.openxmlformats.org/officeDocument/2006/relationships/font" Target="fonts/font30.fntdata"/><Relationship Id="rId99" Type="http://schemas.openxmlformats.org/officeDocument/2006/relationships/font" Target="fonts/font35.fntdata"/><Relationship Id="rId101" Type="http://schemas.openxmlformats.org/officeDocument/2006/relationships/font" Target="fonts/font3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12.fntdata"/><Relationship Id="rId97" Type="http://schemas.openxmlformats.org/officeDocument/2006/relationships/font" Target="fonts/font33.fntdata"/><Relationship Id="rId10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font" Target="fonts/font7.fntdata"/><Relationship Id="rId92" Type="http://schemas.openxmlformats.org/officeDocument/2006/relationships/font" Target="fonts/font28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2.fntdata"/><Relationship Id="rId87" Type="http://schemas.openxmlformats.org/officeDocument/2006/relationships/font" Target="fonts/font23.fntdata"/><Relationship Id="rId61" Type="http://schemas.openxmlformats.org/officeDocument/2006/relationships/slide" Target="slides/slide57.xml"/><Relationship Id="rId82" Type="http://schemas.openxmlformats.org/officeDocument/2006/relationships/font" Target="fonts/font18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font" Target="fonts/font13.fntdata"/><Relationship Id="rId100" Type="http://schemas.openxmlformats.org/officeDocument/2006/relationships/font" Target="fonts/font36.fntdata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8.fntdata"/><Relationship Id="rId93" Type="http://schemas.openxmlformats.org/officeDocument/2006/relationships/font" Target="fonts/font29.fntdata"/><Relationship Id="rId98" Type="http://schemas.openxmlformats.org/officeDocument/2006/relationships/font" Target="fonts/font34.fntdata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4.xml"/><Relationship Id="rId1" Type="http://schemas.microsoft.com/office/2011/relationships/chartStyle" Target="style4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2718578322748E-4"/>
          <c:y val="0.26361260269002212"/>
          <c:w val="0.9998502823900316"/>
          <c:h val="0.580574677377126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2"/>
              </a:solidFill>
              <a:ln w="10160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9118634114154998E-2"/>
                  <c:y val="-9.2194069931761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71-47CB-BFAC-DD001ACAD4C3}"/>
                </c:ext>
              </c:extLst>
            </c:dLbl>
            <c:dLbl>
              <c:idx val="1"/>
              <c:layout>
                <c:manualLayout>
                  <c:x val="-7.2567551046977222E-2"/>
                  <c:y val="-0.104143837872059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71-47CB-BFAC-DD001ACAD4C3}"/>
                </c:ext>
              </c:extLst>
            </c:dLbl>
            <c:dLbl>
              <c:idx val="2"/>
              <c:layout>
                <c:manualLayout>
                  <c:x val="-6.8877022242184019E-2"/>
                  <c:y val="9.7529064009850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71-47CB-BFAC-DD001ACAD4C3}"/>
                </c:ext>
              </c:extLst>
            </c:dLbl>
            <c:dLbl>
              <c:idx val="6"/>
              <c:layout>
                <c:manualLayout>
                  <c:x val="-1.097275393805602E-2"/>
                  <c:y val="-7.3967582484062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066050645567482E-2"/>
                      <c:h val="8.8021203923758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71-47CB-BFAC-DD001ACAD4C3}"/>
                </c:ext>
              </c:extLst>
            </c:dLbl>
            <c:dLbl>
              <c:idx val="7"/>
              <c:layout>
                <c:manualLayout>
                  <c:x val="-2.7936534094713569E-2"/>
                  <c:y val="7.0531463439271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71-47CB-BFAC-DD001ACAD4C3}"/>
                </c:ext>
              </c:extLst>
            </c:dLbl>
            <c:dLbl>
              <c:idx val="8"/>
              <c:layout>
                <c:manualLayout>
                  <c:x val="-2.8517060521017667E-2"/>
                  <c:y val="7.758019738675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71-47CB-BFAC-DD001ACAD4C3}"/>
                </c:ext>
              </c:extLst>
            </c:dLbl>
            <c:dLbl>
              <c:idx val="9"/>
              <c:layout>
                <c:manualLayout>
                  <c:x val="-2.3357006199866213E-2"/>
                  <c:y val="6.3482729491791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71-47CB-BFAC-DD001ACAD4C3}"/>
                </c:ext>
              </c:extLst>
            </c:dLbl>
            <c:dLbl>
              <c:idx val="10"/>
              <c:layout>
                <c:manualLayout>
                  <c:x val="-3.367711484216912E-2"/>
                  <c:y val="7.0531463439271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71-47CB-BFAC-DD001ACAD4C3}"/>
                </c:ext>
              </c:extLst>
            </c:dLbl>
            <c:dLbl>
              <c:idx val="11"/>
              <c:layout>
                <c:manualLayout>
                  <c:x val="-2.7382417395250085E-2"/>
                  <c:y val="7.4055830413011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71-47CB-BFAC-DD001ACAD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16212</c:v>
                </c:pt>
                <c:pt idx="1">
                  <c:v>23816</c:v>
                </c:pt>
                <c:pt idx="2">
                  <c:v>29062.000000000004</c:v>
                </c:pt>
                <c:pt idx="3">
                  <c:v>29595</c:v>
                </c:pt>
                <c:pt idx="4">
                  <c:v>31744</c:v>
                </c:pt>
                <c:pt idx="5">
                  <c:v>37323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A71-47CB-BFAC-DD001ACAD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Ejecución</c:v>
                </c:pt>
              </c:strCache>
            </c:strRef>
          </c:tx>
          <c:spPr>
            <a:ln w="381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C7715"/>
              </a:solidFill>
              <a:ln w="101600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776838788050104E-2"/>
                  <c:y val="7.8179074944232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71-47CB-BFAC-DD001ACAD4C3}"/>
                </c:ext>
              </c:extLst>
            </c:dLbl>
            <c:dLbl>
              <c:idx val="1"/>
              <c:layout>
                <c:manualLayout>
                  <c:x val="-3.0613825930388795E-2"/>
                  <c:y val="9.623475192781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71-47CB-BFAC-DD001ACAD4C3}"/>
                </c:ext>
              </c:extLst>
            </c:dLbl>
            <c:dLbl>
              <c:idx val="2"/>
              <c:layout>
                <c:manualLayout>
                  <c:x val="-6.188643529665859E-2"/>
                  <c:y val="-8.6069175144426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71-47CB-BFAC-DD001ACAD4C3}"/>
                </c:ext>
              </c:extLst>
            </c:dLbl>
            <c:dLbl>
              <c:idx val="3"/>
              <c:layout>
                <c:manualLayout>
                  <c:x val="-4.5602041008698947E-2"/>
                  <c:y val="8.8153298307970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71-47CB-BFAC-DD001ACAD4C3}"/>
                </c:ext>
              </c:extLst>
            </c:dLbl>
            <c:dLbl>
              <c:idx val="4"/>
              <c:layout>
                <c:manualLayout>
                  <c:x val="-5.1791545162235698E-2"/>
                  <c:y val="8.3349760299121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1C-4E59-B1FA-96E721418541}"/>
                </c:ext>
              </c:extLst>
            </c:dLbl>
            <c:dLbl>
              <c:idx val="5"/>
              <c:layout>
                <c:manualLayout>
                  <c:x val="-1.5586326705566979E-2"/>
                  <c:y val="0.104187200373901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1C-4E59-B1FA-96E721418541}"/>
                </c:ext>
              </c:extLst>
            </c:dLbl>
            <c:dLbl>
              <c:idx val="6"/>
              <c:layout>
                <c:manualLayout>
                  <c:x val="-3.5160610144325498E-2"/>
                  <c:y val="-4.9297013667883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71-47CB-BFAC-DD001ACAD4C3}"/>
                </c:ext>
              </c:extLst>
            </c:dLbl>
            <c:dLbl>
              <c:idx val="7"/>
              <c:layout>
                <c:manualLayout>
                  <c:x val="-2.7936534094713569E-2"/>
                  <c:y val="-6.6918848536582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4899213981521E-2"/>
                      <c:h val="8.8021203923758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A71-47CB-BFAC-DD001ACAD4C3}"/>
                </c:ext>
              </c:extLst>
            </c:dLbl>
            <c:dLbl>
              <c:idx val="8"/>
              <c:layout>
                <c:manualLayout>
                  <c:x val="-4.1933201756011257E-2"/>
                  <c:y val="-8.454068340528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71-47CB-BFAC-DD001ACAD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13216</c:v>
                </c:pt>
                <c:pt idx="1">
                  <c:v>23515</c:v>
                </c:pt>
                <c:pt idx="2">
                  <c:v>36554</c:v>
                </c:pt>
                <c:pt idx="3">
                  <c:v>21474</c:v>
                </c:pt>
                <c:pt idx="4">
                  <c:v>28735</c:v>
                </c:pt>
                <c:pt idx="5">
                  <c:v>35103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A71-47CB-BFAC-DD001ACAD4C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986850768"/>
        <c:axId val="-1986849680"/>
      </c:lineChart>
      <c:catAx>
        <c:axId val="-198685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s-SV"/>
          </a:p>
        </c:txPr>
        <c:crossAx val="-1986849680"/>
        <c:crosses val="autoZero"/>
        <c:auto val="1"/>
        <c:lblAlgn val="ctr"/>
        <c:lblOffset val="100"/>
        <c:noMultiLvlLbl val="0"/>
      </c:catAx>
      <c:valAx>
        <c:axId val="-19868496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198685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6556683623907903E-2"/>
          <c:y val="3.2004573454788965E-2"/>
          <c:w val="0.39189929979281773"/>
          <c:h val="0.14350528544042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s-S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2718578322748E-4"/>
          <c:y val="0.19514669691887074"/>
          <c:w val="0.9998502823900316"/>
          <c:h val="0.649040484153669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2"/>
              </a:solidFill>
              <a:ln w="10160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9118634114154998E-2"/>
                  <c:y val="-9.2194069931761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71-47CB-BFAC-DD001ACAD4C3}"/>
                </c:ext>
              </c:extLst>
            </c:dLbl>
            <c:dLbl>
              <c:idx val="1"/>
              <c:layout>
                <c:manualLayout>
                  <c:x val="-4.4971015607300449E-2"/>
                  <c:y val="0.11911444864344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71-47CB-BFAC-DD001ACAD4C3}"/>
                </c:ext>
              </c:extLst>
            </c:dLbl>
            <c:dLbl>
              <c:idx val="2"/>
              <c:layout>
                <c:manualLayout>
                  <c:x val="-4.4880034903334746E-2"/>
                  <c:y val="7.6691623935069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71-47CB-BFAC-DD001ACAD4C3}"/>
                </c:ext>
              </c:extLst>
            </c:dLbl>
            <c:dLbl>
              <c:idx val="3"/>
              <c:layout>
                <c:manualLayout>
                  <c:x val="-7.2437929524816189E-2"/>
                  <c:y val="-9.8233646066821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F2-447C-A6F6-C16D4236CD44}"/>
                </c:ext>
              </c:extLst>
            </c:dLbl>
            <c:dLbl>
              <c:idx val="5"/>
              <c:layout>
                <c:manualLayout>
                  <c:x val="-2.5438790582070547E-2"/>
                  <c:y val="7.1442651684961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F2-447C-A6F6-C16D4236CD44}"/>
                </c:ext>
              </c:extLst>
            </c:dLbl>
            <c:dLbl>
              <c:idx val="6"/>
              <c:layout>
                <c:manualLayout>
                  <c:x val="-1.097275393805602E-2"/>
                  <c:y val="-7.3967582484062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066050645567482E-2"/>
                      <c:h val="8.8021203923758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71-47CB-BFAC-DD001ACAD4C3}"/>
                </c:ext>
              </c:extLst>
            </c:dLbl>
            <c:dLbl>
              <c:idx val="7"/>
              <c:layout>
                <c:manualLayout>
                  <c:x val="-2.7936534094713569E-2"/>
                  <c:y val="7.0531463439271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71-47CB-BFAC-DD001ACAD4C3}"/>
                </c:ext>
              </c:extLst>
            </c:dLbl>
            <c:dLbl>
              <c:idx val="8"/>
              <c:layout>
                <c:manualLayout>
                  <c:x val="-2.8517060521017667E-2"/>
                  <c:y val="7.758019738675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71-47CB-BFAC-DD001ACAD4C3}"/>
                </c:ext>
              </c:extLst>
            </c:dLbl>
            <c:dLbl>
              <c:idx val="9"/>
              <c:layout>
                <c:manualLayout>
                  <c:x val="-2.3357006199866213E-2"/>
                  <c:y val="6.3482729491791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71-47CB-BFAC-DD001ACAD4C3}"/>
                </c:ext>
              </c:extLst>
            </c:dLbl>
            <c:dLbl>
              <c:idx val="10"/>
              <c:layout>
                <c:manualLayout>
                  <c:x val="-3.367711484216912E-2"/>
                  <c:y val="7.0531463439271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71-47CB-BFAC-DD001ACAD4C3}"/>
                </c:ext>
              </c:extLst>
            </c:dLbl>
            <c:dLbl>
              <c:idx val="11"/>
              <c:layout>
                <c:manualLayout>
                  <c:x val="-2.7382417395250085E-2"/>
                  <c:y val="7.4055830413011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71-47CB-BFAC-DD001ACAD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8329</c:v>
                </c:pt>
                <c:pt idx="1">
                  <c:v>8326</c:v>
                </c:pt>
                <c:pt idx="2">
                  <c:v>7747</c:v>
                </c:pt>
                <c:pt idx="3">
                  <c:v>8405</c:v>
                </c:pt>
                <c:pt idx="4">
                  <c:v>11511</c:v>
                </c:pt>
                <c:pt idx="5">
                  <c:v>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A71-47CB-BFAC-DD001ACAD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Ejecución</c:v>
                </c:pt>
              </c:strCache>
            </c:strRef>
          </c:tx>
          <c:spPr>
            <a:ln w="381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C7715"/>
              </a:solidFill>
              <a:ln w="101600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776838788050104E-2"/>
                  <c:y val="7.8179074944232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71-47CB-BFAC-DD001ACAD4C3}"/>
                </c:ext>
              </c:extLst>
            </c:dLbl>
            <c:dLbl>
              <c:idx val="1"/>
              <c:layout>
                <c:manualLayout>
                  <c:x val="-6.3009758837835439E-2"/>
                  <c:y val="-8.5348654438128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71-47CB-BFAC-DD001ACAD4C3}"/>
                </c:ext>
              </c:extLst>
            </c:dLbl>
            <c:dLbl>
              <c:idx val="2"/>
              <c:layout>
                <c:manualLayout>
                  <c:x val="-5.1087790994176291E-2"/>
                  <c:y val="-8.9045952297966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71-47CB-BFAC-DD001ACAD4C3}"/>
                </c:ext>
              </c:extLst>
            </c:dLbl>
            <c:dLbl>
              <c:idx val="3"/>
              <c:layout>
                <c:manualLayout>
                  <c:x val="-6.5999462240740422E-2"/>
                  <c:y val="7.0292725014467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71-47CB-BFAC-DD001ACAD4C3}"/>
                </c:ext>
              </c:extLst>
            </c:dLbl>
            <c:dLbl>
              <c:idx val="4"/>
              <c:layout>
                <c:manualLayout>
                  <c:x val="-5.5268085083869468E-2"/>
                  <c:y val="9.2280091759741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F2-447C-A6F6-C16D4236CD44}"/>
                </c:ext>
              </c:extLst>
            </c:dLbl>
            <c:dLbl>
              <c:idx val="6"/>
              <c:layout>
                <c:manualLayout>
                  <c:x val="-3.5160610144325498E-2"/>
                  <c:y val="-4.9297013667883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71-47CB-BFAC-DD001ACAD4C3}"/>
                </c:ext>
              </c:extLst>
            </c:dLbl>
            <c:dLbl>
              <c:idx val="7"/>
              <c:layout>
                <c:manualLayout>
                  <c:x val="-2.7936534094713569E-2"/>
                  <c:y val="-6.6918848536582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4899213981521E-2"/>
                      <c:h val="8.8021203923758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A71-47CB-BFAC-DD001ACAD4C3}"/>
                </c:ext>
              </c:extLst>
            </c:dLbl>
            <c:dLbl>
              <c:idx val="8"/>
              <c:layout>
                <c:manualLayout>
                  <c:x val="-4.1933201756011257E-2"/>
                  <c:y val="-8.454068340528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71-47CB-BFAC-DD001ACAD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8329</c:v>
                </c:pt>
                <c:pt idx="1">
                  <c:v>8687</c:v>
                </c:pt>
                <c:pt idx="2">
                  <c:v>10124</c:v>
                </c:pt>
                <c:pt idx="3">
                  <c:v>5539</c:v>
                </c:pt>
                <c:pt idx="4">
                  <c:v>7204</c:v>
                </c:pt>
                <c:pt idx="5">
                  <c:v>11970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A71-47CB-BFAC-DD001ACAD4C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986850768"/>
        <c:axId val="-1986849680"/>
      </c:lineChart>
      <c:catAx>
        <c:axId val="-198685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s-SV"/>
          </a:p>
        </c:txPr>
        <c:crossAx val="-1986849680"/>
        <c:crosses val="autoZero"/>
        <c:auto val="1"/>
        <c:lblAlgn val="ctr"/>
        <c:lblOffset val="100"/>
        <c:noMultiLvlLbl val="0"/>
      </c:catAx>
      <c:valAx>
        <c:axId val="-1986849680"/>
        <c:scaling>
          <c:orientation val="minMax"/>
          <c:min val="4000"/>
        </c:scaling>
        <c:delete val="1"/>
        <c:axPos val="l"/>
        <c:numFmt formatCode="#,##0" sourceLinked="1"/>
        <c:majorTickMark val="out"/>
        <c:minorTickMark val="none"/>
        <c:tickLblPos val="nextTo"/>
        <c:crossAx val="-198685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6556683623907903E-2"/>
          <c:y val="3.2004573454788965E-2"/>
          <c:w val="0.39189929979281773"/>
          <c:h val="0.14350528544042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s-S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70-45C0-8E85-FF7A834A9F67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70-45C0-8E85-FF7A834A9F6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70-45C0-8E85-FF7A834A9F6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70-45C0-8E85-FF7A834A9F67}"/>
              </c:ext>
            </c:extLst>
          </c:dPt>
          <c:dLbls>
            <c:dLbl>
              <c:idx val="0"/>
              <c:layout>
                <c:manualLayout>
                  <c:x val="-0.10029461076273972"/>
                  <c:y val="-0.204125031836581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70-45C0-8E85-FF7A834A9F67}"/>
                </c:ext>
              </c:extLst>
            </c:dLbl>
            <c:dLbl>
              <c:idx val="1"/>
              <c:layout>
                <c:manualLayout>
                  <c:x val="0.10407931305567326"/>
                  <c:y val="0.248090423309075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70-45C0-8E85-FF7A834A9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22386</c:v>
                </c:pt>
                <c:pt idx="1">
                  <c:v>29467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70-45C0-8E85-FF7A834A9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07-4582-9C2C-D5D3D35FFD0E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07-4582-9C2C-D5D3D35FFD0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07-4582-9C2C-D5D3D35FFD0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07-4582-9C2C-D5D3D35FFD0E}"/>
              </c:ext>
            </c:extLst>
          </c:dPt>
          <c:dLbls>
            <c:dLbl>
              <c:idx val="0"/>
              <c:layout>
                <c:manualLayout>
                  <c:x val="-0.12985588720134378"/>
                  <c:y val="-0.19456589739595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61595914212627"/>
                      <c:h val="0.22167978457452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07-4582-9C2C-D5D3D35FFD0E}"/>
                </c:ext>
              </c:extLst>
            </c:dLbl>
            <c:dLbl>
              <c:idx val="1"/>
              <c:layout>
                <c:manualLayout>
                  <c:x val="0.12670680351660171"/>
                  <c:y val="0.102062515918290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45189087748077"/>
                      <c:h val="0.234241324995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07-4582-9C2C-D5D3D35FF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"$"#,##0.0</c:formatCode>
                <c:ptCount val="2"/>
                <c:pt idx="0">
                  <c:v>4.7</c:v>
                </c:pt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07-4582-9C2C-D5D3D35FF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6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0668206927266899"/>
          <c:w val="0.98441101404615916"/>
          <c:h val="0.61178217988283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CB8504"/>
            </a:solidFill>
            <a:ln>
              <a:noFill/>
            </a:ln>
            <a:effectLst/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Poppins SemiBold" pitchFamily="2" charset="77"/>
                    <a:ea typeface="Open Sans Light" panose="020B0306030504020204" pitchFamily="34" charset="0"/>
                    <a:cs typeface="Poppins SemiBold" pitchFamily="2" charset="77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Sheet1!$B$2:$B$7</c:f>
              <c:numCache>
                <c:formatCode>"$"#,##0.00</c:formatCode>
                <c:ptCount val="6"/>
                <c:pt idx="0">
                  <c:v>1.3412178100000001</c:v>
                </c:pt>
                <c:pt idx="1">
                  <c:v>1.4806386499999999</c:v>
                </c:pt>
                <c:pt idx="2">
                  <c:v>1.6321650000000001</c:v>
                </c:pt>
                <c:pt idx="3">
                  <c:v>1.33898118</c:v>
                </c:pt>
                <c:pt idx="4">
                  <c:v>2.0655380000000001</c:v>
                </c:pt>
                <c:pt idx="5">
                  <c:v>1.60368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8-455C-97C1-CA82C05E54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25284F"/>
            </a:solidFill>
            <a:ln>
              <a:noFill/>
            </a:ln>
            <a:effectLst/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Poppins SemiBold" pitchFamily="2" charset="77"/>
                    <a:ea typeface="Open Sans Light" panose="020B0306030504020204" pitchFamily="34" charset="0"/>
                    <a:cs typeface="Poppins SemiBold" pitchFamily="2" charset="77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Sheet1!$C$2:$C$7</c:f>
              <c:numCache>
                <c:formatCode>"$"#,##0.00</c:formatCode>
                <c:ptCount val="6"/>
                <c:pt idx="0">
                  <c:v>1.3412178100000001</c:v>
                </c:pt>
                <c:pt idx="1">
                  <c:v>1.5674746049999997</c:v>
                </c:pt>
                <c:pt idx="2">
                  <c:v>1.8840064699999999</c:v>
                </c:pt>
                <c:pt idx="3">
                  <c:v>0.98767395499999999</c:v>
                </c:pt>
                <c:pt idx="4">
                  <c:v>1.6533512150000003</c:v>
                </c:pt>
                <c:pt idx="5">
                  <c:v>1.6070222999999999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8-455C-97C1-CA82C05E54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5"/>
        <c:axId val="-1986851856"/>
        <c:axId val="-1986853488"/>
      </c:barChart>
      <c:catAx>
        <c:axId val="-198685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2">
                    <a:lumMod val="10000"/>
                  </a:schemeClr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endParaRPr lang="es-SV"/>
          </a:p>
        </c:txPr>
        <c:crossAx val="-1986853488"/>
        <c:crosses val="autoZero"/>
        <c:auto val="1"/>
        <c:lblAlgn val="ctr"/>
        <c:lblOffset val="100"/>
        <c:noMultiLvlLbl val="0"/>
      </c:catAx>
      <c:valAx>
        <c:axId val="-1986853488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-198685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656401992772732"/>
          <c:y val="3.6448638184735128E-2"/>
          <c:w val="0.433954533235407"/>
          <c:h val="0.10641997518386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2">
                  <a:lumMod val="10000"/>
                </a:schemeClr>
              </a:solidFill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ea typeface="Open Sans Light" panose="020B0306030504020204" pitchFamily="34" charset="0"/>
          <a:cs typeface="Poppins SemiBold" pitchFamily="2" charset="77"/>
        </a:defRPr>
      </a:pPr>
      <a:endParaRPr lang="es-S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4498004754425E-4"/>
          <c:y val="0.20705383677276104"/>
          <c:w val="0.9998502823900316"/>
          <c:h val="0.649040484153669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2"/>
              </a:solidFill>
              <a:ln w="10160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9118634114154998E-2"/>
                  <c:y val="4.1760901977540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71-47CB-BFAC-DD001ACAD4C3}"/>
                </c:ext>
              </c:extLst>
            </c:dLbl>
            <c:dLbl>
              <c:idx val="1"/>
              <c:layout>
                <c:manualLayout>
                  <c:x val="-3.4172371304818233E-2"/>
                  <c:y val="0.107207340029284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71-47CB-BFAC-DD001ACAD4C3}"/>
                </c:ext>
              </c:extLst>
            </c:dLbl>
            <c:dLbl>
              <c:idx val="2"/>
              <c:layout>
                <c:manualLayout>
                  <c:x val="-3.0481842500025037E-2"/>
                  <c:y val="8.2645178242149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71-47CB-BFAC-DD001ACAD4C3}"/>
                </c:ext>
              </c:extLst>
            </c:dLbl>
            <c:dLbl>
              <c:idx val="5"/>
              <c:layout>
                <c:manualLayout>
                  <c:x val="-3.4972585803873565E-2"/>
                  <c:y val="0.10418720037390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35-49F4-BCF1-74E4FA753CC2}"/>
                </c:ext>
              </c:extLst>
            </c:dLbl>
            <c:dLbl>
              <c:idx val="6"/>
              <c:layout>
                <c:manualLayout>
                  <c:x val="-1.097275393805602E-2"/>
                  <c:y val="-7.3967582484062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066050645567482E-2"/>
                      <c:h val="8.8021203923758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71-47CB-BFAC-DD001ACAD4C3}"/>
                </c:ext>
              </c:extLst>
            </c:dLbl>
            <c:dLbl>
              <c:idx val="7"/>
              <c:layout>
                <c:manualLayout>
                  <c:x val="-2.7936534094713569E-2"/>
                  <c:y val="7.0531463439271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71-47CB-BFAC-DD001ACAD4C3}"/>
                </c:ext>
              </c:extLst>
            </c:dLbl>
            <c:dLbl>
              <c:idx val="8"/>
              <c:layout>
                <c:manualLayout>
                  <c:x val="-2.8517060521017667E-2"/>
                  <c:y val="7.758019738675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71-47CB-BFAC-DD001ACAD4C3}"/>
                </c:ext>
              </c:extLst>
            </c:dLbl>
            <c:dLbl>
              <c:idx val="9"/>
              <c:layout>
                <c:manualLayout>
                  <c:x val="-2.3357006199866213E-2"/>
                  <c:y val="6.3482729491791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71-47CB-BFAC-DD001ACAD4C3}"/>
                </c:ext>
              </c:extLst>
            </c:dLbl>
            <c:dLbl>
              <c:idx val="10"/>
              <c:layout>
                <c:manualLayout>
                  <c:x val="-3.367711484216912E-2"/>
                  <c:y val="7.0531463439271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71-47CB-BFAC-DD001ACAD4C3}"/>
                </c:ext>
              </c:extLst>
            </c:dLbl>
            <c:dLbl>
              <c:idx val="11"/>
              <c:layout>
                <c:manualLayout>
                  <c:x val="-2.7382417395250085E-2"/>
                  <c:y val="7.4055830413011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71-47CB-BFAC-DD001ACAD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177</c:v>
                </c:pt>
                <c:pt idx="1">
                  <c:v>492</c:v>
                </c:pt>
                <c:pt idx="2">
                  <c:v>736</c:v>
                </c:pt>
                <c:pt idx="3">
                  <c:v>659</c:v>
                </c:pt>
                <c:pt idx="4">
                  <c:v>859</c:v>
                </c:pt>
                <c:pt idx="5">
                  <c:v>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A71-47CB-BFAC-DD001ACAD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Ejecución</c:v>
                </c:pt>
              </c:strCache>
            </c:strRef>
          </c:tx>
          <c:spPr>
            <a:ln w="381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C7715"/>
              </a:solidFill>
              <a:ln w="101600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578495751682978E-2"/>
                  <c:y val="-0.112334662882331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71-47CB-BFAC-DD001ACAD4C3}"/>
                </c:ext>
              </c:extLst>
            </c:dLbl>
            <c:dLbl>
              <c:idx val="1"/>
              <c:layout>
                <c:manualLayout>
                  <c:x val="-4.7411717067583355E-2"/>
                  <c:y val="-0.109162871666449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71-47CB-BFAC-DD001ACAD4C3}"/>
                </c:ext>
              </c:extLst>
            </c:dLbl>
            <c:dLbl>
              <c:idx val="2"/>
              <c:layout>
                <c:manualLayout>
                  <c:x val="-3.7889447957809318E-2"/>
                  <c:y val="-8.3092397990886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71-47CB-BFAC-DD001ACAD4C3}"/>
                </c:ext>
              </c:extLst>
            </c:dLbl>
            <c:dLbl>
              <c:idx val="3"/>
              <c:layout>
                <c:manualLayout>
                  <c:x val="-4.5602041008698947E-2"/>
                  <c:y val="8.8153298307970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71-47CB-BFAC-DD001ACAD4C3}"/>
                </c:ext>
              </c:extLst>
            </c:dLbl>
            <c:dLbl>
              <c:idx val="4"/>
              <c:layout>
                <c:manualLayout>
                  <c:x val="-2.6684649920800406E-2"/>
                  <c:y val="8.632653745266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35-49F4-BCF1-74E4FA753CC2}"/>
                </c:ext>
              </c:extLst>
            </c:dLbl>
            <c:dLbl>
              <c:idx val="5"/>
              <c:layout>
                <c:manualLayout>
                  <c:x val="-3.3835752147777606E-2"/>
                  <c:y val="-9.8233646066821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5-49F4-BCF1-74E4FA753CC2}"/>
                </c:ext>
              </c:extLst>
            </c:dLbl>
            <c:dLbl>
              <c:idx val="6"/>
              <c:layout>
                <c:manualLayout>
                  <c:x val="-3.5160610144325498E-2"/>
                  <c:y val="-4.9297013667883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71-47CB-BFAC-DD001ACAD4C3}"/>
                </c:ext>
              </c:extLst>
            </c:dLbl>
            <c:dLbl>
              <c:idx val="7"/>
              <c:layout>
                <c:manualLayout>
                  <c:x val="-2.7936534094713569E-2"/>
                  <c:y val="-6.6918848536582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4899213981521E-2"/>
                      <c:h val="8.8021203923758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A71-47CB-BFAC-DD001ACAD4C3}"/>
                </c:ext>
              </c:extLst>
            </c:dLbl>
            <c:dLbl>
              <c:idx val="8"/>
              <c:layout>
                <c:manualLayout>
                  <c:x val="-4.1933201756011257E-2"/>
                  <c:y val="-8.454068340528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71-47CB-BFAC-DD001ACAD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267</c:v>
                </c:pt>
                <c:pt idx="1">
                  <c:v>608</c:v>
                </c:pt>
                <c:pt idx="2">
                  <c:v>809</c:v>
                </c:pt>
                <c:pt idx="3">
                  <c:v>503</c:v>
                </c:pt>
                <c:pt idx="4">
                  <c:v>695</c:v>
                </c:pt>
                <c:pt idx="5">
                  <c:v>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A71-47CB-BFAC-DD001ACAD4C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986850768"/>
        <c:axId val="-1986849680"/>
      </c:lineChart>
      <c:catAx>
        <c:axId val="-198685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s-SV"/>
          </a:p>
        </c:txPr>
        <c:crossAx val="-1986849680"/>
        <c:crosses val="autoZero"/>
        <c:auto val="1"/>
        <c:lblAlgn val="ctr"/>
        <c:lblOffset val="100"/>
        <c:noMultiLvlLbl val="0"/>
      </c:catAx>
      <c:valAx>
        <c:axId val="-19868496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198685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6556683623907903E-2"/>
          <c:y val="3.2004573454788965E-2"/>
          <c:w val="0.39189929979281773"/>
          <c:h val="0.14350528544042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s-S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70-45C0-8E85-FF7A834A9F67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70-45C0-8E85-FF7A834A9F6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70-45C0-8E85-FF7A834A9F6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70-45C0-8E85-FF7A834A9F67}"/>
              </c:ext>
            </c:extLst>
          </c:dPt>
          <c:dLbls>
            <c:dLbl>
              <c:idx val="0"/>
              <c:layout>
                <c:manualLayout>
                  <c:x val="-0.12394900009357454"/>
                  <c:y val="-9.42115531553452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878095037152665"/>
                      <c:h val="0.184010988875123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0-45C0-8E85-FF7A834A9F67}"/>
                </c:ext>
              </c:extLst>
            </c:dLbl>
            <c:dLbl>
              <c:idx val="1"/>
              <c:layout>
                <c:manualLayout>
                  <c:x val="0.10407931305567326"/>
                  <c:y val="0.248090423309075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70-45C0-8E85-FF7A834A9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1524</c:v>
                </c:pt>
                <c:pt idx="1">
                  <c:v>2119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70-45C0-8E85-FF7A834A9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07-4582-9C2C-D5D3D35FFD0E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07-4582-9C2C-D5D3D35FFD0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07-4582-9C2C-D5D3D35FFD0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07-4582-9C2C-D5D3D35FFD0E}"/>
              </c:ext>
            </c:extLst>
          </c:dPt>
          <c:dLbls>
            <c:dLbl>
              <c:idx val="0"/>
              <c:layout>
                <c:manualLayout>
                  <c:x val="-0.12985588720134378"/>
                  <c:y val="-0.19456589739595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61595914212627"/>
                      <c:h val="0.22167978457452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07-4582-9C2C-D5D3D35FFD0E}"/>
                </c:ext>
              </c:extLst>
            </c:dLbl>
            <c:dLbl>
              <c:idx val="1"/>
              <c:layout>
                <c:manualLayout>
                  <c:x val="0.12063093941629924"/>
                  <c:y val="0.192674989923567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45189087748077"/>
                      <c:h val="0.234241324995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07-4582-9C2C-D5D3D35FF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"$"#,##0.0</c:formatCode>
                <c:ptCount val="2"/>
                <c:pt idx="0">
                  <c:v>408.8</c:v>
                </c:pt>
                <c:pt idx="1">
                  <c:v>443.4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07-4582-9C2C-D5D3D35FF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6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0668206927266899"/>
          <c:w val="0.98441101404615916"/>
          <c:h val="0.61178217988283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CB850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Poppins SemiBold" pitchFamily="2" charset="77"/>
                    <a:ea typeface="Open Sans Light" panose="020B0306030504020204" pitchFamily="34" charset="0"/>
                    <a:cs typeface="Poppins SemiBold" pitchFamily="2" charset="77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Sheet1!$B$2:$B$7</c:f>
              <c:numCache>
                <c:formatCode>"$"#,##0.0</c:formatCode>
                <c:ptCount val="6"/>
                <c:pt idx="0">
                  <c:v>116.99675000000001</c:v>
                </c:pt>
                <c:pt idx="1">
                  <c:v>153.18246000000002</c:v>
                </c:pt>
                <c:pt idx="2">
                  <c:v>201.71928000000003</c:v>
                </c:pt>
                <c:pt idx="3">
                  <c:v>217.87577999999999</c:v>
                </c:pt>
                <c:pt idx="4">
                  <c:v>309.77542000000005</c:v>
                </c:pt>
                <c:pt idx="5">
                  <c:v>330.02398999999997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8-455C-97C1-CA82C05E54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25284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792608279875836E-17"/>
                  <c:y val="2.5415051358193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5F-4C36-83AF-6686CEFC7FA3}"/>
                </c:ext>
              </c:extLst>
            </c:dLbl>
            <c:dLbl>
              <c:idx val="1"/>
              <c:layout>
                <c:manualLayout>
                  <c:x val="5.2802143218204983E-3"/>
                  <c:y val="-8.4716837860645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5F-4C36-83AF-6686CEFC7FA3}"/>
                </c:ext>
              </c:extLst>
            </c:dLbl>
            <c:dLbl>
              <c:idx val="2"/>
              <c:layout>
                <c:manualLayout>
                  <c:x val="4.2241714574563207E-3"/>
                  <c:y val="5.177080285410573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5F-4C36-83AF-6686CEFC7FA3}"/>
                </c:ext>
              </c:extLst>
            </c:dLbl>
            <c:dLbl>
              <c:idx val="3"/>
              <c:layout>
                <c:manualLayout>
                  <c:x val="2.1120857287281994E-3"/>
                  <c:y val="-2.5415051358193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5F-4C36-83AF-6686CEFC7FA3}"/>
                </c:ext>
              </c:extLst>
            </c:dLbl>
            <c:dLbl>
              <c:idx val="5"/>
              <c:layout>
                <c:manualLayout>
                  <c:x val="1.0560428643640997E-3"/>
                  <c:y val="-5.647789190709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5F-4C36-83AF-6686CEFC7FA3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Poppins SemiBold" pitchFamily="2" charset="77"/>
                    <a:ea typeface="Open Sans Light" panose="020B0306030504020204" pitchFamily="34" charset="0"/>
                    <a:cs typeface="Poppins SemiBold" pitchFamily="2" charset="77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Sheet1!$C$2:$C$7</c:f>
              <c:numCache>
                <c:formatCode>"$"#,##0.0</c:formatCode>
                <c:ptCount val="6"/>
                <c:pt idx="0">
                  <c:v>103.91441999999999</c:v>
                </c:pt>
                <c:pt idx="1">
                  <c:v>135.36327</c:v>
                </c:pt>
                <c:pt idx="2">
                  <c:v>161.31514000000001</c:v>
                </c:pt>
                <c:pt idx="3">
                  <c:v>104.06295999999999</c:v>
                </c:pt>
                <c:pt idx="4">
                  <c:v>151.57258999999999</c:v>
                </c:pt>
                <c:pt idx="5">
                  <c:v>195.94997000000001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8-455C-97C1-CA82C05E54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5"/>
        <c:axId val="-1986851856"/>
        <c:axId val="-1986853488"/>
      </c:barChart>
      <c:catAx>
        <c:axId val="-198685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2">
                    <a:lumMod val="10000"/>
                  </a:schemeClr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endParaRPr lang="es-SV"/>
          </a:p>
        </c:txPr>
        <c:crossAx val="-1986853488"/>
        <c:crosses val="autoZero"/>
        <c:auto val="1"/>
        <c:lblAlgn val="ctr"/>
        <c:lblOffset val="100"/>
        <c:noMultiLvlLbl val="0"/>
      </c:catAx>
      <c:valAx>
        <c:axId val="-1986853488"/>
        <c:scaling>
          <c:orientation val="minMax"/>
        </c:scaling>
        <c:delete val="1"/>
        <c:axPos val="l"/>
        <c:numFmt formatCode="&quot;$&quot;#,##0.0" sourceLinked="1"/>
        <c:majorTickMark val="none"/>
        <c:minorTickMark val="none"/>
        <c:tickLblPos val="nextTo"/>
        <c:crossAx val="-198685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656401992772732"/>
          <c:y val="3.6448638184735128E-2"/>
          <c:w val="0.433954533235407"/>
          <c:h val="0.10641997518386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2">
                  <a:lumMod val="10000"/>
                </a:schemeClr>
              </a:solidFill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ea typeface="Open Sans Light" panose="020B0306030504020204" pitchFamily="34" charset="0"/>
          <a:cs typeface="Poppins SemiBold" pitchFamily="2" charset="77"/>
        </a:defRPr>
      </a:pPr>
      <a:endParaRPr lang="es-S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4498004754425E-4"/>
          <c:y val="0.20705383677276104"/>
          <c:w val="0.9998502823900316"/>
          <c:h val="0.649040484153669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2"/>
              </a:solidFill>
              <a:ln w="10160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923303738938482E-2"/>
                  <c:y val="6.5575119205861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71-47CB-BFAC-DD001ACAD4C3}"/>
                </c:ext>
              </c:extLst>
            </c:dLbl>
            <c:dLbl>
              <c:idx val="1"/>
              <c:layout>
                <c:manualLayout>
                  <c:x val="-3.5372220671760705E-2"/>
                  <c:y val="8.9346677108044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71-47CB-BFAC-DD001ACAD4C3}"/>
                </c:ext>
              </c:extLst>
            </c:dLbl>
            <c:dLbl>
              <c:idx val="2"/>
              <c:layout>
                <c:manualLayout>
                  <c:x val="-4.7279733637219767E-2"/>
                  <c:y val="7.3714846781529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71-47CB-BFAC-DD001ACAD4C3}"/>
                </c:ext>
              </c:extLst>
            </c:dLbl>
            <c:dLbl>
              <c:idx val="3"/>
              <c:layout>
                <c:manualLayout>
                  <c:x val="-4.6656189871722022E-2"/>
                  <c:y val="8.334976029912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23-4445-B2C4-60A0C9A23A62}"/>
                </c:ext>
              </c:extLst>
            </c:dLbl>
            <c:dLbl>
              <c:idx val="4"/>
              <c:layout>
                <c:manualLayout>
                  <c:x val="-5.4251236364467756E-2"/>
                  <c:y val="9.5256868913281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23-4445-B2C4-60A0C9A23A62}"/>
                </c:ext>
              </c:extLst>
            </c:dLbl>
            <c:dLbl>
              <c:idx val="5"/>
              <c:layout>
                <c:manualLayout>
                  <c:x val="-3.3005210747400343E-2"/>
                  <c:y val="8.3349760299121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23-4445-B2C4-60A0C9A23A62}"/>
                </c:ext>
              </c:extLst>
            </c:dLbl>
            <c:dLbl>
              <c:idx val="6"/>
              <c:layout>
                <c:manualLayout>
                  <c:x val="-1.097275393805602E-2"/>
                  <c:y val="-7.3967582484062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066050645567482E-2"/>
                      <c:h val="8.8021203923758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71-47CB-BFAC-DD001ACAD4C3}"/>
                </c:ext>
              </c:extLst>
            </c:dLbl>
            <c:dLbl>
              <c:idx val="7"/>
              <c:layout>
                <c:manualLayout>
                  <c:x val="-2.7936534094713569E-2"/>
                  <c:y val="7.0531463439271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71-47CB-BFAC-DD001ACAD4C3}"/>
                </c:ext>
              </c:extLst>
            </c:dLbl>
            <c:dLbl>
              <c:idx val="8"/>
              <c:layout>
                <c:manualLayout>
                  <c:x val="-2.8517060521017667E-2"/>
                  <c:y val="7.758019738675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71-47CB-BFAC-DD001ACAD4C3}"/>
                </c:ext>
              </c:extLst>
            </c:dLbl>
            <c:dLbl>
              <c:idx val="9"/>
              <c:layout>
                <c:manualLayout>
                  <c:x val="-2.3357006199866213E-2"/>
                  <c:y val="6.3482729491791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71-47CB-BFAC-DD001ACAD4C3}"/>
                </c:ext>
              </c:extLst>
            </c:dLbl>
            <c:dLbl>
              <c:idx val="10"/>
              <c:layout>
                <c:manualLayout>
                  <c:x val="-3.367711484216912E-2"/>
                  <c:y val="7.0531463439271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71-47CB-BFAC-DD001ACAD4C3}"/>
                </c:ext>
              </c:extLst>
            </c:dLbl>
            <c:dLbl>
              <c:idx val="11"/>
              <c:layout>
                <c:manualLayout>
                  <c:x val="-2.7382417395250085E-2"/>
                  <c:y val="7.4055830413011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71-47CB-BFAC-DD001ACAD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400</c:v>
                </c:pt>
                <c:pt idx="1">
                  <c:v>700</c:v>
                </c:pt>
                <c:pt idx="2">
                  <c:v>1400</c:v>
                </c:pt>
                <c:pt idx="3">
                  <c:v>1700</c:v>
                </c:pt>
                <c:pt idx="4">
                  <c:v>1800</c:v>
                </c:pt>
                <c:pt idx="5">
                  <c:v>2400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A71-47CB-BFAC-DD001ACAD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Ejecución</c:v>
                </c:pt>
              </c:strCache>
            </c:strRef>
          </c:tx>
          <c:spPr>
            <a:ln w="381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C7715"/>
              </a:solidFill>
              <a:ln w="101600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378646384740506E-2"/>
                  <c:y val="-8.2566891346930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71-47CB-BFAC-DD001ACAD4C3}"/>
                </c:ext>
              </c:extLst>
            </c:dLbl>
            <c:dLbl>
              <c:idx val="1"/>
              <c:layout>
                <c:manualLayout>
                  <c:x val="-4.6211867700640882E-2"/>
                  <c:y val="-0.112139648819989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71-47CB-BFAC-DD001ACAD4C3}"/>
                </c:ext>
              </c:extLst>
            </c:dLbl>
            <c:dLbl>
              <c:idx val="2"/>
              <c:layout>
                <c:manualLayout>
                  <c:x val="-5.3487489728061402E-2"/>
                  <c:y val="-9.2022729451506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71-47CB-BFAC-DD001ACAD4C3}"/>
                </c:ext>
              </c:extLst>
            </c:dLbl>
            <c:dLbl>
              <c:idx val="3"/>
              <c:layout>
                <c:manualLayout>
                  <c:x val="-6.7199311607682985E-2"/>
                  <c:y val="-9.3430018430235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71-47CB-BFAC-DD001ACAD4C3}"/>
                </c:ext>
              </c:extLst>
            </c:dLbl>
            <c:dLbl>
              <c:idx val="4"/>
              <c:layout>
                <c:manualLayout>
                  <c:x val="-6.6321720995909078E-2"/>
                  <c:y val="-8.334976029912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23-4445-B2C4-60A0C9A23A62}"/>
                </c:ext>
              </c:extLst>
            </c:dLbl>
            <c:dLbl>
              <c:idx val="5"/>
              <c:layout>
                <c:manualLayout>
                  <c:x val="-2.994559486169705E-2"/>
                  <c:y val="-0.104187200373901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23-4445-B2C4-60A0C9A23A62}"/>
                </c:ext>
              </c:extLst>
            </c:dLbl>
            <c:dLbl>
              <c:idx val="6"/>
              <c:layout>
                <c:manualLayout>
                  <c:x val="-3.5160610144325498E-2"/>
                  <c:y val="-4.9297013667883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71-47CB-BFAC-DD001ACAD4C3}"/>
                </c:ext>
              </c:extLst>
            </c:dLbl>
            <c:dLbl>
              <c:idx val="7"/>
              <c:layout>
                <c:manualLayout>
                  <c:x val="-2.7936534094713569E-2"/>
                  <c:y val="-6.6918848536582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4899213981521E-2"/>
                      <c:h val="8.8021203923758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A71-47CB-BFAC-DD001ACAD4C3}"/>
                </c:ext>
              </c:extLst>
            </c:dLbl>
            <c:dLbl>
              <c:idx val="8"/>
              <c:layout>
                <c:manualLayout>
                  <c:x val="-4.1933201756011257E-2"/>
                  <c:y val="-8.454068340528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71-47CB-BFAC-DD001ACAD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425</c:v>
                </c:pt>
                <c:pt idx="1">
                  <c:v>744</c:v>
                </c:pt>
                <c:pt idx="2">
                  <c:v>1480</c:v>
                </c:pt>
                <c:pt idx="3">
                  <c:v>1767</c:v>
                </c:pt>
                <c:pt idx="4">
                  <c:v>1892</c:v>
                </c:pt>
                <c:pt idx="5">
                  <c:v>2443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A71-47CB-BFAC-DD001ACAD4C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986850768"/>
        <c:axId val="-1986849680"/>
      </c:lineChart>
      <c:catAx>
        <c:axId val="-198685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s-SV"/>
          </a:p>
        </c:txPr>
        <c:crossAx val="-1986849680"/>
        <c:crosses val="autoZero"/>
        <c:auto val="1"/>
        <c:lblAlgn val="ctr"/>
        <c:lblOffset val="100"/>
        <c:noMultiLvlLbl val="0"/>
      </c:catAx>
      <c:valAx>
        <c:axId val="-19868496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198685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6556683623907903E-2"/>
          <c:y val="3.2004573454788965E-2"/>
          <c:w val="0.39189929979281773"/>
          <c:h val="0.14350528544042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s-S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70-45C0-8E85-FF7A834A9F67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70-45C0-8E85-FF7A834A9F6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70-45C0-8E85-FF7A834A9F6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70-45C0-8E85-FF7A834A9F67}"/>
              </c:ext>
            </c:extLst>
          </c:dPt>
          <c:dLbls>
            <c:dLbl>
              <c:idx val="0"/>
              <c:layout>
                <c:manualLayout>
                  <c:x val="-0.12394900009357454"/>
                  <c:y val="-9.42115531553452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878095037152665"/>
                      <c:h val="0.184010988875123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0-45C0-8E85-FF7A834A9F67}"/>
                </c:ext>
              </c:extLst>
            </c:dLbl>
            <c:dLbl>
              <c:idx val="1"/>
              <c:layout>
                <c:manualLayout>
                  <c:x val="0.10407931305567326"/>
                  <c:y val="0.248090423309075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70-45C0-8E85-FF7A834A9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3791</c:v>
                </c:pt>
                <c:pt idx="1">
                  <c:v>4960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70-45C0-8E85-FF7A834A9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70-45C0-8E85-FF7A834A9F67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70-45C0-8E85-FF7A834A9F6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70-45C0-8E85-FF7A834A9F6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70-45C0-8E85-FF7A834A9F67}"/>
              </c:ext>
            </c:extLst>
          </c:dPt>
          <c:dLbls>
            <c:dLbl>
              <c:idx val="0"/>
              <c:layout>
                <c:manualLayout>
                  <c:x val="-0.1192181222274076"/>
                  <c:y val="3.1403851051781738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70-45C0-8E85-FF7A834A9F67}"/>
                </c:ext>
              </c:extLst>
            </c:dLbl>
            <c:dLbl>
              <c:idx val="1"/>
              <c:layout>
                <c:manualLayout>
                  <c:x val="0.10407931305567326"/>
                  <c:y val="0.248090423309075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70-45C0-8E85-FF7A834A9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81622</c:v>
                </c:pt>
                <c:pt idx="1">
                  <c:v>76975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70-45C0-8E85-FF7A834A9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07-4582-9C2C-D5D3D35FFD0E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07-4582-9C2C-D5D3D35FFD0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07-4582-9C2C-D5D3D35FFD0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07-4582-9C2C-D5D3D35FFD0E}"/>
              </c:ext>
            </c:extLst>
          </c:dPt>
          <c:dLbls>
            <c:dLbl>
              <c:idx val="0"/>
              <c:layout>
                <c:manualLayout>
                  <c:x val="-0.12985588720134378"/>
                  <c:y val="-0.19456589739595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61595914212627"/>
                      <c:h val="0.22167978457452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07-4582-9C2C-D5D3D35FFD0E}"/>
                </c:ext>
              </c:extLst>
            </c:dLbl>
            <c:dLbl>
              <c:idx val="1"/>
              <c:layout>
                <c:manualLayout>
                  <c:x val="0.1550608359846799"/>
                  <c:y val="-9.2555803654221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45189087748077"/>
                      <c:h val="0.234241324995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07-4582-9C2C-D5D3D35FF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"$"#,##0.0</c:formatCode>
                <c:ptCount val="2"/>
                <c:pt idx="0">
                  <c:v>306.47929940561642</c:v>
                </c:pt>
                <c:pt idx="1">
                  <c:v>419.18917059438348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07-4582-9C2C-D5D3D35FF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6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0668206927266899"/>
          <c:w val="0.98441101404615916"/>
          <c:h val="0.61178217988283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CB850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5.4530098682303782E-3"/>
                  <c:y val="1.69433675721288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FD-4747-AB52-6FF35974C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Poppins SemiBold" pitchFamily="2" charset="77"/>
                    <a:ea typeface="Open Sans Light" panose="020B0306030504020204" pitchFamily="34" charset="0"/>
                    <a:cs typeface="Poppins SemiBold" pitchFamily="2" charset="77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Sheet1!$B$2:$B$7</c:f>
              <c:numCache>
                <c:formatCode>"$"#,##0.0</c:formatCode>
                <c:ptCount val="6"/>
                <c:pt idx="0">
                  <c:v>43.4</c:v>
                </c:pt>
                <c:pt idx="1">
                  <c:v>76.8</c:v>
                </c:pt>
                <c:pt idx="2">
                  <c:v>153.6</c:v>
                </c:pt>
                <c:pt idx="3">
                  <c:v>187</c:v>
                </c:pt>
                <c:pt idx="4">
                  <c:v>197</c:v>
                </c:pt>
                <c:pt idx="5">
                  <c:v>263.2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8-455C-97C1-CA82C05E54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25284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06019736460746E-2"/>
                  <c:y val="-8.4716837860645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FD-4747-AB52-6FF35974C091}"/>
                </c:ext>
              </c:extLst>
            </c:dLbl>
            <c:dLbl>
              <c:idx val="2"/>
              <c:layout>
                <c:manualLayout>
                  <c:x val="1.5268427631045059E-2"/>
                  <c:y val="-5.6477891907095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FD-4747-AB52-6FF35974C091}"/>
                </c:ext>
              </c:extLst>
            </c:dLbl>
            <c:dLbl>
              <c:idx val="5"/>
              <c:layout>
                <c:manualLayout>
                  <c:x val="1.635902960469113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FD-4747-AB52-6FF35974C091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Poppins SemiBold" pitchFamily="2" charset="77"/>
                    <a:ea typeface="Open Sans Light" panose="020B0306030504020204" pitchFamily="34" charset="0"/>
                    <a:cs typeface="Poppins SemiBold" pitchFamily="2" charset="77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Sheet1!$C$2:$C$7</c:f>
              <c:numCache>
                <c:formatCode>"$"#,##0.0</c:formatCode>
                <c:ptCount val="6"/>
                <c:pt idx="0">
                  <c:v>34.927800000000005</c:v>
                </c:pt>
                <c:pt idx="1">
                  <c:v>43.571369999999995</c:v>
                </c:pt>
                <c:pt idx="2">
                  <c:v>120.96592999999999</c:v>
                </c:pt>
                <c:pt idx="3">
                  <c:v>121.57334000000002</c:v>
                </c:pt>
                <c:pt idx="4">
                  <c:v>126.39638000000001</c:v>
                </c:pt>
                <c:pt idx="5">
                  <c:v>278.23365000000001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8-455C-97C1-CA82C05E54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5"/>
        <c:axId val="-1986851856"/>
        <c:axId val="-1986853488"/>
      </c:barChart>
      <c:catAx>
        <c:axId val="-198685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2">
                    <a:lumMod val="10000"/>
                  </a:schemeClr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endParaRPr lang="es-SV"/>
          </a:p>
        </c:txPr>
        <c:crossAx val="-1986853488"/>
        <c:crosses val="autoZero"/>
        <c:auto val="1"/>
        <c:lblAlgn val="ctr"/>
        <c:lblOffset val="100"/>
        <c:noMultiLvlLbl val="0"/>
      </c:catAx>
      <c:valAx>
        <c:axId val="-1986853488"/>
        <c:scaling>
          <c:orientation val="minMax"/>
        </c:scaling>
        <c:delete val="1"/>
        <c:axPos val="l"/>
        <c:numFmt formatCode="&quot;$&quot;#,##0.0" sourceLinked="1"/>
        <c:majorTickMark val="none"/>
        <c:minorTickMark val="none"/>
        <c:tickLblPos val="nextTo"/>
        <c:crossAx val="-198685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656401992772732"/>
          <c:y val="3.6448638184735128E-2"/>
          <c:w val="0.433954533235407"/>
          <c:h val="0.10641997518386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2">
                  <a:lumMod val="10000"/>
                </a:schemeClr>
              </a:solidFill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ea typeface="Open Sans Light" panose="020B0306030504020204" pitchFamily="34" charset="0"/>
          <a:cs typeface="Poppins SemiBold" pitchFamily="2" charset="77"/>
        </a:defRPr>
      </a:pPr>
      <a:endParaRPr lang="es-SV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53861113141678"/>
          <c:y val="0"/>
          <c:w val="0.56846138886858322"/>
          <c:h val="0.917233220511024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Ejecución Participaciones</c:v>
                </c:pt>
              </c:strCache>
            </c:strRef>
          </c:tx>
          <c:spPr>
            <a:solidFill>
              <a:srgbClr val="CB8504"/>
            </a:solidFill>
            <a:ln w="38100">
              <a:solidFill>
                <a:srgbClr val="CB8504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Josefin Sans Light" pitchFamily="2" charset="0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Técnico en informática (Ofimática)</c:v>
                </c:pt>
                <c:pt idx="1">
                  <c:v>Auxiliar contable</c:v>
                </c:pt>
                <c:pt idx="2">
                  <c:v>Administrador de bases de datos</c:v>
                </c:pt>
                <c:pt idx="3">
                  <c:v>Cocinero</c:v>
                </c:pt>
                <c:pt idx="4">
                  <c:v>Asesor de Belleza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470.89010587728484</c:v>
                </c:pt>
                <c:pt idx="1">
                  <c:v>432.29225432987607</c:v>
                </c:pt>
                <c:pt idx="2">
                  <c:v>307.21753691098286</c:v>
                </c:pt>
                <c:pt idx="3">
                  <c:v>302.5032955006123</c:v>
                </c:pt>
                <c:pt idx="4">
                  <c:v>296.92354883130656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5-4138-B63A-08D456B8C9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86850768"/>
        <c:axId val="-1986849680"/>
      </c:barChart>
      <c:catAx>
        <c:axId val="-1986850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2000" b="1" i="0" u="none" strike="noStrike" kern="1200" baseline="0">
                <a:solidFill>
                  <a:schemeClr val="bg1"/>
                </a:solidFill>
                <a:latin typeface="Josefin Sans Light" pitchFamily="2" charset="0"/>
                <a:ea typeface="+mn-ea"/>
                <a:cs typeface="Poppins SemiBold" pitchFamily="2" charset="77"/>
              </a:defRPr>
            </a:pPr>
            <a:endParaRPr lang="es-SV"/>
          </a:p>
        </c:txPr>
        <c:crossAx val="-1986849680"/>
        <c:crosses val="autoZero"/>
        <c:auto val="1"/>
        <c:lblAlgn val="ctr"/>
        <c:lblOffset val="100"/>
        <c:noMultiLvlLbl val="0"/>
      </c:catAx>
      <c:valAx>
        <c:axId val="-19868496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3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-1986850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s-SV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75480721522541"/>
          <c:y val="0"/>
          <c:w val="0.43328045645097957"/>
          <c:h val="0.917233220511024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Ejecución Inversión</c:v>
                </c:pt>
              </c:strCache>
            </c:strRef>
          </c:tx>
          <c:spPr>
            <a:solidFill>
              <a:srgbClr val="28286B"/>
            </a:solidFill>
            <a:ln w="38100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Josefin Sans Light" pitchFamily="2" charset="0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Ortografía y redacción</c:v>
                </c:pt>
                <c:pt idx="1">
                  <c:v>Protocolos de atención y servicio</c:v>
                </c:pt>
                <c:pt idx="2">
                  <c:v>Técnico en informática (Ofimática)</c:v>
                </c:pt>
                <c:pt idx="3">
                  <c:v>Cómputo básico</c:v>
                </c:pt>
                <c:pt idx="4">
                  <c:v>Disciplina en el trabajo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452.76355271054211</c:v>
                </c:pt>
                <c:pt idx="1">
                  <c:v>360.58871774354873</c:v>
                </c:pt>
                <c:pt idx="2">
                  <c:v>327.95539107821565</c:v>
                </c:pt>
                <c:pt idx="3">
                  <c:v>266.50550110022004</c:v>
                </c:pt>
                <c:pt idx="4">
                  <c:v>255.627725545109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1-4EB7-BC3A-329F145174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86850768"/>
        <c:axId val="-1986849680"/>
      </c:barChart>
      <c:catAx>
        <c:axId val="-1986850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2000" b="1" i="0" u="none" strike="noStrike" kern="1200" baseline="0">
                <a:solidFill>
                  <a:schemeClr val="bg1"/>
                </a:solidFill>
                <a:latin typeface="Josefin Sans Light" pitchFamily="2" charset="0"/>
                <a:ea typeface="+mn-ea"/>
                <a:cs typeface="Poppins SemiBold" pitchFamily="2" charset="77"/>
              </a:defRPr>
            </a:pPr>
            <a:endParaRPr lang="es-SV"/>
          </a:p>
        </c:txPr>
        <c:crossAx val="-1986849680"/>
        <c:crosses val="autoZero"/>
        <c:auto val="1"/>
        <c:lblAlgn val="ctr"/>
        <c:lblOffset val="100"/>
        <c:noMultiLvlLbl val="0"/>
      </c:catAx>
      <c:valAx>
        <c:axId val="-1986849680"/>
        <c:scaling>
          <c:orientation val="minMax"/>
          <c:max val="500"/>
        </c:scaling>
        <c:delete val="1"/>
        <c:axPos val="b"/>
        <c:majorGridlines>
          <c:spPr>
            <a:ln w="9525" cap="flat" cmpd="sng" algn="ctr">
              <a:solidFill>
                <a:schemeClr val="accent3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-1986850768"/>
        <c:crosses val="autoZero"/>
        <c:crossBetween val="between"/>
        <c:majorUnit val="50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s-SV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4498004754425E-4"/>
          <c:y val="0.20705383677276104"/>
          <c:w val="0.9998502823900316"/>
          <c:h val="0.649040484153669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Personas Inscritas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2"/>
              </a:solidFill>
              <a:ln w="10160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3119387279442644E-2"/>
                  <c:y val="-8.9217292778221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A6-426B-9F66-197BA566172D}"/>
                </c:ext>
              </c:extLst>
            </c:dLbl>
            <c:dLbl>
              <c:idx val="1"/>
              <c:layout>
                <c:manualLayout>
                  <c:x val="-4.9770413075070366E-2"/>
                  <c:y val="-6.5445734876038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A6-426B-9F66-197BA566172D}"/>
                </c:ext>
              </c:extLst>
            </c:dLbl>
            <c:dLbl>
              <c:idx val="2"/>
              <c:layout>
                <c:manualLayout>
                  <c:x val="-4.6079884270277212E-2"/>
                  <c:y val="-6.0240125127772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A6-426B-9F66-197BA566172D}"/>
                </c:ext>
              </c:extLst>
            </c:dLbl>
            <c:dLbl>
              <c:idx val="4"/>
              <c:layout>
                <c:manualLayout>
                  <c:x val="-3.8222854919694349E-2"/>
                  <c:y val="8.334976029912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AA6-426B-9F66-197BA566172D}"/>
                </c:ext>
              </c:extLst>
            </c:dLbl>
            <c:dLbl>
              <c:idx val="5"/>
              <c:layout>
                <c:manualLayout>
                  <c:x val="-3.4972585803873565E-2"/>
                  <c:y val="0.10418720037390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A6-426B-9F66-197BA566172D}"/>
                </c:ext>
              </c:extLst>
            </c:dLbl>
            <c:dLbl>
              <c:idx val="6"/>
              <c:layout>
                <c:manualLayout>
                  <c:x val="-1.097275393805602E-2"/>
                  <c:y val="-7.3967582484062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066050645567482E-2"/>
                      <c:h val="8.8021203923758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AA6-426B-9F66-197BA566172D}"/>
                </c:ext>
              </c:extLst>
            </c:dLbl>
            <c:dLbl>
              <c:idx val="7"/>
              <c:layout>
                <c:manualLayout>
                  <c:x val="-2.7936534094713569E-2"/>
                  <c:y val="7.0531463439271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A6-426B-9F66-197BA566172D}"/>
                </c:ext>
              </c:extLst>
            </c:dLbl>
            <c:dLbl>
              <c:idx val="8"/>
              <c:layout>
                <c:manualLayout>
                  <c:x val="-2.8517060521017667E-2"/>
                  <c:y val="7.758019738675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A6-426B-9F66-197BA566172D}"/>
                </c:ext>
              </c:extLst>
            </c:dLbl>
            <c:dLbl>
              <c:idx val="9"/>
              <c:layout>
                <c:manualLayout>
                  <c:x val="-2.3357006199866213E-2"/>
                  <c:y val="6.3482729491791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A6-426B-9F66-197BA566172D}"/>
                </c:ext>
              </c:extLst>
            </c:dLbl>
            <c:dLbl>
              <c:idx val="10"/>
              <c:layout>
                <c:manualLayout>
                  <c:x val="-3.367711484216912E-2"/>
                  <c:y val="7.0531463439271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A6-426B-9F66-197BA566172D}"/>
                </c:ext>
              </c:extLst>
            </c:dLbl>
            <c:dLbl>
              <c:idx val="11"/>
              <c:layout>
                <c:manualLayout>
                  <c:x val="-2.7382417395250085E-2"/>
                  <c:y val="7.4055830413011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A6-426B-9F66-197BA56617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3189</c:v>
                </c:pt>
                <c:pt idx="1">
                  <c:v>3885</c:v>
                </c:pt>
                <c:pt idx="2">
                  <c:v>3974</c:v>
                </c:pt>
                <c:pt idx="3">
                  <c:v>3011</c:v>
                </c:pt>
                <c:pt idx="4">
                  <c:v>3339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AA6-426B-9F66-197BA56617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Certificados Entregados</c:v>
                </c:pt>
              </c:strCache>
            </c:strRef>
          </c:tx>
          <c:spPr>
            <a:ln w="381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C7715"/>
              </a:solidFill>
              <a:ln w="101600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9975934989704917E-2"/>
                  <c:y val="0.101993292172552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A6-426B-9F66-197BA566172D}"/>
                </c:ext>
              </c:extLst>
            </c:dLbl>
            <c:dLbl>
              <c:idx val="1"/>
              <c:layout>
                <c:manualLayout>
                  <c:x val="-3.9012771498985986E-2"/>
                  <c:y val="7.5397311853034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A6-426B-9F66-197BA566172D}"/>
                </c:ext>
              </c:extLst>
            </c:dLbl>
            <c:dLbl>
              <c:idx val="2"/>
              <c:layout>
                <c:manualLayout>
                  <c:x val="-3.908929732475161E-2"/>
                  <c:y val="9.551423122151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A6-426B-9F66-197BA566172D}"/>
                </c:ext>
              </c:extLst>
            </c:dLbl>
            <c:dLbl>
              <c:idx val="3"/>
              <c:layout>
                <c:manualLayout>
                  <c:x val="-4.5602041008698947E-2"/>
                  <c:y val="8.8153298307970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A6-426B-9F66-197BA566172D}"/>
                </c:ext>
              </c:extLst>
            </c:dLbl>
            <c:dLbl>
              <c:idx val="4"/>
              <c:layout>
                <c:manualLayout>
                  <c:x val="-3.2683896755512837E-2"/>
                  <c:y val="-9.8233646066821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A6-426B-9F66-197BA566172D}"/>
                </c:ext>
              </c:extLst>
            </c:dLbl>
            <c:dLbl>
              <c:idx val="5"/>
              <c:layout>
                <c:manualLayout>
                  <c:x val="-3.3835752147777606E-2"/>
                  <c:y val="-9.8233646066821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A6-426B-9F66-197BA566172D}"/>
                </c:ext>
              </c:extLst>
            </c:dLbl>
            <c:dLbl>
              <c:idx val="6"/>
              <c:layout>
                <c:manualLayout>
                  <c:x val="-3.5160610144325498E-2"/>
                  <c:y val="-4.9297013667883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AA6-426B-9F66-197BA566172D}"/>
                </c:ext>
              </c:extLst>
            </c:dLbl>
            <c:dLbl>
              <c:idx val="7"/>
              <c:layout>
                <c:manualLayout>
                  <c:x val="-2.7936534094713569E-2"/>
                  <c:y val="-6.6918848536582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4899213981521E-2"/>
                      <c:h val="8.8021203923758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0AA6-426B-9F66-197BA566172D}"/>
                </c:ext>
              </c:extLst>
            </c:dLbl>
            <c:dLbl>
              <c:idx val="8"/>
              <c:layout>
                <c:manualLayout>
                  <c:x val="-4.1933201756011257E-2"/>
                  <c:y val="-8.454068340528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AA6-426B-9F66-197BA56617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1361</c:v>
                </c:pt>
                <c:pt idx="1">
                  <c:v>2161</c:v>
                </c:pt>
                <c:pt idx="2">
                  <c:v>2867</c:v>
                </c:pt>
                <c:pt idx="3">
                  <c:v>2741</c:v>
                </c:pt>
                <c:pt idx="4">
                  <c:v>3749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AA6-426B-9F66-197BA566172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986850768"/>
        <c:axId val="-1986849680"/>
      </c:lineChart>
      <c:catAx>
        <c:axId val="-198685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s-SV"/>
          </a:p>
        </c:txPr>
        <c:crossAx val="-1986849680"/>
        <c:crosses val="autoZero"/>
        <c:auto val="1"/>
        <c:lblAlgn val="ctr"/>
        <c:lblOffset val="100"/>
        <c:noMultiLvlLbl val="0"/>
      </c:catAx>
      <c:valAx>
        <c:axId val="-19868496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198685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6556683623907903E-2"/>
          <c:y val="3.2004573454788965E-2"/>
          <c:w val="0.83344390212932618"/>
          <c:h val="0.14350528544042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s-SV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C8-4619-AB28-C1C74BEA48A1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C8-4619-AB28-C1C74BEA48A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C8-4619-AB28-C1C74BEA48A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C8-4619-AB28-C1C74BEA48A1}"/>
              </c:ext>
            </c:extLst>
          </c:dPt>
          <c:dLbls>
            <c:dLbl>
              <c:idx val="0"/>
              <c:layout>
                <c:manualLayout>
                  <c:x val="-0.12394900009357454"/>
                  <c:y val="-9.42115531553452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28286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878095037152665"/>
                      <c:h val="0.184010988875123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2C8-4619-AB28-C1C74BEA48A1}"/>
                </c:ext>
              </c:extLst>
            </c:dLbl>
            <c:dLbl>
              <c:idx val="1"/>
              <c:layout>
                <c:manualLayout>
                  <c:x val="0.12190179109835443"/>
                  <c:y val="-0.385534921285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C8-4619-AB28-C1C74BEA48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28286B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0.48870000000000002</c:v>
                </c:pt>
                <c:pt idx="1">
                  <c:v>0.51129999999999998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C8-4619-AB28-C1C74BEA4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350522484963569E-3"/>
          <c:y val="0.69294872674722985"/>
          <c:w val="0.32648198790572525"/>
          <c:h val="0.25171282307360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28286B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93105988489724"/>
          <c:y val="0"/>
          <c:w val="0.4802248705142759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Visitas de Seguimiento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8E-432D-9AF5-CE6E346420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58E-432D-9AF5-CE6E34642006}"/>
              </c:ext>
            </c:extLst>
          </c:dPt>
          <c:dLbls>
            <c:dLbl>
              <c:idx val="0"/>
              <c:layout>
                <c:manualLayout>
                  <c:x val="1.2581090420987558E-3"/>
                  <c:y val="-2.9164418097686037E-2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r>
                      <a:rPr lang="en-US"/>
                      <a:t> (Meta:</a:t>
                    </a:r>
                    <a:r>
                      <a:rPr lang="en-US" baseline="0"/>
                      <a:t> 4)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8E-432D-9AF5-CE6E34642006}"/>
                </c:ext>
              </c:extLst>
            </c:dLbl>
            <c:dLbl>
              <c:idx val="1"/>
              <c:layout>
                <c:manualLayout>
                  <c:x val="3.4432424019799155E-3"/>
                  <c:y val="-8.3326908850531733E-3"/>
                </c:manualLayout>
              </c:layout>
              <c:tx>
                <c:rich>
                  <a:bodyPr/>
                  <a:lstStyle/>
                  <a:p>
                    <a:fld id="{B56BA7DE-5A9E-473D-916B-47DD17528073}" type="VALUE">
                      <a:rPr lang="en-US" smtClean="0"/>
                      <a:pPr/>
                      <a:t>[VALOR]</a:t>
                    </a:fld>
                    <a:r>
                      <a:rPr lang="en-US" baseline="0"/>
                      <a:t>  (Meta: 2)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58E-432D-9AF5-CE6E34642006}"/>
                </c:ext>
              </c:extLst>
            </c:dLbl>
            <c:dLbl>
              <c:idx val="2"/>
              <c:layout>
                <c:manualLayout>
                  <c:x val="3.1946545148007913E-3"/>
                  <c:y val="0"/>
                </c:manualLayout>
              </c:layout>
              <c:tx>
                <c:rich>
                  <a:bodyPr/>
                  <a:lstStyle/>
                  <a:p>
                    <a:fld id="{3F0D73F4-1250-4BD3-9B6C-E34F8683E8B2}" type="VALUE">
                      <a:rPr lang="en-US" smtClean="0"/>
                      <a:pPr/>
                      <a:t>[VALOR]</a:t>
                    </a:fld>
                    <a:r>
                      <a:rPr lang="en-US"/>
                      <a:t> (Meta:</a:t>
                    </a:r>
                    <a:r>
                      <a:rPr lang="en-US" baseline="0"/>
                      <a:t> 5</a:t>
                    </a:r>
                    <a:r>
                      <a:rPr lang="en-US"/>
                      <a:t>)</a:t>
                    </a:r>
                    <a:r>
                      <a:rPr lang="en-US" baseline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58E-432D-9AF5-CE6E34642006}"/>
                </c:ext>
              </c:extLst>
            </c:dLbl>
            <c:dLbl>
              <c:idx val="3"/>
              <c:layout>
                <c:manualLayout>
                  <c:x val="8.4729529774393662E-3"/>
                  <c:y val="2.5139810690143869E-3"/>
                </c:manualLayout>
              </c:layout>
              <c:tx>
                <c:rich>
                  <a:bodyPr/>
                  <a:lstStyle/>
                  <a:p>
                    <a:fld id="{408C357F-67DD-4376-AD42-ECCAA7CB4A2F}" type="VALUE">
                      <a:rPr lang="en-US" smtClean="0"/>
                      <a:pPr/>
                      <a:t>[VALOR]</a:t>
                    </a:fld>
                    <a:r>
                      <a:rPr lang="en-US"/>
                      <a:t> (Meta: 5)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58E-432D-9AF5-CE6E34642006}"/>
                </c:ext>
              </c:extLst>
            </c:dLbl>
            <c:dLbl>
              <c:idx val="4"/>
              <c:layout>
                <c:manualLayout>
                  <c:x val="1.2685778771253408E-2"/>
                  <c:y val="0"/>
                </c:manualLayout>
              </c:layout>
              <c:tx>
                <c:rich>
                  <a:bodyPr/>
                  <a:lstStyle/>
                  <a:p>
                    <a:fld id="{634D361B-603F-490D-A54B-89E9443A91FC}" type="VALUE">
                      <a:rPr lang="en-US" smtClean="0"/>
                      <a:pPr/>
                      <a:t>[VALOR]</a:t>
                    </a:fld>
                    <a:r>
                      <a:rPr lang="en-US"/>
                      <a:t> (1%)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58E-432D-9AF5-CE6E346420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Estudios, sondeos e Investigaciones</c:v>
                </c:pt>
                <c:pt idx="1">
                  <c:v>Diagnósticos 
Territoriales</c:v>
                </c:pt>
                <c:pt idx="2">
                  <c:v>Diagnósticos 
Empresariales</c:v>
                </c:pt>
                <c:pt idx="3">
                  <c:v>Acciones de apoyo a la Formación Profesional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</c:v>
                </c:pt>
                <c:pt idx="1">
                  <c:v>2</c:v>
                </c:pt>
                <c:pt idx="2">
                  <c:v>5</c:v>
                </c:pt>
                <c:pt idx="3" formatCode="General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8E-432D-9AF5-CE6E346420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80681920"/>
        <c:axId val="-1880687360"/>
      </c:barChart>
      <c:catAx>
        <c:axId val="-188068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2">
                    <a:lumMod val="1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80687360"/>
        <c:crosses val="autoZero"/>
        <c:auto val="1"/>
        <c:lblAlgn val="ctr"/>
        <c:lblOffset val="100"/>
        <c:noMultiLvlLbl val="0"/>
      </c:catAx>
      <c:valAx>
        <c:axId val="-1880687360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-18806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3046823561506"/>
          <c:y val="9.2149940877283912E-2"/>
          <c:w val="0.86714082865139652"/>
          <c:h val="0.6962428728780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Monto Invertido</c:v>
                </c:pt>
              </c:strCache>
            </c:strRef>
          </c:tx>
          <c:spPr>
            <a:solidFill>
              <a:srgbClr val="2528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7-4432-90A8-695CE8DBC1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7-4432-90A8-695CE8DBC1EE}"/>
              </c:ext>
            </c:extLst>
          </c:dPt>
          <c:dLbls>
            <c:dLbl>
              <c:idx val="0"/>
              <c:layout>
                <c:manualLayout>
                  <c:x val="-6.914402951841734E-3"/>
                  <c:y val="-1.8482868749707414E-2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62486642676491"/>
                      <c:h val="9.17462067817592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D7-4432-90A8-695CE8DBC1EE}"/>
                </c:ext>
              </c:extLst>
            </c:dLbl>
            <c:dLbl>
              <c:idx val="1"/>
              <c:layout>
                <c:manualLayout>
                  <c:x val="-6.7282725754653494E-3"/>
                  <c:y val="-1.5995436344103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2">
                            <a:lumMod val="10000"/>
                          </a:schemeClr>
                        </a:solidFill>
                        <a:latin typeface="Poppins" pitchFamily="2" charset="77"/>
                        <a:ea typeface="+mn-ea"/>
                        <a:cs typeface="Poppins" pitchFamily="2" charset="77"/>
                      </a:defRPr>
                    </a:pPr>
                    <a:fld id="{B56BA7DE-5A9E-473D-916B-47DD17528073}" type="VALUE">
                      <a:rPr lang="en-US" sz="2400" smtClean="0">
                        <a:solidFill>
                          <a:schemeClr val="accent2">
                            <a:lumMod val="10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10000"/>
                            </a:schemeClr>
                          </a:solidFill>
                        </a:defRPr>
                      </a:pPr>
                      <a:t>[VALOR]</a:t>
                    </a:fld>
                    <a:endParaRPr lang="es-SV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accent2">
                          <a:lumMod val="10000"/>
                        </a:schemeClr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0385603686479"/>
                      <c:h val="0.131381891381579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D7-4432-90A8-695CE8DBC1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Presupuesto 2T 2022</c:v>
                </c:pt>
                <c:pt idx="1">
                  <c:v>Ejecutado 2T 2022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 formatCode="&quot;$&quot;#,##0_);[Red]\(&quot;$&quot;#,##0\)">
                  <c:v>651050</c:v>
                </c:pt>
                <c:pt idx="1">
                  <c:v>289886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D7-4432-90A8-695CE8DBC1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80676480"/>
        <c:axId val="-1880685184"/>
      </c:barChart>
      <c:catAx>
        <c:axId val="-188067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SV" sz="2000" b="1" i="0" u="none" strike="noStrike" kern="1200" baseline="0">
                <a:solidFill>
                  <a:schemeClr val="accent2">
                    <a:lumMod val="1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80685184"/>
        <c:crosses val="autoZero"/>
        <c:auto val="1"/>
        <c:lblAlgn val="ctr"/>
        <c:lblOffset val="100"/>
        <c:noMultiLvlLbl val="0"/>
      </c:catAx>
      <c:valAx>
        <c:axId val="-1880685184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-1880676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3046823561506"/>
          <c:y val="0.15428599196578982"/>
          <c:w val="0.86714082865139652"/>
          <c:h val="0.65124279188803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Monto Invertido</c:v>
                </c:pt>
              </c:strCache>
            </c:strRef>
          </c:tx>
          <c:spPr>
            <a:solidFill>
              <a:srgbClr val="2528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7-4432-90A8-695CE8DBC1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7-4432-90A8-695CE8DBC1EE}"/>
              </c:ext>
            </c:extLst>
          </c:dPt>
          <c:dLbls>
            <c:dLbl>
              <c:idx val="0"/>
              <c:layout>
                <c:manualLayout>
                  <c:x val="-1.0242478011307928E-2"/>
                  <c:y val="-6.6697181344758341E-2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62486642676491"/>
                      <c:h val="9.17462067817592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D7-4432-90A8-695CE8DBC1EE}"/>
                </c:ext>
              </c:extLst>
            </c:dLbl>
            <c:dLbl>
              <c:idx val="1"/>
              <c:layout>
                <c:manualLayout>
                  <c:x val="-6.7282725754653494E-3"/>
                  <c:y val="-1.5995436344103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2">
                            <a:lumMod val="10000"/>
                          </a:schemeClr>
                        </a:solidFill>
                        <a:latin typeface="Poppins" pitchFamily="2" charset="77"/>
                        <a:ea typeface="+mn-ea"/>
                        <a:cs typeface="Poppins" pitchFamily="2" charset="77"/>
                      </a:defRPr>
                    </a:pPr>
                    <a:fld id="{B56BA7DE-5A9E-473D-916B-47DD17528073}" type="VALUE">
                      <a:rPr lang="en-US" sz="2400" smtClean="0">
                        <a:solidFill>
                          <a:schemeClr val="accent2">
                            <a:lumMod val="10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10000"/>
                            </a:schemeClr>
                          </a:solidFill>
                        </a:defRPr>
                      </a:pPr>
                      <a:t>[VALOR]</a:t>
                    </a:fld>
                    <a:endParaRPr lang="es-SV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accent2">
                          <a:lumMod val="10000"/>
                        </a:schemeClr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0385603686479"/>
                      <c:h val="0.131381891381579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D7-4432-90A8-695CE8DBC1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Presupuesto 2T 2022</c:v>
                </c:pt>
                <c:pt idx="1">
                  <c:v>Ejecutado 2T 2022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 formatCode="&quot;$&quot;#,##0_);[Red]\(&quot;$&quot;#,##0\)">
                  <c:v>134184.25</c:v>
                </c:pt>
                <c:pt idx="1">
                  <c:v>86595.1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D7-4432-90A8-695CE8DBC1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80676480"/>
        <c:axId val="-1880685184"/>
      </c:barChart>
      <c:catAx>
        <c:axId val="-188067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SV" sz="2000" b="1" i="0" u="none" strike="noStrike" kern="1200" baseline="0">
                <a:solidFill>
                  <a:schemeClr val="accent2">
                    <a:lumMod val="1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80685184"/>
        <c:crosses val="autoZero"/>
        <c:auto val="1"/>
        <c:lblAlgn val="ctr"/>
        <c:lblOffset val="100"/>
        <c:noMultiLvlLbl val="0"/>
      </c:catAx>
      <c:valAx>
        <c:axId val="-1880685184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-1880676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23286123451414731"/>
          <c:w val="1"/>
          <c:h val="0.578113894824563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 </c:v>
                </c:pt>
              </c:strCache>
            </c:strRef>
          </c:tx>
          <c:spPr>
            <a:ln w="38100" cap="rnd">
              <a:solidFill>
                <a:srgbClr val="25418D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25418D"/>
              </a:solidFill>
              <a:ln w="9525">
                <a:solidFill>
                  <a:srgbClr val="25418D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678030474001621E-2"/>
                  <c:y val="5.5207948143233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57-41FD-8F9D-C75C487F0651}"/>
                </c:ext>
              </c:extLst>
            </c:dLbl>
            <c:dLbl>
              <c:idx val="1"/>
              <c:layout>
                <c:manualLayout>
                  <c:x val="-3.8238280489148756E-2"/>
                  <c:y val="7.525897011792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57-41FD-8F9D-C75C487F0651}"/>
                </c:ext>
              </c:extLst>
            </c:dLbl>
            <c:dLbl>
              <c:idx val="2"/>
              <c:layout>
                <c:manualLayout>
                  <c:x val="-4.1575326395335739E-2"/>
                  <c:y val="-7.444798504138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57-41FD-8F9D-C75C487F0651}"/>
                </c:ext>
              </c:extLst>
            </c:dLbl>
            <c:dLbl>
              <c:idx val="3"/>
              <c:layout>
                <c:manualLayout>
                  <c:x val="-3.7907757106125657E-2"/>
                  <c:y val="-9.1673254461218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57-41FD-8F9D-C75C487F0651}"/>
                </c:ext>
              </c:extLst>
            </c:dLbl>
            <c:dLbl>
              <c:idx val="4"/>
              <c:layout>
                <c:manualLayout>
                  <c:x val="-4.7045451259323204E-2"/>
                  <c:y val="9.594581008540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49-40F3-A565-A23DF18F8701}"/>
                </c:ext>
              </c:extLst>
            </c:dLbl>
            <c:dLbl>
              <c:idx val="5"/>
              <c:layout>
                <c:manualLayout>
                  <c:x val="-3.3387094442100335E-2"/>
                  <c:y val="9.9636033550233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49-40F3-A565-A23DF18F8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002060"/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FF416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86</c:v>
                </c:pt>
                <c:pt idx="1">
                  <c:v>208</c:v>
                </c:pt>
                <c:pt idx="2">
                  <c:v>380</c:v>
                </c:pt>
                <c:pt idx="3">
                  <c:v>236</c:v>
                </c:pt>
                <c:pt idx="4">
                  <c:v>380</c:v>
                </c:pt>
                <c:pt idx="5">
                  <c:v>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57-41FD-8F9D-C75C487F06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Ejecución</c:v>
                </c:pt>
              </c:strCache>
            </c:strRef>
          </c:tx>
          <c:spPr>
            <a:ln w="38100" cap="rnd">
              <a:solidFill>
                <a:srgbClr val="FBAB18">
                  <a:lumMod val="50000"/>
                </a:srgbClr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BAB18">
                  <a:lumMod val="50000"/>
                </a:srgbClr>
              </a:solidFill>
              <a:ln w="9525">
                <a:solidFill>
                  <a:srgbClr val="FBAB18">
                    <a:lumMod val="5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5536771753216788E-2"/>
                  <c:y val="-9.0680813628287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57-41FD-8F9D-C75C487F0651}"/>
                </c:ext>
              </c:extLst>
            </c:dLbl>
            <c:dLbl>
              <c:idx val="1"/>
              <c:layout>
                <c:manualLayout>
                  <c:x val="-3.4184947936553634E-2"/>
                  <c:y val="-7.526942726431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57-41FD-8F9D-C75C487F0651}"/>
                </c:ext>
              </c:extLst>
            </c:dLbl>
            <c:dLbl>
              <c:idx val="2"/>
              <c:layout>
                <c:manualLayout>
                  <c:x val="-3.0658918653177786E-2"/>
                  <c:y val="5.5146095234789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57-41FD-8F9D-C75C487F0651}"/>
                </c:ext>
              </c:extLst>
            </c:dLbl>
            <c:dLbl>
              <c:idx val="3"/>
              <c:layout>
                <c:manualLayout>
                  <c:x val="-4.0640236141161579E-2"/>
                  <c:y val="5.5296654851723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57-41FD-8F9D-C75C487F0651}"/>
                </c:ext>
              </c:extLst>
            </c:dLbl>
            <c:dLbl>
              <c:idx val="4"/>
              <c:layout>
                <c:manualLayout>
                  <c:x val="-6.2221403278459722E-2"/>
                  <c:y val="-7.0114245831645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49-40F3-A565-A23DF18F8701}"/>
                </c:ext>
              </c:extLst>
            </c:dLbl>
            <c:dLbl>
              <c:idx val="5"/>
              <c:layout>
                <c:manualLayout>
                  <c:x val="-3.4904689644013991E-2"/>
                  <c:y val="-8.1184916226115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49-40F3-A565-A23DF18F8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117</c:v>
                </c:pt>
                <c:pt idx="1">
                  <c:v>260</c:v>
                </c:pt>
                <c:pt idx="2">
                  <c:v>351</c:v>
                </c:pt>
                <c:pt idx="3">
                  <c:v>240</c:v>
                </c:pt>
                <c:pt idx="4">
                  <c:v>394</c:v>
                </c:pt>
                <c:pt idx="5">
                  <c:v>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957-41FD-8F9D-C75C487F06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880680832"/>
        <c:axId val="-1880674304"/>
      </c:lineChart>
      <c:catAx>
        <c:axId val="-188068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2">
                    <a:lumMod val="10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s-SV"/>
          </a:p>
        </c:txPr>
        <c:crossAx val="-1880674304"/>
        <c:crosses val="autoZero"/>
        <c:auto val="1"/>
        <c:lblAlgn val="ctr"/>
        <c:lblOffset val="100"/>
        <c:noMultiLvlLbl val="0"/>
      </c:catAx>
      <c:valAx>
        <c:axId val="-18806743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188068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973762723084763"/>
          <c:y val="3.5058584493965345E-2"/>
          <c:w val="0.57782929433442598"/>
          <c:h val="0.132439842437189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2">
                  <a:lumMod val="10000"/>
                </a:schemeClr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s-S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07-4582-9C2C-D5D3D35FFD0E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07-4582-9C2C-D5D3D35FFD0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07-4582-9C2C-D5D3D35FFD0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07-4582-9C2C-D5D3D35FFD0E}"/>
              </c:ext>
            </c:extLst>
          </c:dPt>
          <c:dLbls>
            <c:dLbl>
              <c:idx val="0"/>
              <c:layout>
                <c:manualLayout>
                  <c:x val="-0.12985588720134378"/>
                  <c:y val="-0.19456589739595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61595914212627"/>
                      <c:h val="0.22167978457452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07-4582-9C2C-D5D3D35FFD0E}"/>
                </c:ext>
              </c:extLst>
            </c:dLbl>
            <c:dLbl>
              <c:idx val="1"/>
              <c:layout>
                <c:manualLayout>
                  <c:x val="0.1388585317172065"/>
                  <c:y val="0.202554839283992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45189087748077"/>
                      <c:h val="0.234241324995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07-4582-9C2C-D5D3D35FF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_-"$"* #,##0.0_-;\-"$"* #,##0.0_-;_-"$"* "-"??_-;_-@_-</c:formatCode>
                <c:ptCount val="2"/>
                <c:pt idx="0">
                  <c:v>9.5</c:v>
                </c:pt>
                <c:pt idx="1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07-4582-9C2C-D5D3D35FF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6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3680003065991724E-2"/>
          <c:w val="0.93370660859194976"/>
          <c:h val="0.906319996934008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 </c:v>
                </c:pt>
              </c:strCache>
            </c:strRef>
          </c:tx>
          <c:spPr>
            <a:solidFill>
              <a:srgbClr val="25284F"/>
            </a:solidFill>
            <a:ln w="38100">
              <a:solidFill>
                <a:srgbClr val="25418D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7561421931950975E-3"/>
                  <c:y val="2.19759520296372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B7-4215-9B73-917513DA5C25}"/>
                </c:ext>
              </c:extLst>
            </c:dLbl>
            <c:dLbl>
              <c:idx val="1"/>
              <c:layout>
                <c:manualLayout>
                  <c:x val="4.5066195171026505E-3"/>
                  <c:y val="2.6501789177887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B7-4215-9B73-917513DA5C25}"/>
                </c:ext>
              </c:extLst>
            </c:dLbl>
            <c:dLbl>
              <c:idx val="2"/>
              <c:layout>
                <c:manualLayout>
                  <c:x val="-4.4948252389288316E-3"/>
                  <c:y val="1.2227560105788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B7-4215-9B73-917513DA5C25}"/>
                </c:ext>
              </c:extLst>
            </c:dLbl>
            <c:dLbl>
              <c:idx val="3"/>
              <c:layout>
                <c:manualLayout>
                  <c:x val="-7.3425838353649618E-4"/>
                  <c:y val="4.9080276183314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B7-4215-9B73-917513DA5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FF416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1° Trimestre</c:v>
                </c:pt>
                <c:pt idx="1">
                  <c:v>2° Trimestre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75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B7-4215-9B73-917513DA5C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rgbClr val="FBAB18">
                <a:lumMod val="75000"/>
              </a:srgbClr>
            </a:solidFill>
            <a:ln w="38100">
              <a:solidFill>
                <a:srgbClr val="F8C41A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3953576343673901E-3"/>
                  <c:y val="-8.1656163903553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B7-4215-9B73-917513DA5C25}"/>
                </c:ext>
              </c:extLst>
            </c:dLbl>
            <c:dLbl>
              <c:idx val="1"/>
              <c:layout>
                <c:manualLayout>
                  <c:x val="-1.867283894818455E-4"/>
                  <c:y val="1.2515567924313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B7-4215-9B73-917513DA5C25}"/>
                </c:ext>
              </c:extLst>
            </c:dLbl>
            <c:dLbl>
              <c:idx val="2"/>
              <c:layout>
                <c:manualLayout>
                  <c:x val="-3.6162806494118961E-3"/>
                  <c:y val="7.0143650968063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B7-4215-9B73-917513DA5C25}"/>
                </c:ext>
              </c:extLst>
            </c:dLbl>
            <c:dLbl>
              <c:idx val="3"/>
              <c:layout>
                <c:manualLayout>
                  <c:x val="9.066098061933218E-4"/>
                  <c:y val="-6.6140400789105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B7-4215-9B73-917513DA5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1° Trimestre</c:v>
                </c:pt>
                <c:pt idx="1">
                  <c:v>2° Trimestre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137</c:v>
                </c:pt>
                <c:pt idx="1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B7-4215-9B73-917513DA5C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880680832"/>
        <c:axId val="-1880674304"/>
      </c:barChart>
      <c:catAx>
        <c:axId val="-1880680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2">
                    <a:lumMod val="10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s-SV"/>
          </a:p>
        </c:txPr>
        <c:crossAx val="-1880674304"/>
        <c:crosses val="autoZero"/>
        <c:auto val="1"/>
        <c:lblAlgn val="ctr"/>
        <c:lblOffset val="100"/>
        <c:noMultiLvlLbl val="0"/>
      </c:catAx>
      <c:valAx>
        <c:axId val="-188067430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-188068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513360544917584"/>
          <c:y val="2.3535523141730463E-2"/>
          <c:w val="0.39059668897632988"/>
          <c:h val="0.13041135264773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2">
                  <a:lumMod val="10000"/>
                </a:schemeClr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s-SV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3680003065991724E-2"/>
          <c:w val="0.93370660859194976"/>
          <c:h val="0.906319996934008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 </c:v>
                </c:pt>
              </c:strCache>
            </c:strRef>
          </c:tx>
          <c:spPr>
            <a:solidFill>
              <a:srgbClr val="25284F"/>
            </a:solidFill>
            <a:ln w="38100">
              <a:solidFill>
                <a:srgbClr val="25418D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7561421931950975E-3"/>
                  <c:y val="2.19759520296372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80-4CD4-960E-BC3BB02AC8A1}"/>
                </c:ext>
              </c:extLst>
            </c:dLbl>
            <c:dLbl>
              <c:idx val="1"/>
              <c:layout>
                <c:manualLayout>
                  <c:x val="4.5066195171026505E-3"/>
                  <c:y val="2.6501789177887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80-4CD4-960E-BC3BB02AC8A1}"/>
                </c:ext>
              </c:extLst>
            </c:dLbl>
            <c:dLbl>
              <c:idx val="2"/>
              <c:layout>
                <c:manualLayout>
                  <c:x val="-4.4948252389288316E-3"/>
                  <c:y val="1.2227560105788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80-4CD4-960E-BC3BB02AC8A1}"/>
                </c:ext>
              </c:extLst>
            </c:dLbl>
            <c:dLbl>
              <c:idx val="3"/>
              <c:layout>
                <c:manualLayout>
                  <c:x val="-7.3425838353649618E-4"/>
                  <c:y val="4.9080276183314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80-4CD4-960E-BC3BB02AC8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FF416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1° Trimestre</c:v>
                </c:pt>
                <c:pt idx="1">
                  <c:v>2° Trimestre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163</c:v>
                </c:pt>
                <c:pt idx="1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80-4CD4-960E-BC3BB02AC8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rgbClr val="FBAB18">
                <a:lumMod val="75000"/>
              </a:srgbClr>
            </a:solidFill>
            <a:ln w="38100">
              <a:solidFill>
                <a:srgbClr val="F8C41A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3953576343673901E-3"/>
                  <c:y val="-8.1656163903553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80-4CD4-960E-BC3BB02AC8A1}"/>
                </c:ext>
              </c:extLst>
            </c:dLbl>
            <c:dLbl>
              <c:idx val="1"/>
              <c:layout>
                <c:manualLayout>
                  <c:x val="-1.867283894818455E-4"/>
                  <c:y val="1.2515567924313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80-4CD4-960E-BC3BB02AC8A1}"/>
                </c:ext>
              </c:extLst>
            </c:dLbl>
            <c:dLbl>
              <c:idx val="2"/>
              <c:layout>
                <c:manualLayout>
                  <c:x val="-3.6162806494118961E-3"/>
                  <c:y val="7.0143650968063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80-4CD4-960E-BC3BB02AC8A1}"/>
                </c:ext>
              </c:extLst>
            </c:dLbl>
            <c:dLbl>
              <c:idx val="3"/>
              <c:layout>
                <c:manualLayout>
                  <c:x val="9.066098061933218E-4"/>
                  <c:y val="-6.6140400789105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80-4CD4-960E-BC3BB02AC8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1° Trimestre</c:v>
                </c:pt>
                <c:pt idx="1">
                  <c:v>2° Trimestre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193</c:v>
                </c:pt>
                <c:pt idx="1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80-4CD4-960E-BC3BB02AC8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880680832"/>
        <c:axId val="-1880674304"/>
      </c:barChart>
      <c:catAx>
        <c:axId val="-1880680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2">
                    <a:lumMod val="10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s-SV"/>
          </a:p>
        </c:txPr>
        <c:crossAx val="-1880674304"/>
        <c:crosses val="autoZero"/>
        <c:auto val="1"/>
        <c:lblAlgn val="ctr"/>
        <c:lblOffset val="100"/>
        <c:noMultiLvlLbl val="0"/>
      </c:catAx>
      <c:valAx>
        <c:axId val="-188067430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-188068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529270307397115"/>
          <c:y val="2.3535523141730463E-2"/>
          <c:w val="0.7202311853668254"/>
          <c:h val="0.13041135264773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2">
                  <a:lumMod val="10000"/>
                </a:schemeClr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s-SV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91489983194979"/>
          <c:y val="0"/>
          <c:w val="0.6470935652563577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Visitas de Seguimiento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937-4969-A0DD-7639DA4AA6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937-4969-A0DD-7639DA4AA6CE}"/>
              </c:ext>
            </c:extLst>
          </c:dPt>
          <c:dLbls>
            <c:dLbl>
              <c:idx val="0"/>
              <c:layout>
                <c:manualLayout>
                  <c:x val="-6.7941055075589021E-2"/>
                  <c:y val="-2.6989787051155494E-2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r>
                      <a:rPr lang="en-US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37-4969-A0DD-7639DA4AA6CE}"/>
                </c:ext>
              </c:extLst>
            </c:dLbl>
            <c:dLbl>
              <c:idx val="1"/>
              <c:layout>
                <c:manualLayout>
                  <c:x val="-7.3897022264804477E-2"/>
                  <c:y val="-3.5066997595089841E-2"/>
                </c:manualLayout>
              </c:layout>
              <c:tx>
                <c:rich>
                  <a:bodyPr/>
                  <a:lstStyle/>
                  <a:p>
                    <a:fld id="{B56BA7DE-5A9E-473D-916B-47DD17528073}" type="VALUE">
                      <a:rPr lang="en-US" smtClean="0"/>
                      <a:pPr/>
                      <a:t>[VALOR]</a:t>
                    </a:fld>
                    <a:r>
                      <a:rPr lang="en-US" baseline="0"/>
                      <a:t> </a:t>
                    </a:r>
                    <a:r>
                      <a:rPr lang="en-US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37-4969-A0DD-7639DA4AA6CE}"/>
                </c:ext>
              </c:extLst>
            </c:dLbl>
            <c:dLbl>
              <c:idx val="2"/>
              <c:layout>
                <c:manualLayout>
                  <c:x val="-9.0427735880699883E-2"/>
                  <c:y val="-3.9653488872148632E-2"/>
                </c:manualLayout>
              </c:layout>
              <c:tx>
                <c:rich>
                  <a:bodyPr/>
                  <a:lstStyle/>
                  <a:p>
                    <a:fld id="{3F0D73F4-1250-4BD3-9B6C-E34F8683E8B2}" type="VALUE">
                      <a:rPr lang="en-US" smtClean="0"/>
                      <a:pPr/>
                      <a:t>[VALOR]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937-4969-A0DD-7639DA4AA6CE}"/>
                </c:ext>
              </c:extLst>
            </c:dLbl>
            <c:dLbl>
              <c:idx val="3"/>
              <c:layout>
                <c:manualLayout>
                  <c:x val="8.4729529774393662E-3"/>
                  <c:y val="2.5139810690143869E-3"/>
                </c:manualLayout>
              </c:layout>
              <c:tx>
                <c:rich>
                  <a:bodyPr/>
                  <a:lstStyle/>
                  <a:p>
                    <a:fld id="{408C357F-67DD-4376-AD42-ECCAA7CB4A2F}" type="VALUE">
                      <a:rPr lang="en-US" smtClean="0"/>
                      <a:pPr/>
                      <a:t>[VALOR]</a:t>
                    </a:fld>
                    <a:r>
                      <a:rPr lang="en-US"/>
                      <a:t> (3%)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937-4969-A0DD-7639DA4AA6CE}"/>
                </c:ext>
              </c:extLst>
            </c:dLbl>
            <c:dLbl>
              <c:idx val="4"/>
              <c:layout>
                <c:manualLayout>
                  <c:x val="1.2685778771253408E-2"/>
                  <c:y val="0"/>
                </c:manualLayout>
              </c:layout>
              <c:tx>
                <c:rich>
                  <a:bodyPr/>
                  <a:lstStyle/>
                  <a:p>
                    <a:fld id="{634D361B-603F-490D-A54B-89E9443A91FC}" type="VALUE">
                      <a:rPr lang="en-US" smtClean="0"/>
                      <a:pPr/>
                      <a:t>[VALOR]</a:t>
                    </a:fld>
                    <a:r>
                      <a:rPr lang="en-US"/>
                      <a:t> (1%)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937-4969-A0DD-7639DA4AA6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Herramientas tecnológicas (Acciones formativas)</c:v>
                </c:pt>
                <c:pt idx="1">
                  <c:v>Acciones formativas In Situ Auditadas</c:v>
                </c:pt>
                <c:pt idx="2">
                  <c:v>Cursos en línea (Participantes)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329</c:v>
                </c:pt>
                <c:pt idx="1">
                  <c:v>392</c:v>
                </c:pt>
                <c:pt idx="2">
                  <c:v>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37-4969-A0DD-7639DA4AA6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4"/>
        <c:axId val="-1858639936"/>
        <c:axId val="-1858648096"/>
      </c:barChart>
      <c:catAx>
        <c:axId val="-1858639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58648096"/>
        <c:crosses val="autoZero"/>
        <c:auto val="1"/>
        <c:lblAlgn val="ctr"/>
        <c:lblOffset val="100"/>
        <c:noMultiLvlLbl val="0"/>
      </c:catAx>
      <c:valAx>
        <c:axId val="-185864809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185863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887944528570018E-2"/>
          <c:w val="1"/>
          <c:h val="0.73856130319097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Monto Invertido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FD-4F4B-9E79-6A2A75BA703A}"/>
              </c:ext>
            </c:extLst>
          </c:dPt>
          <c:dPt>
            <c:idx val="1"/>
            <c:invertIfNegative val="0"/>
            <c:bubble3D val="0"/>
            <c:spPr>
              <a:solidFill>
                <a:srgbClr val="FF8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FD-4F4B-9E79-6A2A75BA703A}"/>
              </c:ext>
            </c:extLst>
          </c:dPt>
          <c:dLbls>
            <c:dLbl>
              <c:idx val="0"/>
              <c:layout>
                <c:manualLayout>
                  <c:x val="-6.914402951841734E-3"/>
                  <c:y val="-1.8482868749707414E-2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62486642676491"/>
                      <c:h val="9.17462067817592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0FD-4F4B-9E79-6A2A75BA703A}"/>
                </c:ext>
              </c:extLst>
            </c:dLbl>
            <c:dLbl>
              <c:idx val="1"/>
              <c:layout>
                <c:manualLayout>
                  <c:x val="-2.4114407699804959E-4"/>
                  <c:y val="-7.9891048233973402E-4"/>
                </c:manualLayout>
              </c:layout>
              <c:tx>
                <c:rich>
                  <a:bodyPr/>
                  <a:lstStyle/>
                  <a:p>
                    <a:fld id="{B56BA7DE-5A9E-473D-916B-47DD17528073}" type="VALUE">
                      <a:rPr lang="en-US" sz="3200" smtClean="0">
                        <a:solidFill>
                          <a:schemeClr val="accent2">
                            <a:lumMod val="25000"/>
                          </a:schemeClr>
                        </a:solidFill>
                      </a:rPr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0385603686479"/>
                      <c:h val="0.131381891381579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0FD-4F4B-9E79-6A2A75BA703A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Presupuesto 1S 2022</c:v>
                </c:pt>
                <c:pt idx="1">
                  <c:v>Ejecutado 1S 2022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>
                  <c:v>199265.68</c:v>
                </c:pt>
                <c:pt idx="1">
                  <c:v>129572.8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FD-4F4B-9E79-6A2A75BA703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58647552"/>
        <c:axId val="-1858647008"/>
      </c:barChart>
      <c:catAx>
        <c:axId val="-185864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58647008"/>
        <c:crosses val="autoZero"/>
        <c:auto val="1"/>
        <c:lblAlgn val="ctr"/>
        <c:lblOffset val="100"/>
        <c:noMultiLvlLbl val="0"/>
      </c:catAx>
      <c:valAx>
        <c:axId val="-1858647008"/>
        <c:scaling>
          <c:orientation val="minMax"/>
          <c:min val="0"/>
        </c:scaling>
        <c:delete val="1"/>
        <c:axPos val="l"/>
        <c:numFmt formatCode="&quot;$&quot;#,##0.00_);[Red]\(&quot;$&quot;#,##0.00\)" sourceLinked="1"/>
        <c:majorTickMark val="out"/>
        <c:minorTickMark val="none"/>
        <c:tickLblPos val="nextTo"/>
        <c:crossAx val="-18586475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78814287349307E-2"/>
          <c:y val="4.7149819766867274E-2"/>
          <c:w val="0.85202516267903661"/>
          <c:h val="0.73856130319097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Monto Invertido</c:v>
                </c:pt>
              </c:strCache>
            </c:strRef>
          </c:tx>
          <c:spPr>
            <a:solidFill>
              <a:srgbClr val="FF8F5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21-45A5-8027-20E594EE589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B21-45A5-8027-20E594EE5890}"/>
              </c:ext>
            </c:extLst>
          </c:dPt>
          <c:dLbls>
            <c:dLbl>
              <c:idx val="0"/>
              <c:layout>
                <c:manualLayout>
                  <c:x val="-6.914402951841734E-3"/>
                  <c:y val="-1.8482868749707414E-2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62486642676491"/>
                      <c:h val="9.17462067817592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21-45A5-8027-20E594EE5890}"/>
                </c:ext>
              </c:extLst>
            </c:dLbl>
            <c:dLbl>
              <c:idx val="1"/>
              <c:layout>
                <c:manualLayout>
                  <c:x val="-6.7282725754653494E-3"/>
                  <c:y val="-1.5995436344103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2">
                            <a:lumMod val="25000"/>
                          </a:schemeClr>
                        </a:solidFill>
                        <a:latin typeface="Poppins" pitchFamily="2" charset="77"/>
                        <a:ea typeface="+mn-ea"/>
                        <a:cs typeface="Poppins" pitchFamily="2" charset="77"/>
                      </a:defRPr>
                    </a:pPr>
                    <a:fld id="{B56BA7DE-5A9E-473D-916B-47DD17528073}" type="VALUE">
                      <a:rPr lang="en-US" sz="2400" smtClean="0">
                        <a:solidFill>
                          <a:schemeClr val="accent2">
                            <a:lumMod val="25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25000"/>
                            </a:schemeClr>
                          </a:solidFill>
                        </a:defRPr>
                      </a:pPr>
                      <a:t>[VALOR]</a:t>
                    </a:fld>
                    <a:endParaRPr lang="es-SV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accent2">
                          <a:lumMod val="25000"/>
                        </a:schemeClr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0385603686479"/>
                      <c:h val="0.131381891381579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21-45A5-8027-20E594EE58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Presupuesto 1S 2022</c:v>
                </c:pt>
                <c:pt idx="1">
                  <c:v>Ejecutado 1T 2022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 formatCode="&quot;$&quot;#,##0_);[Red]\(&quot;$&quot;#,##0\)">
                  <c:v>253000</c:v>
                </c:pt>
                <c:pt idx="1">
                  <c:v>117761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21-45A5-8027-20E594EE58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58649728"/>
        <c:axId val="-1858652992"/>
      </c:barChart>
      <c:catAx>
        <c:axId val="-185864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58652992"/>
        <c:crosses val="autoZero"/>
        <c:auto val="1"/>
        <c:lblAlgn val="ctr"/>
        <c:lblOffset val="100"/>
        <c:noMultiLvlLbl val="0"/>
      </c:catAx>
      <c:valAx>
        <c:axId val="-1858652992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-18586497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3265747366911"/>
          <c:y val="0"/>
          <c:w val="0.81679880341289746"/>
          <c:h val="0.92703450851145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9A1-4913-8F12-4B332D3230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9A1-4913-8F12-4B332D32300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9A1-4913-8F12-4B332D32300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9A1-4913-8F12-4B332D323007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5F607CA1-C69D-4FA8-A5AC-EECEA48CFF27}" type="VALUE">
                      <a:rPr lang="en-US" smtClean="0"/>
                      <a:pPr/>
                      <a:t>[VALOR]</a:t>
                    </a:fld>
                    <a:r>
                      <a:rPr lang="en-US"/>
                      <a:t> /</a:t>
                    </a:r>
                    <a:r>
                      <a:rPr lang="en-US" baseline="0"/>
                      <a:t> 217,706 Vistas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690864584388748"/>
                      <c:h val="0.180784559962000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9A1-4913-8F12-4B332D3230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LinkedIn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3700</c:v>
                </c:pt>
                <c:pt idx="1">
                  <c:v>1245</c:v>
                </c:pt>
                <c:pt idx="2" formatCode="General">
                  <c:v>107</c:v>
                </c:pt>
                <c:pt idx="3" formatCode="General">
                  <c:v>235</c:v>
                </c:pt>
                <c:pt idx="4">
                  <c:v>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A1-4913-8F12-4B332D323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858639392"/>
        <c:axId val="-1858649184"/>
      </c:barChart>
      <c:valAx>
        <c:axId val="-185864918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1858639392"/>
        <c:crosses val="autoZero"/>
        <c:crossBetween val="between"/>
      </c:valAx>
      <c:catAx>
        <c:axId val="-1858639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85864918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60002819405927E-2"/>
          <c:y val="9.9807988660998867E-2"/>
          <c:w val="0.98340852197259121"/>
          <c:h val="0.76271170769896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Atendidos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6D-47CC-A250-32D30B94CF6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6D-47CC-A250-32D30B94CF6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r>
                      <a:rPr lang="en-US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6D-47CC-A250-32D30B94CF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56BA7DE-5A9E-473D-916B-47DD17528073}" type="VALUE">
                      <a:rPr lang="en-US" smtClean="0"/>
                      <a:pPr/>
                      <a:t>[VALOR]</a:t>
                    </a:fld>
                    <a:r>
                      <a:rPr lang="en-US" baseline="0"/>
                      <a:t> </a:t>
                    </a:r>
                    <a:r>
                      <a:rPr lang="en-US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E6D-47CC-A250-32D30B94CF6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F0D73F4-1250-4BD3-9B6C-E34F8683E8B2}" type="VALUE">
                      <a:rPr lang="en-US" smtClean="0"/>
                      <a:pPr/>
                      <a:t>[VALOR]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E6D-47CC-A250-32D30B94CF6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08C357F-67DD-4376-AD42-ECCAA7CB4A2F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E6D-47CC-A250-32D30B94CF6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34D361B-603F-490D-A54B-89E9443A91FC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E6D-47CC-A250-32D30B94CF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78</c:v>
                </c:pt>
                <c:pt idx="1">
                  <c:v>166</c:v>
                </c:pt>
                <c:pt idx="2">
                  <c:v>146</c:v>
                </c:pt>
                <c:pt idx="3">
                  <c:v>94</c:v>
                </c:pt>
                <c:pt idx="4">
                  <c:v>125</c:v>
                </c:pt>
                <c:pt idx="5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6D-47CC-A250-32D30B94CF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Recibidos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E6D-47CC-A250-32D30B94CF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SV" sz="2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80</c:v>
                </c:pt>
                <c:pt idx="1">
                  <c:v>172</c:v>
                </c:pt>
                <c:pt idx="2">
                  <c:v>157</c:v>
                </c:pt>
                <c:pt idx="3">
                  <c:v>96</c:v>
                </c:pt>
                <c:pt idx="4">
                  <c:v>127</c:v>
                </c:pt>
                <c:pt idx="5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E6D-47CC-A250-32D30B94CF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58644288"/>
        <c:axId val="-1858642656"/>
      </c:barChart>
      <c:catAx>
        <c:axId val="-185864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58642656"/>
        <c:crosses val="autoZero"/>
        <c:auto val="1"/>
        <c:lblAlgn val="ctr"/>
        <c:lblOffset val="100"/>
        <c:noMultiLvlLbl val="0"/>
      </c:catAx>
      <c:valAx>
        <c:axId val="-1858642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85864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46397608469837"/>
          <c:y val="0.14675426408713022"/>
          <c:w val="0.39027953791496056"/>
          <c:h val="0.11801982614733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6">
                  <a:lumMod val="10000"/>
                </a:schemeClr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78814287349307E-2"/>
          <c:y val="4.7149819766867274E-2"/>
          <c:w val="0.85202516267903661"/>
          <c:h val="0.78868793689407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Monto Invertido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F45-4DEA-AAD5-9ABF9DD0AA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45-4DEA-AAD5-9ABF9DD0AA20}"/>
              </c:ext>
            </c:extLst>
          </c:dPt>
          <c:dLbls>
            <c:dLbl>
              <c:idx val="0"/>
              <c:layout>
                <c:manualLayout>
                  <c:x val="-6.914402951841734E-3"/>
                  <c:y val="-1.8482868749707414E-2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62486642676491"/>
                      <c:h val="9.17462067817592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45-4DEA-AAD5-9ABF9DD0AA20}"/>
                </c:ext>
              </c:extLst>
            </c:dLbl>
            <c:dLbl>
              <c:idx val="1"/>
              <c:layout>
                <c:manualLayout>
                  <c:x val="-6.7282725754653494E-3"/>
                  <c:y val="-1.5995436344103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Poppins" pitchFamily="2" charset="77"/>
                        <a:ea typeface="+mn-ea"/>
                        <a:cs typeface="Poppins" pitchFamily="2" charset="77"/>
                      </a:defRPr>
                    </a:pPr>
                    <a:fld id="{B56BA7DE-5A9E-473D-916B-47DD17528073}" type="VALUE">
                      <a:rPr lang="en-US" sz="2400" smtClean="0"/>
                      <a:pPr>
                        <a:defRPr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s-SV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0385603686479"/>
                      <c:h val="0.131381891381579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F45-4DEA-AAD5-9ABF9DD0AA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Presupuesto 1S 2022</c:v>
                </c:pt>
                <c:pt idx="1">
                  <c:v>Ejecutado 1S 2022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>
                  <c:v>336059.17</c:v>
                </c:pt>
                <c:pt idx="1">
                  <c:v>154373.07999999999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45-4DEA-AAD5-9ABF9DD0AA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58642112"/>
        <c:axId val="-1858641568"/>
      </c:barChart>
      <c:catAx>
        <c:axId val="-185864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58641568"/>
        <c:crosses val="autoZero"/>
        <c:auto val="1"/>
        <c:lblAlgn val="ctr"/>
        <c:lblOffset val="100"/>
        <c:noMultiLvlLbl val="0"/>
      </c:catAx>
      <c:valAx>
        <c:axId val="-1858641568"/>
        <c:scaling>
          <c:orientation val="minMax"/>
        </c:scaling>
        <c:delete val="1"/>
        <c:axPos val="l"/>
        <c:numFmt formatCode="&quot;$&quot;#,##0.00_);[Red]\(&quot;$&quot;#,##0.00\)" sourceLinked="1"/>
        <c:majorTickMark val="none"/>
        <c:minorTickMark val="none"/>
        <c:tickLblPos val="nextTo"/>
        <c:crossAx val="-18586421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8760324443519"/>
          <c:y val="6.0381893135373205E-2"/>
          <c:w val="0.68674577081115618"/>
          <c:h val="0.924236049887572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E27-4F2F-8326-EAE41E00EE9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E27-4F2F-8326-EAE41E00EE9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E27-4F2F-8326-EAE41E00EE9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E27-4F2F-8326-EAE41E00EE9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E27-4F2F-8326-EAE41E00EE9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E27-4F2F-8326-EAE41E00EE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5284F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Otros</c:v>
                </c:pt>
                <c:pt idx="1">
                  <c:v>Datos</c:v>
                </c:pt>
                <c:pt idx="2">
                  <c:v>Software</c:v>
                </c:pt>
                <c:pt idx="3">
                  <c:v>Internet</c:v>
                </c:pt>
                <c:pt idx="4">
                  <c:v>Hardware</c:v>
                </c:pt>
                <c:pt idx="5">
                  <c:v>Soporte a sistemas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203</c:v>
                </c:pt>
                <c:pt idx="1">
                  <c:v>36</c:v>
                </c:pt>
                <c:pt idx="2">
                  <c:v>58</c:v>
                </c:pt>
                <c:pt idx="3">
                  <c:v>67</c:v>
                </c:pt>
                <c:pt idx="4">
                  <c:v>182</c:v>
                </c:pt>
                <c:pt idx="5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E27-4F2F-8326-EAE41E00E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97602943"/>
        <c:axId val="997604607"/>
      </c:barChart>
      <c:valAx>
        <c:axId val="9976046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7602943"/>
        <c:crosses val="autoZero"/>
        <c:crossBetween val="between"/>
      </c:valAx>
      <c:catAx>
        <c:axId val="9976029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976046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78814287349307E-2"/>
          <c:y val="0.15989915100999841"/>
          <c:w val="0.85202516267903661"/>
          <c:h val="0.62581183034681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Monto Invertido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8C-4D18-86AB-DA99AD54CEE5}"/>
              </c:ext>
            </c:extLst>
          </c:dPt>
          <c:dPt>
            <c:idx val="1"/>
            <c:invertIfNegative val="0"/>
            <c:bubble3D val="0"/>
            <c:spPr>
              <a:solidFill>
                <a:srgbClr val="8C60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8C-4D18-86AB-DA99AD54CEE5}"/>
              </c:ext>
            </c:extLst>
          </c:dPt>
          <c:dLbls>
            <c:dLbl>
              <c:idx val="0"/>
              <c:layout>
                <c:manualLayout>
                  <c:x val="-6.914402951841734E-3"/>
                  <c:y val="-1.8482868749707414E-2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62486642676491"/>
                      <c:h val="9.17462067817592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8C-4D18-86AB-DA99AD54CEE5}"/>
                </c:ext>
              </c:extLst>
            </c:dLbl>
            <c:dLbl>
              <c:idx val="1"/>
              <c:layout>
                <c:manualLayout>
                  <c:x val="-6.7282725754653494E-3"/>
                  <c:y val="-1.599543634410323E-2"/>
                </c:manualLayout>
              </c:layout>
              <c:tx>
                <c:rich>
                  <a:bodyPr/>
                  <a:lstStyle/>
                  <a:p>
                    <a:fld id="{B56BA7DE-5A9E-473D-916B-47DD17528073}" type="VALUE">
                      <a:rPr lang="en-US" sz="2400" smtClean="0">
                        <a:solidFill>
                          <a:schemeClr val="accent2">
                            <a:lumMod val="25000"/>
                          </a:schemeClr>
                        </a:solidFill>
                      </a:rPr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0385603686479"/>
                      <c:h val="0.131381891381579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8C-4D18-86AB-DA99AD54CEE5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Presupuesto 1S 2022</c:v>
                </c:pt>
                <c:pt idx="1">
                  <c:v>Ejecutado 1S 2022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>
                  <c:v>611799.68000000005</c:v>
                </c:pt>
                <c:pt idx="1">
                  <c:v>571942.51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8C-4D18-86AB-DA99AD54CE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75645072"/>
        <c:axId val="-1875649968"/>
      </c:barChart>
      <c:catAx>
        <c:axId val="-187564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75649968"/>
        <c:crosses val="autoZero"/>
        <c:auto val="1"/>
        <c:lblAlgn val="ctr"/>
        <c:lblOffset val="100"/>
        <c:noMultiLvlLbl val="0"/>
      </c:catAx>
      <c:valAx>
        <c:axId val="-1875649968"/>
        <c:scaling>
          <c:orientation val="minMax"/>
          <c:min val="0"/>
        </c:scaling>
        <c:delete val="1"/>
        <c:axPos val="l"/>
        <c:numFmt formatCode="&quot;$&quot;#,##0.00_);[Red]\(&quot;$&quot;#,##0.00\)" sourceLinked="1"/>
        <c:majorTickMark val="out"/>
        <c:minorTickMark val="none"/>
        <c:tickLblPos val="nextTo"/>
        <c:crossAx val="-1875645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6973366990427"/>
          <c:y val="3.2968907872566303E-2"/>
          <c:w val="0.58460541925651721"/>
          <c:h val="0.777822554995436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8A-42CD-9773-BFCB581988E5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</a:schemeClr>
              </a:solidFill>
              <a:ln w="9525" cap="flat" cmpd="sng" algn="ctr">
                <a:solidFill>
                  <a:schemeClr val="tx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8A-42CD-9773-BFCB581988E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8A-42CD-9773-BFCB581988E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8A-42CD-9773-BFCB581988E5}"/>
              </c:ext>
            </c:extLst>
          </c:dPt>
          <c:dLbls>
            <c:dLbl>
              <c:idx val="0"/>
              <c:layout>
                <c:manualLayout>
                  <c:x val="0.17928589437404058"/>
                  <c:y val="0.1449810057064343"/>
                </c:manualLayout>
              </c:layout>
              <c:tx>
                <c:rich>
                  <a:bodyPr/>
                  <a:lstStyle/>
                  <a:p>
                    <a:fld id="{2E634F23-9F09-4C6B-A317-37C6D07065C1}" type="VALUE">
                      <a:rPr lang="en-US"/>
                      <a:pPr/>
                      <a:t>[VALOR]</a:t>
                    </a:fld>
                    <a:r>
                      <a:rPr lang="en-US" baseline="0"/>
                      <a:t> </a:t>
                    </a:r>
                  </a:p>
                  <a:p>
                    <a:fld id="{18E7DC2A-3763-4629-BCAF-D73ED2D3742F}" type="PERCENTAGE">
                      <a:rPr lang="en-US" baseline="0" smtClean="0"/>
                      <a:pPr/>
                      <a:t>[PORCENTAJE]</a:t>
                    </a:fld>
                    <a:endParaRPr lang="es-SV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8A-42CD-9773-BFCB581988E5}"/>
                </c:ext>
              </c:extLst>
            </c:dLbl>
            <c:dLbl>
              <c:idx val="1"/>
              <c:layout>
                <c:manualLayout>
                  <c:x val="0.21093005578177693"/>
                  <c:y val="6.8030147326771345E-2"/>
                </c:manualLayout>
              </c:layout>
              <c:tx>
                <c:rich>
                  <a:bodyPr/>
                  <a:lstStyle/>
                  <a:p>
                    <a:fld id="{787561DF-59F0-4477-A428-5256B06E092F}" type="VALUE">
                      <a:rPr lang="en-US" smtClean="0"/>
                      <a:pPr/>
                      <a:t>[VALOR]</a:t>
                    </a:fld>
                    <a:endParaRPr lang="en-US"/>
                  </a:p>
                  <a:p>
                    <a:r>
                      <a:rPr lang="en-US" baseline="0"/>
                      <a:t> </a:t>
                    </a:r>
                    <a:fld id="{AA497358-F9C0-487F-9930-9D111860ACB7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12838555284963"/>
                      <c:h val="0.119911402747910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8A-42CD-9773-BFCB581988E5}"/>
                </c:ext>
              </c:extLst>
            </c:dLbl>
            <c:dLbl>
              <c:idx val="2"/>
              <c:layout>
                <c:manualLayout>
                  <c:x val="-0.14221205723668781"/>
                  <c:y val="-8.6214270294635589E-2"/>
                </c:manualLayout>
              </c:layout>
              <c:tx>
                <c:rich>
                  <a:bodyPr/>
                  <a:lstStyle/>
                  <a:p>
                    <a:fld id="{633FD60F-F739-48AD-9725-F848A7182D19}" type="VALUE">
                      <a:rPr lang="en-US" smtClean="0"/>
                      <a:pPr/>
                      <a:t>[VALOR]</a:t>
                    </a:fld>
                    <a:endParaRPr lang="en-US"/>
                  </a:p>
                  <a:p>
                    <a:r>
                      <a:rPr lang="en-US" baseline="0"/>
                      <a:t> </a:t>
                    </a:r>
                    <a:fld id="{D91714A6-B011-4C68-9E18-97B188618112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8A-42CD-9773-BFCB58198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Presencial</c:v>
                </c:pt>
                <c:pt idx="1">
                  <c:v>Virtual </c:v>
                </c:pt>
                <c:pt idx="2">
                  <c:v>Herramientas Tecnológicas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74822</c:v>
                </c:pt>
                <c:pt idx="1">
                  <c:v>8751</c:v>
                </c:pt>
                <c:pt idx="2">
                  <c:v>75024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8A-42CD-9773-BFCB58198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s-SV" sz="2800" b="0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Montserrat Medium" panose="00000600000000000000" pitchFamily="2" charset="0"/>
                <a:ea typeface="Open Sans Light" panose="020B0306030504020204" pitchFamily="34" charset="0"/>
                <a:cs typeface="Baloo 2" panose="03080502040302020200" pitchFamily="66" charset="0"/>
              </a:defRPr>
            </a:pPr>
            <a:endParaRPr lang="es-S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s-SV" sz="2800" b="0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Montserrat Medium" panose="00000600000000000000" pitchFamily="2" charset="0"/>
                <a:ea typeface="Open Sans Light" panose="020B0306030504020204" pitchFamily="34" charset="0"/>
                <a:cs typeface="Baloo 2" panose="03080502040302020200" pitchFamily="66" charset="0"/>
              </a:defRPr>
            </a:pPr>
            <a:endParaRPr lang="es-SV"/>
          </a:p>
        </c:txPr>
      </c:legendEntry>
      <c:layout>
        <c:manualLayout>
          <c:xMode val="edge"/>
          <c:yMode val="edge"/>
          <c:x val="0"/>
          <c:y val="0.86666808847002941"/>
          <c:w val="1"/>
          <c:h val="0.133331911529970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accent2">
                  <a:lumMod val="25000"/>
                </a:schemeClr>
              </a:solidFill>
              <a:latin typeface="Montserrat Medium" panose="00000600000000000000" pitchFamily="2" charset="0"/>
              <a:ea typeface="+mn-ea"/>
              <a:cs typeface="Baloo 2" panose="03080502040302020200" pitchFamily="66" charset="0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78814287349307E-2"/>
          <c:y val="0.13436578519644685"/>
          <c:w val="0.85202516267903661"/>
          <c:h val="0.65134551406775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Monto Invertido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B6-4BD7-9104-8BF03B3B9225}"/>
              </c:ext>
            </c:extLst>
          </c:dPt>
          <c:dPt>
            <c:idx val="1"/>
            <c:invertIfNegative val="0"/>
            <c:bubble3D val="0"/>
            <c:spPr>
              <a:solidFill>
                <a:srgbClr val="8C60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B6-4BD7-9104-8BF03B3B9225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18363283248909"/>
                      <c:h val="0.15798900934429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CB6-4BD7-9104-8BF03B3B9225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05192782401831"/>
                      <c:h val="0.15798900934429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CB6-4BD7-9104-8BF03B3B9225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Presupuesto 1S 2022</c:v>
                </c:pt>
                <c:pt idx="1">
                  <c:v>Ejecutado 1S 2022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350980</c:v>
                </c:pt>
                <c:pt idx="1">
                  <c:v>209847.8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B6-4BD7-9104-8BF03B3B92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58643744"/>
        <c:axId val="-1858644832"/>
      </c:barChart>
      <c:catAx>
        <c:axId val="-185864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58644832"/>
        <c:crosses val="autoZero"/>
        <c:auto val="1"/>
        <c:lblAlgn val="ctr"/>
        <c:lblOffset val="100"/>
        <c:noMultiLvlLbl val="0"/>
      </c:catAx>
      <c:valAx>
        <c:axId val="-1858644832"/>
        <c:scaling>
          <c:orientation val="minMax"/>
          <c:min val="0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-18586437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01673421308424"/>
          <c:y val="0.2471809724961235"/>
          <c:w val="0.45885228751709251"/>
          <c:h val="0.752819027503876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6F-41C3-B43C-6F2FCA14E1D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6F-41C3-B43C-6F2FCA14E1DC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6F-41C3-B43C-6F2FCA14E1DC}"/>
              </c:ext>
            </c:extLst>
          </c:dPt>
          <c:dLbls>
            <c:dLbl>
              <c:idx val="0"/>
              <c:layout>
                <c:manualLayout>
                  <c:x val="-0.42619768756486925"/>
                  <c:y val="-2.0261585311388008E-2"/>
                </c:manualLayout>
              </c:layout>
              <c:tx>
                <c:rich>
                  <a:bodyPr/>
                  <a:lstStyle/>
                  <a:p>
                    <a:fld id="{CB3DEB43-57B7-4A1F-AE98-333362572255}" type="CELLRANGE">
                      <a:rPr lang="en-US" baseline="0" dirty="0">
                        <a:solidFill>
                          <a:schemeClr val="accent2">
                            <a:lumMod val="25000"/>
                          </a:schemeClr>
                        </a:solidFill>
                      </a:rPr>
                      <a:pPr/>
                      <a:t>[CELLRANGE]</a:t>
                    </a:fld>
                    <a:r>
                      <a:rPr lang="en-US" baseline="0">
                        <a:solidFill>
                          <a:schemeClr val="accent2">
                            <a:lumMod val="25000"/>
                          </a:schemeClr>
                        </a:solidFill>
                      </a:rPr>
                      <a:t>
</a:t>
                    </a:r>
                    <a:fld id="{9C7A880A-8D2F-40C0-BF22-69CA86B0F105}" type="VALUE">
                      <a:rPr lang="en-US" baseline="0" dirty="0">
                        <a:solidFill>
                          <a:schemeClr val="accent2">
                            <a:lumMod val="25000"/>
                          </a:schemeClr>
                        </a:solidFill>
                      </a:rPr>
                      <a:pPr/>
                      <a:t>[VALOR]</a:t>
                    </a:fld>
                    <a:endParaRPr lang="en-US" baseline="0">
                      <a:solidFill>
                        <a:schemeClr val="accent2">
                          <a:lumMod val="2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9642323184896"/>
                      <c:h val="0.3942277905569044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56F-41C3-B43C-6F2FCA14E1DC}"/>
                </c:ext>
              </c:extLst>
            </c:dLbl>
            <c:dLbl>
              <c:idx val="1"/>
              <c:layout>
                <c:manualLayout>
                  <c:x val="-0.13430011717655974"/>
                  <c:y val="-0.15211736158579708"/>
                </c:manualLayout>
              </c:layout>
              <c:tx>
                <c:rich>
                  <a:bodyPr/>
                  <a:lstStyle/>
                  <a:p>
                    <a:fld id="{63FB64DB-7D85-4949-8FEF-E5583C4C524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01B48C15-53D9-4D26-B1EC-FBF33AB5959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56F-41C3-B43C-6F2FCA14E1DC}"/>
                </c:ext>
              </c:extLst>
            </c:dLbl>
            <c:dLbl>
              <c:idx val="2"/>
              <c:layout>
                <c:manualLayout>
                  <c:x val="3.4497839750243064E-2"/>
                  <c:y val="-0.130777029331316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s-SV" sz="2400" b="1" i="0" u="none" strike="noStrike" kern="1200" baseline="0">
                        <a:solidFill>
                          <a:schemeClr val="accent2">
                            <a:lumMod val="25000"/>
                          </a:schemeClr>
                        </a:solidFill>
                        <a:latin typeface="Poppins" pitchFamily="2" charset="77"/>
                        <a:ea typeface="+mn-ea"/>
                        <a:cs typeface="Poppins" pitchFamily="2" charset="77"/>
                      </a:defRPr>
                    </a:pPr>
                    <a:fld id="{DEFD551E-1DE1-4A40-A298-B40FD3E776F8}" type="CELLRANGE">
                      <a:rPr lang="en-US" dirty="0"/>
                      <a:pPr algn="ctr">
                        <a:defRPr lang="es-SV" sz="2400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Poppins" pitchFamily="2" charset="77"/>
                          <a:cs typeface="Poppins" pitchFamily="2" charset="77"/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326234B3-5059-4A78-AC64-F269011D7668}" type="VALUE">
                      <a:rPr lang="en-US" baseline="0" dirty="0"/>
                      <a:pPr algn="ctr">
                        <a:defRPr lang="es-SV" sz="2400" b="1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Poppins" pitchFamily="2" charset="77"/>
                          <a:cs typeface="Poppins" pitchFamily="2" charset="77"/>
                        </a:defRPr>
                      </a:pPr>
                      <a:t>[VALOR]</a:t>
                    </a:fld>
                    <a:endParaRPr lang="en-US" baseline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SV" sz="2400" b="1" i="0" u="none" strike="noStrike" kern="1200" baseline="0">
                      <a:solidFill>
                        <a:schemeClr val="accent2">
                          <a:lumMod val="25000"/>
                        </a:schemeClr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02322217005221"/>
                      <c:h val="0.2386821316977177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56F-41C3-B43C-6F2FCA14E1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997D356-1B39-4797-8A84-395C63F55720}" type="PERCENTAGE">
                      <a:rPr lang="en-US"/>
                      <a:pPr/>
                      <a:t>[PORCENTAJE]</a:t>
                    </a:fld>
                    <a:endParaRPr lang="es-SV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256F-41C3-B43C-6F2FCA14E1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SV" sz="24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Capacitación Técnica</c:v>
                </c:pt>
                <c:pt idx="1">
                  <c:v>Género</c:v>
                </c:pt>
                <c:pt idx="2">
                  <c:v>Normativa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Sheet1!$A$2:$A$4</c15:f>
                <c15:dlblRangeCache>
                  <c:ptCount val="3"/>
                  <c:pt idx="0">
                    <c:v>Capacitación Técnica</c:v>
                  </c:pt>
                  <c:pt idx="1">
                    <c:v>Género</c:v>
                  </c:pt>
                  <c:pt idx="2">
                    <c:v>Normativa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56F-41C3-B43C-6F2FCA14E1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47683315517389"/>
          <c:y val="0"/>
          <c:w val="0.4802248705142759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Visitas de Seguimiento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447-4655-ABBE-5633B204212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447-4655-ABBE-5633B204212C}"/>
              </c:ext>
            </c:extLst>
          </c:dPt>
          <c:dLbls>
            <c:dLbl>
              <c:idx val="0"/>
              <c:layout>
                <c:manualLayout>
                  <c:x val="1.2581090420987558E-3"/>
                  <c:y val="-2.9164418097686037E-2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r>
                      <a:rPr lang="en-US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447-4655-ABBE-5633B204212C}"/>
                </c:ext>
              </c:extLst>
            </c:dLbl>
            <c:dLbl>
              <c:idx val="1"/>
              <c:layout>
                <c:manualLayout>
                  <c:x val="3.4432424019799155E-3"/>
                  <c:y val="-8.3326908850531733E-3"/>
                </c:manualLayout>
              </c:layout>
              <c:tx>
                <c:rich>
                  <a:bodyPr/>
                  <a:lstStyle/>
                  <a:p>
                    <a:fld id="{B56BA7DE-5A9E-473D-916B-47DD17528073}" type="VALUE">
                      <a:rPr lang="en-US" smtClean="0"/>
                      <a:pPr/>
                      <a:t>[VALOR]</a:t>
                    </a:fld>
                    <a:r>
                      <a:rPr lang="en-US" baseline="0"/>
                      <a:t> </a:t>
                    </a:r>
                    <a:r>
                      <a:rPr lang="en-US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47-4655-ABBE-5633B204212C}"/>
                </c:ext>
              </c:extLst>
            </c:dLbl>
            <c:dLbl>
              <c:idx val="2"/>
              <c:layout>
                <c:manualLayout>
                  <c:x val="3.1946545148007913E-3"/>
                  <c:y val="0"/>
                </c:manualLayout>
              </c:layout>
              <c:tx>
                <c:rich>
                  <a:bodyPr/>
                  <a:lstStyle/>
                  <a:p>
                    <a:fld id="{3F0D73F4-1250-4BD3-9B6C-E34F8683E8B2}" type="VALUE">
                      <a:rPr lang="en-US" smtClean="0"/>
                      <a:pPr/>
                      <a:t>[VALOR]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47-4655-ABBE-5633B204212C}"/>
                </c:ext>
              </c:extLst>
            </c:dLbl>
            <c:dLbl>
              <c:idx val="3"/>
              <c:layout>
                <c:manualLayout>
                  <c:x val="8.4729529774393662E-3"/>
                  <c:y val="2.5139810690143869E-3"/>
                </c:manualLayout>
              </c:layout>
              <c:tx>
                <c:rich>
                  <a:bodyPr/>
                  <a:lstStyle/>
                  <a:p>
                    <a:fld id="{408C357F-67DD-4376-AD42-ECCAA7CB4A2F}" type="VALUE">
                      <a:rPr lang="en-US" smtClean="0"/>
                      <a:pPr/>
                      <a:t>[VALOR]</a:t>
                    </a:fld>
                    <a:r>
                      <a:rPr lang="en-US"/>
                      <a:t> (3%)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47-4655-ABBE-5633B204212C}"/>
                </c:ext>
              </c:extLst>
            </c:dLbl>
            <c:dLbl>
              <c:idx val="4"/>
              <c:layout>
                <c:manualLayout>
                  <c:x val="1.2685778771253408E-2"/>
                  <c:y val="0"/>
                </c:manualLayout>
              </c:layout>
              <c:tx>
                <c:rich>
                  <a:bodyPr/>
                  <a:lstStyle/>
                  <a:p>
                    <a:fld id="{634D361B-603F-490D-A54B-89E9443A91FC}" type="VALUE">
                      <a:rPr lang="en-US" smtClean="0"/>
                      <a:pPr/>
                      <a:t>[VALOR]</a:t>
                    </a:fld>
                    <a:r>
                      <a:rPr lang="en-US"/>
                      <a:t> (1%)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447-4655-ABBE-5633B20421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GRH</c:v>
                </c:pt>
                <c:pt idx="1">
                  <c:v>Apoyo GFC</c:v>
                </c:pt>
                <c:pt idx="2">
                  <c:v>Otros</c:v>
                </c:pt>
              </c:strCache>
            </c:strRef>
          </c:cat>
          <c:val>
            <c:numRef>
              <c:f>Sheet1!$B$2:$B$4</c:f>
              <c:numCache>
                <c:formatCode>"$"#,##0.00</c:formatCode>
                <c:ptCount val="3"/>
                <c:pt idx="0">
                  <c:v>28732.26500000001</c:v>
                </c:pt>
                <c:pt idx="1">
                  <c:v>51885.405000000006</c:v>
                </c:pt>
                <c:pt idx="2" formatCode="&quot;$&quot;#,##0_);[Red]\(&quot;$&quot;#,##0\)">
                  <c:v>3988.08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447-4655-ABBE-5633B20421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75643440"/>
        <c:axId val="-1875647792"/>
      </c:barChart>
      <c:catAx>
        <c:axId val="-187564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75647792"/>
        <c:crosses val="autoZero"/>
        <c:auto val="1"/>
        <c:lblAlgn val="ctr"/>
        <c:lblOffset val="100"/>
        <c:noMultiLvlLbl val="0"/>
      </c:catAx>
      <c:valAx>
        <c:axId val="-1875647792"/>
        <c:scaling>
          <c:orientation val="minMax"/>
        </c:scaling>
        <c:delete val="1"/>
        <c:axPos val="b"/>
        <c:numFmt formatCode="&quot;$&quot;#,##0.00" sourceLinked="1"/>
        <c:majorTickMark val="none"/>
        <c:minorTickMark val="none"/>
        <c:tickLblPos val="nextTo"/>
        <c:crossAx val="-187564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78814287349307E-2"/>
          <c:y val="4.7149819766867274E-2"/>
          <c:w val="0.85202516267903661"/>
          <c:h val="0.73856130319097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Monto Invertido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55-4B2C-AEED-C261C0FBE779}"/>
              </c:ext>
            </c:extLst>
          </c:dPt>
          <c:dPt>
            <c:idx val="1"/>
            <c:invertIfNegative val="0"/>
            <c:bubble3D val="0"/>
            <c:spPr>
              <a:solidFill>
                <a:srgbClr val="8C60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55-4B2C-AEED-C261C0FBE779}"/>
              </c:ext>
            </c:extLst>
          </c:dPt>
          <c:dLbls>
            <c:dLbl>
              <c:idx val="0"/>
              <c:layout>
                <c:manualLayout>
                  <c:x val="-6.914402951841734E-3"/>
                  <c:y val="-1.8482868749707414E-2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62486642676491"/>
                      <c:h val="9.17462067817592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55-4B2C-AEED-C261C0FBE779}"/>
                </c:ext>
              </c:extLst>
            </c:dLbl>
            <c:dLbl>
              <c:idx val="1"/>
              <c:layout>
                <c:manualLayout>
                  <c:x val="-6.7282725754653494E-3"/>
                  <c:y val="-1.5995436344103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Poppins" pitchFamily="2" charset="77"/>
                        <a:ea typeface="+mn-ea"/>
                        <a:cs typeface="Poppins" pitchFamily="2" charset="77"/>
                      </a:defRPr>
                    </a:pPr>
                    <a:fld id="{B56BA7DE-5A9E-473D-916B-47DD17528073}" type="VALUE">
                      <a:rPr lang="en-US" sz="2400" smtClean="0"/>
                      <a:pPr>
                        <a:defRPr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s-SV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0385603686479"/>
                      <c:h val="0.131381891381579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155-4B2C-AEED-C261C0FBE7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Presupuesto 1T 2022</c:v>
                </c:pt>
                <c:pt idx="1">
                  <c:v>Ejecutado 1T 2022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 formatCode="&quot;$&quot;#,##0.00_);[Red]\(&quot;$&quot;#,##0.00\)">
                  <c:v>83664.070000000007</c:v>
                </c:pt>
                <c:pt idx="1">
                  <c:v>38033.480000000003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55-4B2C-AEED-C261C0FBE7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75645616"/>
        <c:axId val="-1875644528"/>
      </c:barChart>
      <c:catAx>
        <c:axId val="-187564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75644528"/>
        <c:crosses val="autoZero"/>
        <c:auto val="1"/>
        <c:lblAlgn val="ctr"/>
        <c:lblOffset val="100"/>
        <c:noMultiLvlLbl val="0"/>
      </c:catAx>
      <c:valAx>
        <c:axId val="-1875644528"/>
        <c:scaling>
          <c:orientation val="minMax"/>
        </c:scaling>
        <c:delete val="1"/>
        <c:axPos val="l"/>
        <c:numFmt formatCode="&quot;$&quot;#,##0.00_);[Red]\(&quot;$&quot;#,##0.00\)" sourceLinked="1"/>
        <c:majorTickMark val="none"/>
        <c:minorTickMark val="none"/>
        <c:tickLblPos val="nextTo"/>
        <c:crossAx val="-18756456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363945717347378E-2"/>
          <c:y val="0.11144447334957529"/>
          <c:w val="0.927395152516585"/>
          <c:h val="0.6623264486164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5418D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98-411E-9DB0-1BDC70B47F7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498-411E-9DB0-1BDC70B47F7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498-411E-9DB0-1BDC70B47F7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498-411E-9DB0-1BDC70B47F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Libre Gestión </c:v>
                </c:pt>
                <c:pt idx="1">
                  <c:v>Licitación </c:v>
                </c:pt>
                <c:pt idx="2">
                  <c:v>Contratación Directa </c:v>
                </c:pt>
                <c:pt idx="3">
                  <c:v>BOLPROS</c:v>
                </c:pt>
              </c:strCache>
            </c:strRef>
          </c:cat>
          <c:val>
            <c:numRef>
              <c:f>Sheet1!$B$2:$B$5</c:f>
              <c:numCache>
                <c:formatCode>_("$"* #,##0.00_);_("$"* \(#,##0.00\);_("$"* "-"??_);_(@_)</c:formatCode>
                <c:ptCount val="4"/>
                <c:pt idx="0">
                  <c:v>2657486.7200000002</c:v>
                </c:pt>
                <c:pt idx="1">
                  <c:v>3715214.1</c:v>
                </c:pt>
                <c:pt idx="2">
                  <c:v>2615836.7999999998</c:v>
                </c:pt>
                <c:pt idx="3">
                  <c:v>3187193.9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98-411E-9DB0-1BDC70B47F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875643984"/>
        <c:axId val="-1875641808"/>
      </c:barChart>
      <c:catAx>
        <c:axId val="-187564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75641808"/>
        <c:crosses val="autoZero"/>
        <c:auto val="1"/>
        <c:lblAlgn val="ctr"/>
        <c:lblOffset val="100"/>
        <c:noMultiLvlLbl val="0"/>
      </c:catAx>
      <c:valAx>
        <c:axId val="-1875641808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-187564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  <c:userShapes r:id="rId5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38438193045904"/>
          <c:y val="0"/>
          <c:w val="0.5050368595232346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874-4831-883E-4ECCEC46357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874-4831-883E-4ECCEC4635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Contratos </c:v>
                </c:pt>
                <c:pt idx="1">
                  <c:v>Resoluciones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101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74-4831-883E-4ECCEC4635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75655408"/>
        <c:axId val="-1875650512"/>
      </c:barChart>
      <c:catAx>
        <c:axId val="-187565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75650512"/>
        <c:crosses val="autoZero"/>
        <c:auto val="1"/>
        <c:lblAlgn val="ctr"/>
        <c:lblOffset val="100"/>
        <c:noMultiLvlLbl val="0"/>
      </c:catAx>
      <c:valAx>
        <c:axId val="-1875650512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-187565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78814287349307E-2"/>
          <c:y val="4.7149819766867274E-2"/>
          <c:w val="0.74169712948548061"/>
          <c:h val="0.73856130319097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Monto Invertido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CF-485B-8A62-C877B0E41F44}"/>
              </c:ext>
            </c:extLst>
          </c:dPt>
          <c:dPt>
            <c:idx val="1"/>
            <c:invertIfNegative val="0"/>
            <c:bubble3D val="0"/>
            <c:spPr>
              <a:solidFill>
                <a:srgbClr val="FF8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CF-485B-8A62-C877B0E41F44}"/>
              </c:ext>
            </c:extLst>
          </c:dPt>
          <c:dLbls>
            <c:dLbl>
              <c:idx val="0"/>
              <c:layout>
                <c:manualLayout>
                  <c:x val="-6.914402951841734E-3"/>
                  <c:y val="-1.8482868749707414E-2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62486642676491"/>
                      <c:h val="9.17462067817592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CF-485B-8A62-C877B0E41F44}"/>
                </c:ext>
              </c:extLst>
            </c:dLbl>
            <c:dLbl>
              <c:idx val="1"/>
              <c:layout>
                <c:manualLayout>
                  <c:x val="-6.7282725754653494E-3"/>
                  <c:y val="-1.5995436344103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baseline="0">
                        <a:solidFill>
                          <a:srgbClr val="25284F"/>
                        </a:solidFill>
                        <a:latin typeface="Poppins" pitchFamily="2" charset="77"/>
                        <a:ea typeface="+mn-ea"/>
                        <a:cs typeface="Poppins" pitchFamily="2" charset="77"/>
                      </a:defRPr>
                    </a:pPr>
                    <a:fld id="{B56BA7DE-5A9E-473D-916B-47DD17528073}" type="VALUE">
                      <a:rPr lang="en-US" sz="2400" smtClean="0">
                        <a:solidFill>
                          <a:srgbClr val="25284F"/>
                        </a:solidFill>
                      </a:rPr>
                      <a:pPr>
                        <a:defRPr>
                          <a:solidFill>
                            <a:srgbClr val="25284F"/>
                          </a:solidFill>
                        </a:defRPr>
                      </a:pPr>
                      <a:t>[VALOR]</a:t>
                    </a:fld>
                    <a:endParaRPr lang="es-SV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rgbClr val="25284F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0385603686479"/>
                      <c:h val="0.131381891381579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CF-485B-8A62-C877B0E41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5284F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Presupuesto 1T 2022</c:v>
                </c:pt>
                <c:pt idx="1">
                  <c:v>Ejecutado 1T 2022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 formatCode="&quot;$&quot;#,##0.00_);[Red]\(&quot;$&quot;#,##0.00\)">
                  <c:v>51360.27</c:v>
                </c:pt>
                <c:pt idx="1">
                  <c:v>25085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CF-485B-8A62-C877B0E41F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75648880"/>
        <c:axId val="-1875642896"/>
      </c:barChart>
      <c:catAx>
        <c:axId val="-187564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75642896"/>
        <c:crosses val="autoZero"/>
        <c:auto val="1"/>
        <c:lblAlgn val="ctr"/>
        <c:lblOffset val="100"/>
        <c:noMultiLvlLbl val="0"/>
      </c:catAx>
      <c:valAx>
        <c:axId val="-1875642896"/>
        <c:scaling>
          <c:orientation val="minMax"/>
        </c:scaling>
        <c:delete val="1"/>
        <c:axPos val="l"/>
        <c:numFmt formatCode="&quot;$&quot;#,##0.00_);[Red]\(&quot;$&quot;#,##0.00\)" sourceLinked="1"/>
        <c:majorTickMark val="none"/>
        <c:minorTickMark val="none"/>
        <c:tickLblPos val="nextTo"/>
        <c:crossAx val="-1875648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393702967827098"/>
          <c:y val="0"/>
          <c:w val="0.47656477017268678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85-42C0-ABFE-80C76F32D74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C85-42C0-ABFE-80C76F32D746}"/>
              </c:ext>
            </c:extLst>
          </c:dPt>
          <c:dLbls>
            <c:dLbl>
              <c:idx val="0"/>
              <c:layout>
                <c:manualLayout>
                  <c:x val="2.2562165414591294E-3"/>
                  <c:y val="-2.314725501937879E-3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r>
                      <a:rPr lang="en-US" baseline="0"/>
                      <a:t> DÍAS</a:t>
                    </a:r>
                    <a:r>
                      <a:rPr lang="en-US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85-42C0-ABFE-80C76F32D746}"/>
                </c:ext>
              </c:extLst>
            </c:dLbl>
            <c:dLbl>
              <c:idx val="1"/>
              <c:layout>
                <c:manualLayout>
                  <c:x val="3.4432424019799155E-3"/>
                  <c:y val="-8.3326908850531733E-3"/>
                </c:manualLayout>
              </c:layout>
              <c:tx>
                <c:rich>
                  <a:bodyPr/>
                  <a:lstStyle/>
                  <a:p>
                    <a:fld id="{B56BA7DE-5A9E-473D-916B-47DD17528073}" type="VALUE">
                      <a:rPr lang="en-US" smtClean="0"/>
                      <a:pPr/>
                      <a:t>[VALOR]</a:t>
                    </a:fld>
                    <a:r>
                      <a:rPr lang="en-US"/>
                      <a:t> DÍAS</a:t>
                    </a:r>
                    <a:r>
                      <a:rPr lang="en-US" baseline="0"/>
                      <a:t> </a:t>
                    </a:r>
                    <a:r>
                      <a:rPr lang="en-US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85-42C0-ABFE-80C76F32D746}"/>
                </c:ext>
              </c:extLst>
            </c:dLbl>
            <c:dLbl>
              <c:idx val="2"/>
              <c:layout>
                <c:manualLayout>
                  <c:x val="3.1946545148007913E-3"/>
                  <c:y val="0"/>
                </c:manualLayout>
              </c:layout>
              <c:tx>
                <c:rich>
                  <a:bodyPr/>
                  <a:lstStyle/>
                  <a:p>
                    <a:fld id="{3F0D73F4-1250-4BD3-9B6C-E34F8683E8B2}" type="VALUE">
                      <a:rPr lang="en-US" smtClean="0"/>
                      <a:pPr/>
                      <a:t>[VALOR]</a:t>
                    </a:fld>
                    <a:r>
                      <a:rPr lang="en-US" baseline="0"/>
                      <a:t>  DÍAS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C85-42C0-ABFE-80C76F32D746}"/>
                </c:ext>
              </c:extLst>
            </c:dLbl>
            <c:dLbl>
              <c:idx val="3"/>
              <c:layout>
                <c:manualLayout>
                  <c:x val="8.4729529774393662E-3"/>
                  <c:y val="2.5139810690143869E-3"/>
                </c:manualLayout>
              </c:layout>
              <c:tx>
                <c:rich>
                  <a:bodyPr/>
                  <a:lstStyle/>
                  <a:p>
                    <a:fld id="{408C357F-67DD-4376-AD42-ECCAA7CB4A2F}" type="VALUE">
                      <a:rPr lang="en-US" smtClean="0"/>
                      <a:pPr/>
                      <a:t>[VALOR]</a:t>
                    </a:fld>
                    <a:r>
                      <a:rPr lang="en-US"/>
                      <a:t> (3%)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85-42C0-ABFE-80C76F32D746}"/>
                </c:ext>
              </c:extLst>
            </c:dLbl>
            <c:dLbl>
              <c:idx val="4"/>
              <c:layout>
                <c:manualLayout>
                  <c:x val="1.2685778771253408E-2"/>
                  <c:y val="0"/>
                </c:manualLayout>
              </c:layout>
              <c:tx>
                <c:rich>
                  <a:bodyPr/>
                  <a:lstStyle/>
                  <a:p>
                    <a:fld id="{634D361B-603F-490D-A54B-89E9443A91FC}" type="VALUE">
                      <a:rPr lang="en-US" smtClean="0"/>
                      <a:pPr/>
                      <a:t>[VALOR]</a:t>
                    </a:fld>
                    <a:r>
                      <a:rPr lang="en-US"/>
                      <a:t> (1%)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C85-42C0-ABFE-80C76F32D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Informes FC</c:v>
                </c:pt>
                <c:pt idx="1">
                  <c:v>Informes FI</c:v>
                </c:pt>
                <c:pt idx="2">
                  <c:v>Informes Bienes y Servicios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85-42C0-ABFE-80C76F32D7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rgbClr val="8C600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17356771401882E-3"/>
                  <c:y val="6.7124132605572611E-3"/>
                </c:manualLayout>
              </c:layout>
              <c:tx>
                <c:rich>
                  <a:bodyPr/>
                  <a:lstStyle/>
                  <a:p>
                    <a:fld id="{EEE74204-B608-4BC6-8DE0-2E6EED942C92}" type="VALUE">
                      <a:rPr lang="en-US" smtClean="0"/>
                      <a:pPr/>
                      <a:t>[VALOR]</a:t>
                    </a:fld>
                    <a:r>
                      <a:rPr lang="en-US"/>
                      <a:t> DÍAS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C85-42C0-ABFE-80C76F32D746}"/>
                </c:ext>
              </c:extLst>
            </c:dLbl>
            <c:dLbl>
              <c:idx val="1"/>
              <c:layout>
                <c:manualLayout>
                  <c:x val="2.3677265777516381E-2"/>
                  <c:y val="0"/>
                </c:manualLayout>
              </c:layout>
              <c:tx>
                <c:rich>
                  <a:bodyPr/>
                  <a:lstStyle/>
                  <a:p>
                    <a:fld id="{D8477685-D9AC-4A3E-BA77-0B56041B466E}" type="VALUE">
                      <a:rPr lang="en-US" smtClean="0"/>
                      <a:pPr/>
                      <a:t>[VALOR]</a:t>
                    </a:fld>
                    <a:r>
                      <a:rPr lang="en-US"/>
                      <a:t> DÍAS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C85-42C0-ABFE-80C76F32D746}"/>
                </c:ext>
              </c:extLst>
            </c:dLbl>
            <c:dLbl>
              <c:idx val="2"/>
              <c:layout>
                <c:manualLayout>
                  <c:x val="5.79340548253773E-3"/>
                  <c:y val="0"/>
                </c:manualLayout>
              </c:layout>
              <c:tx>
                <c:rich>
                  <a:bodyPr/>
                  <a:lstStyle/>
                  <a:p>
                    <a:fld id="{ABB385BE-51AE-43CF-BDF2-A498DB6CA840}" type="VALUE">
                      <a:rPr lang="en-US" smtClean="0"/>
                      <a:pPr/>
                      <a:t>[VALOR]</a:t>
                    </a:fld>
                    <a:r>
                      <a:rPr lang="en-US"/>
                      <a:t> DÍAS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C85-42C0-ABFE-80C76F32D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Informes FC</c:v>
                </c:pt>
                <c:pt idx="1">
                  <c:v>Informes FI</c:v>
                </c:pt>
                <c:pt idx="2">
                  <c:v>Informes Bienes y Servicios 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2.6876000000000002</c:v>
                </c:pt>
                <c:pt idx="1">
                  <c:v>2.1013000000000002</c:v>
                </c:pt>
                <c:pt idx="2">
                  <c:v>2.2835000000000001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C85-42C0-ABFE-80C76F32D7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75640720"/>
        <c:axId val="-1875654320"/>
      </c:barChart>
      <c:catAx>
        <c:axId val="-187564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75654320"/>
        <c:crosses val="autoZero"/>
        <c:auto val="1"/>
        <c:lblAlgn val="ctr"/>
        <c:lblOffset val="100"/>
        <c:noMultiLvlLbl val="0"/>
      </c:catAx>
      <c:valAx>
        <c:axId val="-1875654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7564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62431781875502"/>
          <c:y val="6.1751389781764345E-2"/>
          <c:w val="0.1720645685980052"/>
          <c:h val="0.22623156579897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accent6">
                  <a:lumMod val="10000"/>
                </a:schemeClr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78814287349307E-2"/>
          <c:y val="0.24472975358345642"/>
          <c:w val="0.85202516267903661"/>
          <c:h val="0.54098129811225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Monto Invertido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C5C-4E53-9924-694E79564E94}"/>
              </c:ext>
            </c:extLst>
          </c:dPt>
          <c:dPt>
            <c:idx val="1"/>
            <c:invertIfNegative val="0"/>
            <c:bubble3D val="0"/>
            <c:spPr>
              <a:solidFill>
                <a:srgbClr val="8C60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5C-4E53-9924-694E79564E94}"/>
              </c:ext>
            </c:extLst>
          </c:dPt>
          <c:dLbls>
            <c:dLbl>
              <c:idx val="0"/>
              <c:layout>
                <c:manualLayout>
                  <c:x val="9.0595572813606155E-5"/>
                  <c:y val="0.11070414557015676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62486642676491"/>
                      <c:h val="9.17462067817592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5C-4E53-9924-694E79564E94}"/>
                </c:ext>
              </c:extLst>
            </c:dLbl>
            <c:dLbl>
              <c:idx val="1"/>
              <c:layout>
                <c:manualLayout>
                  <c:x val="3.7791591572542693E-3"/>
                  <c:y val="7.772846809669174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baseline="0">
                        <a:solidFill>
                          <a:srgbClr val="25284F"/>
                        </a:solidFill>
                        <a:latin typeface="Poppins" pitchFamily="2" charset="77"/>
                        <a:ea typeface="+mn-ea"/>
                        <a:cs typeface="Poppins" pitchFamily="2" charset="77"/>
                      </a:defRPr>
                    </a:pPr>
                    <a:fld id="{B56BA7DE-5A9E-473D-916B-47DD17528073}" type="VALUE">
                      <a:rPr lang="en-US" sz="2400" smtClean="0">
                        <a:solidFill>
                          <a:srgbClr val="25284F"/>
                        </a:solidFill>
                      </a:rPr>
                      <a:pPr>
                        <a:defRPr>
                          <a:solidFill>
                            <a:srgbClr val="25284F"/>
                          </a:solidFill>
                        </a:defRPr>
                      </a:pPr>
                      <a:t>[VALOR]</a:t>
                    </a:fld>
                    <a:endParaRPr lang="es-SV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rgbClr val="25284F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0385603686479"/>
                      <c:h val="0.131381891381579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5C-4E53-9924-694E79564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25284F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Presupuesto 1S 2022</c:v>
                </c:pt>
                <c:pt idx="1">
                  <c:v>Ejecutado 1S 2022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1">
                  <c:v>69638.28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5C-4E53-9924-694E79564E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75655952"/>
        <c:axId val="-1875653232"/>
      </c:barChart>
      <c:catAx>
        <c:axId val="-187565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75653232"/>
        <c:crosses val="autoZero"/>
        <c:auto val="1"/>
        <c:lblAlgn val="ctr"/>
        <c:lblOffset val="100"/>
        <c:noMultiLvlLbl val="0"/>
      </c:catAx>
      <c:valAx>
        <c:axId val="-1875653232"/>
        <c:scaling>
          <c:orientation val="minMax"/>
          <c:max val="60000"/>
          <c:min val="0"/>
        </c:scaling>
        <c:delete val="1"/>
        <c:axPos val="l"/>
        <c:numFmt formatCode="&quot;$&quot;#,##0.00_);[Red]\(&quot;$&quot;#,##0.00\)" sourceLinked="1"/>
        <c:majorTickMark val="out"/>
        <c:minorTickMark val="none"/>
        <c:tickLblPos val="nextTo"/>
        <c:crossAx val="-18756559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9108074284718"/>
          <c:y val="0.12027839753895332"/>
          <c:w val="0.4148384845406029"/>
          <c:h val="0.849956775583700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Número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68-4D32-AD43-8AC4CB1ADA2D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68-4D32-AD43-8AC4CB1ADA2D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68-4D32-AD43-8AC4CB1ADA2D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68-4D32-AD43-8AC4CB1ADA2D}"/>
              </c:ext>
            </c:extLst>
          </c:dPt>
          <c:dLbls>
            <c:dLbl>
              <c:idx val="0"/>
              <c:layout>
                <c:manualLayout>
                  <c:x val="0.20311324807493333"/>
                  <c:y val="-2.350411547871023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68-4D32-AD43-8AC4CB1ADA2D}"/>
                </c:ext>
              </c:extLst>
            </c:dLbl>
            <c:dLbl>
              <c:idx val="1"/>
              <c:layout>
                <c:manualLayout>
                  <c:x val="-0.13117730604839448"/>
                  <c:y val="-7.94621558231674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68-4D32-AD43-8AC4CB1AD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Poppins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Informes sin observación</c:v>
                </c:pt>
                <c:pt idx="1">
                  <c:v>Informes con observación 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10177</c:v>
                </c:pt>
                <c:pt idx="1">
                  <c:v>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68-4D32-AD43-8AC4CB1ADA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12751264904195"/>
          <c:y val="9.9799363159507992E-2"/>
          <c:w val="0.41587248735095811"/>
          <c:h val="0.59580865935781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SV" sz="2400" b="1" i="0" u="none" strike="noStrike" kern="1200" baseline="0">
              <a:solidFill>
                <a:schemeClr val="accent2">
                  <a:lumMod val="25000"/>
                </a:schemeClr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6973366990427"/>
          <c:y val="5.8018946310568198E-2"/>
          <c:w val="0.58460541925651721"/>
          <c:h val="0.777822554995436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0F-4CE1-AA7F-0B55C2B5A3CD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</a:schemeClr>
              </a:solidFill>
              <a:ln w="9525" cap="flat" cmpd="sng" algn="ctr">
                <a:solidFill>
                  <a:schemeClr val="tx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0F-4CE1-AA7F-0B55C2B5A3CD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0F-4CE1-AA7F-0B55C2B5A3C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0F-4CE1-AA7F-0B55C2B5A3CD}"/>
              </c:ext>
            </c:extLst>
          </c:dPt>
          <c:dLbls>
            <c:dLbl>
              <c:idx val="0"/>
              <c:layout>
                <c:manualLayout>
                  <c:x val="0.17163727724443731"/>
                  <c:y val="3.3821496779245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2E634F23-9F09-4C6B-A317-37C6D07065C1}" type="VALUE">
                      <a:rPr lang="en-US" smtClean="0"/>
                      <a:pPr/>
                      <a:t>[VALOR]</a:t>
                    </a:fld>
                    <a:r>
                      <a:rPr lang="en-US" baseline="0"/>
                      <a:t> </a:t>
                    </a:r>
                  </a:p>
                  <a:p>
                    <a:fld id="{18E7DC2A-3763-4629-BCAF-D73ED2D3742F}" type="PERCENTAGE">
                      <a:rPr lang="en-US" baseline="0" smtClean="0"/>
                      <a:pPr/>
                      <a:t>[PORCENTAJE]</a:t>
                    </a:fld>
                    <a:endParaRPr lang="es-SV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586307206341429"/>
                      <c:h val="0.122369437769639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0F-4CE1-AA7F-0B55C2B5A3CD}"/>
                </c:ext>
              </c:extLst>
            </c:dLbl>
            <c:dLbl>
              <c:idx val="1"/>
              <c:layout>
                <c:manualLayout>
                  <c:x val="-0.13090516548731901"/>
                  <c:y val="2.88894176395754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787561DF-59F0-4477-A428-5256B06E092F}" type="VALUE">
                      <a:rPr lang="en-US" smtClean="0"/>
                      <a:pPr/>
                      <a:t>[VALOR]</a:t>
                    </a:fld>
                    <a:endParaRPr lang="en-US"/>
                  </a:p>
                  <a:p>
                    <a:r>
                      <a:rPr lang="en-US" baseline="0"/>
                      <a:t> </a:t>
                    </a:r>
                    <a:fld id="{AA497358-F9C0-487F-9930-9D111860ACB7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D0F-4CE1-AA7F-0B55C2B5A3CD}"/>
                </c:ext>
              </c:extLst>
            </c:dLbl>
            <c:dLbl>
              <c:idx val="2"/>
              <c:layout>
                <c:manualLayout>
                  <c:x val="-0.14221205723668781"/>
                  <c:y val="-8.62142702946355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633FD60F-F739-48AD-9725-F848A7182D19}" type="VALUE">
                      <a:rPr lang="en-US" smtClean="0"/>
                      <a:pPr/>
                      <a:t>[VALOR]</a:t>
                    </a:fld>
                    <a:endParaRPr lang="en-US"/>
                  </a:p>
                  <a:p>
                    <a:r>
                      <a:rPr lang="en-US" baseline="0"/>
                      <a:t> </a:t>
                    </a:r>
                    <a:fld id="{D91714A6-B011-4C68-9E18-97B188618112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0F-4CE1-AA7F-0B55C2B5A3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Presencial</c:v>
                </c:pt>
                <c:pt idx="1">
                  <c:v>Virtual </c:v>
                </c:pt>
                <c:pt idx="2">
                  <c:v>Herramientas Tecnológicas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10.388847389999999</c:v>
                </c:pt>
                <c:pt idx="1">
                  <c:v>0.72566847000000001</c:v>
                </c:pt>
                <c:pt idx="2">
                  <c:v>6.5358528849999997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0F-4CE1-AA7F-0B55C2B5A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s-SV" sz="2800" b="0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Montserrat Medium" panose="00000600000000000000" pitchFamily="2" charset="0"/>
                <a:ea typeface="Open Sans Light" panose="020B0306030504020204" pitchFamily="34" charset="0"/>
                <a:cs typeface="Baloo 2" panose="03080502040302020200" pitchFamily="66" charset="0"/>
              </a:defRPr>
            </a:pPr>
            <a:endParaRPr lang="es-S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s-SV" sz="2800" b="0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Montserrat Medium" panose="00000600000000000000" pitchFamily="2" charset="0"/>
                <a:ea typeface="Open Sans Light" panose="020B0306030504020204" pitchFamily="34" charset="0"/>
                <a:cs typeface="Baloo 2" panose="03080502040302020200" pitchFamily="66" charset="0"/>
              </a:defRPr>
            </a:pPr>
            <a:endParaRPr lang="es-SV"/>
          </a:p>
        </c:txPr>
      </c:legendEntry>
      <c:layout>
        <c:manualLayout>
          <c:xMode val="edge"/>
          <c:yMode val="edge"/>
          <c:x val="0"/>
          <c:y val="0.84737129926363752"/>
          <c:w val="1"/>
          <c:h val="0.14636614637591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accent2">
                  <a:lumMod val="25000"/>
                </a:schemeClr>
              </a:solidFill>
              <a:latin typeface="Montserrat Medium" panose="00000600000000000000" pitchFamily="2" charset="0"/>
              <a:ea typeface="+mn-ea"/>
              <a:cs typeface="Baloo 2" panose="03080502040302020200" pitchFamily="66" charset="0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37070087754576"/>
          <c:y val="0"/>
          <c:w val="0.3984769530233996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Visitas de Seguimiento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863-4588-A002-D8D6CBA0530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863-4588-A002-D8D6CBA053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Mantenimiento Institucional</c:v>
                </c:pt>
                <c:pt idx="1">
                  <c:v>Servicios de Transporte </c:v>
                </c:pt>
                <c:pt idx="2">
                  <c:v>Servicios de Almacén </c:v>
                </c:pt>
                <c:pt idx="3">
                  <c:v>Servicios de Limpieza </c:v>
                </c:pt>
                <c:pt idx="4">
                  <c:v>Servicios de Vigilancia 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9.1300000000000008</c:v>
                </c:pt>
                <c:pt idx="1">
                  <c:v>8.8000000000000007</c:v>
                </c:pt>
                <c:pt idx="2">
                  <c:v>9.1300000000000008</c:v>
                </c:pt>
                <c:pt idx="3">
                  <c:v>8.83</c:v>
                </c:pt>
                <c:pt idx="4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63-4588-A002-D8D6CBA053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75652688"/>
        <c:axId val="-1875651056"/>
      </c:barChart>
      <c:catAx>
        <c:axId val="-187565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75651056"/>
        <c:crosses val="autoZero"/>
        <c:auto val="1"/>
        <c:lblAlgn val="ctr"/>
        <c:lblOffset val="100"/>
        <c:noMultiLvlLbl val="0"/>
      </c:catAx>
      <c:valAx>
        <c:axId val="-187565105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-187565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78814287349307E-2"/>
          <c:y val="4.7149819766867274E-2"/>
          <c:w val="0.85202516267903661"/>
          <c:h val="0.73126290906267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Monto Invertido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39-4553-A493-F75A658EA02D}"/>
              </c:ext>
            </c:extLst>
          </c:dPt>
          <c:dPt>
            <c:idx val="1"/>
            <c:invertIfNegative val="0"/>
            <c:bubble3D val="0"/>
            <c:spPr>
              <a:solidFill>
                <a:srgbClr val="FF8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39-4553-A493-F75A658EA02D}"/>
              </c:ext>
            </c:extLst>
          </c:dPt>
          <c:dLbls>
            <c:dLbl>
              <c:idx val="0"/>
              <c:layout>
                <c:manualLayout>
                  <c:x val="-6.914402951841734E-3"/>
                  <c:y val="-1.8482868749707414E-2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62486642676491"/>
                      <c:h val="9.17462067817592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C39-4553-A493-F75A658EA02D}"/>
                </c:ext>
              </c:extLst>
            </c:dLbl>
            <c:dLbl>
              <c:idx val="1"/>
              <c:layout>
                <c:manualLayout>
                  <c:x val="1.1634250859246754E-2"/>
                  <c:y val="1.101055826182073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2">
                            <a:lumMod val="25000"/>
                          </a:schemeClr>
                        </a:solidFill>
                        <a:latin typeface="Poppins" pitchFamily="2" charset="77"/>
                        <a:ea typeface="+mn-ea"/>
                        <a:cs typeface="Poppins" pitchFamily="2" charset="77"/>
                      </a:defRPr>
                    </a:pPr>
                    <a:fld id="{B56BA7DE-5A9E-473D-916B-47DD17528073}" type="VALUE">
                      <a:rPr lang="en-US" sz="2400" smtClean="0">
                        <a:solidFill>
                          <a:schemeClr val="accent2">
                            <a:lumMod val="25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25000"/>
                            </a:schemeClr>
                          </a:solidFill>
                        </a:defRPr>
                      </a:pPr>
                      <a:t>[VALOR]</a:t>
                    </a:fld>
                    <a:endParaRPr lang="es-SV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accent2">
                          <a:lumMod val="25000"/>
                        </a:schemeClr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0385603686479"/>
                      <c:h val="0.131381891381579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C39-4553-A493-F75A658EA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Presupuesto 1S 2022</c:v>
                </c:pt>
                <c:pt idx="1">
                  <c:v>Ejecutado 1S 2022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 formatCode="&quot;$&quot;#,##0_);[Red]\(&quot;$&quot;#,##0\)">
                  <c:v>723321.86000000022</c:v>
                </c:pt>
                <c:pt idx="1">
                  <c:v>370609.63999999996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39-4553-A493-F75A658EA0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45712992"/>
        <c:axId val="-1845715168"/>
      </c:barChart>
      <c:catAx>
        <c:axId val="-184571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25284F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45715168"/>
        <c:crosses val="autoZero"/>
        <c:auto val="1"/>
        <c:lblAlgn val="ctr"/>
        <c:lblOffset val="100"/>
        <c:noMultiLvlLbl val="0"/>
      </c:catAx>
      <c:valAx>
        <c:axId val="-1845715168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-18457129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5439223785109307E-2"/>
          <c:w val="1"/>
          <c:h val="0.762368784270209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813F-4208-A51B-63F482E10722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813F-4208-A51B-63F482E1072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18301866011400808"/>
                      <c:h val="0.103128976536989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13F-4208-A51B-63F482E107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56BA7DE-5A9E-473D-916B-47DD17528073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6886678726289881"/>
                      <c:h val="0.128078917664927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13F-4208-A51B-63F482E10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22150</c:v>
                </c:pt>
                <c:pt idx="1">
                  <c:v>22363</c:v>
                </c:pt>
                <c:pt idx="2">
                  <c:v>24750</c:v>
                </c:pt>
                <c:pt idx="3">
                  <c:v>24643</c:v>
                </c:pt>
                <c:pt idx="4">
                  <c:v>26187</c:v>
                </c:pt>
                <c:pt idx="5">
                  <c:v>25650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813F-4208-A51B-63F482E1072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11224"/>
              </a:solidFill>
              <a:ln w="9525">
                <a:solidFill>
                  <a:srgbClr val="11122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Sheet1!$B$3:$G$3</c:f>
              <c:numCache>
                <c:formatCode>#,##0</c:formatCode>
                <c:ptCount val="6"/>
                <c:pt idx="0">
                  <c:v>15859</c:v>
                </c:pt>
                <c:pt idx="1">
                  <c:v>14753</c:v>
                </c:pt>
                <c:pt idx="2">
                  <c:v>18318</c:v>
                </c:pt>
                <c:pt idx="3">
                  <c:v>15972</c:v>
                </c:pt>
                <c:pt idx="4">
                  <c:v>18384</c:v>
                </c:pt>
                <c:pt idx="5">
                  <c:v>19699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13F-4208-A51B-63F482E107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845719520"/>
        <c:axId val="-1845722784"/>
      </c:lineChart>
      <c:catAx>
        <c:axId val="-184571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SV" sz="20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45722784"/>
        <c:crosses val="autoZero"/>
        <c:auto val="1"/>
        <c:lblAlgn val="ctr"/>
        <c:lblOffset val="100"/>
        <c:noMultiLvlLbl val="0"/>
      </c:catAx>
      <c:valAx>
        <c:axId val="-18457227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84571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7331007097895557"/>
          <c:y val="0.62634212500128428"/>
          <c:w val="0.25506679666154874"/>
          <c:h val="0.12074484298635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0000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53562789242082E-2"/>
          <c:y val="7.4299886042579658E-2"/>
          <c:w val="0.94928807897315248"/>
          <c:h val="0.7471877762813672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57150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5CA0-498D-AC01-24785358CE09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57150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5CA0-498D-AC01-24785358CE0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18301866011400808"/>
                      <c:h val="0.103128976536989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A0-498D-AC01-24785358CE09}"/>
                </c:ext>
              </c:extLst>
            </c:dLbl>
            <c:dLbl>
              <c:idx val="1"/>
              <c:layout>
                <c:manualLayout>
                  <c:x val="-0.1327002872065276"/>
                  <c:y val="0.10680867927071275"/>
                </c:manualLayout>
              </c:layout>
              <c:tx>
                <c:rich>
                  <a:bodyPr/>
                  <a:lstStyle/>
                  <a:p>
                    <a:fld id="{B56BA7DE-5A9E-473D-916B-47DD17528073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6886678726289881"/>
                      <c:h val="0.128078917664927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A0-498D-AC01-24785358CE09}"/>
                </c:ext>
              </c:extLst>
            </c:dLbl>
            <c:dLbl>
              <c:idx val="2"/>
              <c:layout>
                <c:manualLayout>
                  <c:x val="-2.0932506920885836E-2"/>
                  <c:y val="0.122946779973668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81-42D3-8641-F8109CEC0C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259ECB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70C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114</c:v>
                </c:pt>
                <c:pt idx="1">
                  <c:v>311</c:v>
                </c:pt>
                <c:pt idx="2">
                  <c:v>214</c:v>
                </c:pt>
                <c:pt idx="3">
                  <c:v>255</c:v>
                </c:pt>
                <c:pt idx="4">
                  <c:v>255</c:v>
                </c:pt>
                <c:pt idx="5">
                  <c:v>237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5CA0-498D-AC01-24785358CE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ln w="57150" cap="rnd">
              <a:solidFill>
                <a:srgbClr val="F468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46833"/>
              </a:solidFill>
              <a:ln w="57150">
                <a:solidFill>
                  <a:srgbClr val="F4683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1354264748560101E-2"/>
                  <c:y val="-8.462570569616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A0-498D-AC01-24785358CE09}"/>
                </c:ext>
              </c:extLst>
            </c:dLbl>
            <c:dLbl>
              <c:idx val="2"/>
              <c:layout>
                <c:manualLayout>
                  <c:x val="-1.5727582288718438E-2"/>
                  <c:y val="-7.1852014270325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A0-498D-AC01-24785358C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46833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248</c:v>
                </c:pt>
                <c:pt idx="1">
                  <c:v>343</c:v>
                </c:pt>
                <c:pt idx="2">
                  <c:v>228</c:v>
                </c:pt>
                <c:pt idx="3">
                  <c:v>205</c:v>
                </c:pt>
                <c:pt idx="4">
                  <c:v>166</c:v>
                </c:pt>
                <c:pt idx="5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CA0-498D-AC01-24785358C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845719520"/>
        <c:axId val="-1845722784"/>
      </c:lineChart>
      <c:catAx>
        <c:axId val="-184571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SV" sz="2400" b="1" i="0" u="none" strike="noStrike" kern="1200" baseline="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45722784"/>
        <c:crosses val="autoZero"/>
        <c:auto val="1"/>
        <c:lblAlgn val="ctr"/>
        <c:lblOffset val="100"/>
        <c:noMultiLvlLbl val="0"/>
      </c:catAx>
      <c:valAx>
        <c:axId val="-1845722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84571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748522801396277"/>
          <c:y val="0.65784510843053579"/>
          <c:w val="0.21746519542689333"/>
          <c:h val="0.13297412774294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0000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696078867960942E-2"/>
          <c:y val="4.7149819766867274E-2"/>
          <c:w val="0.87220800160477674"/>
          <c:h val="0.73232392620331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Monto Invertido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A0-4284-912F-3C5F7EDE063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A0-4284-912F-3C5F7EDE063B}"/>
              </c:ext>
            </c:extLst>
          </c:dPt>
          <c:dLbls>
            <c:dLbl>
              <c:idx val="0"/>
              <c:layout>
                <c:manualLayout>
                  <c:x val="-6.914402951841734E-3"/>
                  <c:y val="-1.8482868749707414E-2"/>
                </c:manualLayout>
              </c:layout>
              <c:tx>
                <c:rich>
                  <a:bodyPr/>
                  <a:lstStyle/>
                  <a:p>
                    <a:fld id="{C2680C06-14F0-4113-9478-879E99F3A892}" type="VALUE">
                      <a:rPr lang="en-US" smtClean="0"/>
                      <a:pPr/>
                      <a:t>[VALOR]</a:t>
                    </a:fld>
                    <a:endParaRPr lang="es-S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62486642676491"/>
                      <c:h val="9.17462067817592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A0-4284-912F-3C5F7EDE063B}"/>
                </c:ext>
              </c:extLst>
            </c:dLbl>
            <c:dLbl>
              <c:idx val="1"/>
              <c:layout>
                <c:manualLayout>
                  <c:x val="-6.7282725754653494E-3"/>
                  <c:y val="-1.5995436344103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3200" b="1" i="0" u="none" strike="noStrike" kern="1200" baseline="0">
                        <a:solidFill>
                          <a:srgbClr val="8C6007"/>
                        </a:solidFill>
                        <a:latin typeface="Poppins" pitchFamily="2" charset="77"/>
                        <a:ea typeface="+mn-ea"/>
                        <a:cs typeface="Poppins" pitchFamily="2" charset="77"/>
                      </a:defRPr>
                    </a:pPr>
                    <a:fld id="{B56BA7DE-5A9E-473D-916B-47DD17528073}" type="VALUE">
                      <a:rPr lang="en-US"/>
                      <a:pPr>
                        <a:defRPr/>
                      </a:pPr>
                      <a:t>[VALOR]</a:t>
                    </a:fld>
                    <a:endParaRPr lang="es-SV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rgbClr val="8C6007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0385603686479"/>
                      <c:h val="0.131381891381579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A0-4284-912F-3C5F7EDE0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8C6007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Presupuesto 1S 2022</c:v>
                </c:pt>
                <c:pt idx="1">
                  <c:v>Ejecutado 1S 2022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>
                  <c:v>98556.67</c:v>
                </c:pt>
                <c:pt idx="1">
                  <c:v>52137.04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A0-4284-912F-3C5F7EDE06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1845720064"/>
        <c:axId val="-1845720608"/>
      </c:barChart>
      <c:catAx>
        <c:axId val="-184572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8C6007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SV"/>
          </a:p>
        </c:txPr>
        <c:crossAx val="-1845720608"/>
        <c:crosses val="autoZero"/>
        <c:auto val="1"/>
        <c:lblAlgn val="ctr"/>
        <c:lblOffset val="100"/>
        <c:noMultiLvlLbl val="0"/>
      </c:catAx>
      <c:valAx>
        <c:axId val="-1845720608"/>
        <c:scaling>
          <c:orientation val="minMax"/>
        </c:scaling>
        <c:delete val="1"/>
        <c:axPos val="l"/>
        <c:numFmt formatCode="&quot;$&quot;#,##0.00_);[Red]\(&quot;$&quot;#,##0.00\)" sourceLinked="1"/>
        <c:majorTickMark val="none"/>
        <c:minorTickMark val="none"/>
        <c:tickLblPos val="nextTo"/>
        <c:crossAx val="-1845720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 b="1" i="0">
          <a:solidFill>
            <a:srgbClr val="8C6007"/>
          </a:solidFill>
          <a:latin typeface="Poppins" pitchFamily="2" charset="77"/>
          <a:cs typeface="Poppins" pitchFamily="2" charset="77"/>
        </a:defRPr>
      </a:pPr>
      <a:endParaRPr lang="es-SV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46833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D6-418E-9F05-9E2377ECBDF6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4D6-418E-9F05-9E2377ECBD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Objetivo 1</c:v>
                </c:pt>
                <c:pt idx="1">
                  <c:v>Objetivo 2</c:v>
                </c:pt>
                <c:pt idx="2">
                  <c:v>Objetivo 3</c:v>
                </c:pt>
                <c:pt idx="3">
                  <c:v>Objetivo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64.8</c:v>
                </c:pt>
                <c:pt idx="1">
                  <c:v>56</c:v>
                </c:pt>
                <c:pt idx="2">
                  <c:v>73.8</c:v>
                </c:pt>
                <c:pt idx="3">
                  <c:v>94.3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6-418E-9F05-9E2377ECB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7321632"/>
        <c:axId val="1657323296"/>
      </c:barChart>
      <c:catAx>
        <c:axId val="165732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657323296"/>
        <c:crosses val="autoZero"/>
        <c:auto val="1"/>
        <c:lblAlgn val="ctr"/>
        <c:lblOffset val="100"/>
        <c:noMultiLvlLbl val="0"/>
      </c:catAx>
      <c:valAx>
        <c:axId val="16573232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65732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2718578322748E-4"/>
          <c:y val="0.19514669691887074"/>
          <c:w val="0.9998502823900316"/>
          <c:h val="0.649040484153669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2"/>
              </a:solidFill>
              <a:ln w="10160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9118634114154998E-2"/>
                  <c:y val="-9.2194069931761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71-47CB-BFAC-DD001ACAD4C3}"/>
                </c:ext>
              </c:extLst>
            </c:dLbl>
            <c:dLbl>
              <c:idx val="1"/>
              <c:layout>
                <c:manualLayout>
                  <c:x val="-7.2567551046977222E-2"/>
                  <c:y val="-0.104143837872059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71-47CB-BFAC-DD001ACAD4C3}"/>
                </c:ext>
              </c:extLst>
            </c:dLbl>
            <c:dLbl>
              <c:idx val="2"/>
              <c:layout>
                <c:manualLayout>
                  <c:x val="-2.5682408668112951E-2"/>
                  <c:y val="7.9668312286167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71-47CB-BFAC-DD001ACAD4C3}"/>
                </c:ext>
              </c:extLst>
            </c:dLbl>
            <c:dLbl>
              <c:idx val="4"/>
              <c:layout>
                <c:manualLayout>
                  <c:x val="-6.4476881736988859E-2"/>
                  <c:y val="0.10121042322036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2B-4B9A-9F06-1E670FB1D436}"/>
                </c:ext>
              </c:extLst>
            </c:dLbl>
            <c:dLbl>
              <c:idx val="6"/>
              <c:layout>
                <c:manualLayout>
                  <c:x val="-1.097275393805602E-2"/>
                  <c:y val="-7.3967582484062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066050645567482E-2"/>
                      <c:h val="8.8021203923758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71-47CB-BFAC-DD001ACAD4C3}"/>
                </c:ext>
              </c:extLst>
            </c:dLbl>
            <c:dLbl>
              <c:idx val="7"/>
              <c:layout>
                <c:manualLayout>
                  <c:x val="-2.7936534094713569E-2"/>
                  <c:y val="7.0531463439271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71-47CB-BFAC-DD001ACAD4C3}"/>
                </c:ext>
              </c:extLst>
            </c:dLbl>
            <c:dLbl>
              <c:idx val="8"/>
              <c:layout>
                <c:manualLayout>
                  <c:x val="-2.8517060521017667E-2"/>
                  <c:y val="7.758019738675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71-47CB-BFAC-DD001ACAD4C3}"/>
                </c:ext>
              </c:extLst>
            </c:dLbl>
            <c:dLbl>
              <c:idx val="9"/>
              <c:layout>
                <c:manualLayout>
                  <c:x val="-2.3357006199866213E-2"/>
                  <c:y val="6.3482729491791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71-47CB-BFAC-DD001ACAD4C3}"/>
                </c:ext>
              </c:extLst>
            </c:dLbl>
            <c:dLbl>
              <c:idx val="10"/>
              <c:layout>
                <c:manualLayout>
                  <c:x val="-3.367711484216912E-2"/>
                  <c:y val="7.0531463439271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71-47CB-BFAC-DD001ACAD4C3}"/>
                </c:ext>
              </c:extLst>
            </c:dLbl>
            <c:dLbl>
              <c:idx val="11"/>
              <c:layout>
                <c:manualLayout>
                  <c:x val="-2.7382417395250085E-2"/>
                  <c:y val="7.4055830413011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71-47CB-BFAC-DD001ACAD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 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7305.9999999999991</c:v>
                </c:pt>
                <c:pt idx="1">
                  <c:v>14298</c:v>
                </c:pt>
                <c:pt idx="2">
                  <c:v>19179.000000000004</c:v>
                </c:pt>
                <c:pt idx="3">
                  <c:v>18831</c:v>
                </c:pt>
                <c:pt idx="4">
                  <c:v>17574</c:v>
                </c:pt>
                <c:pt idx="5">
                  <c:v>24186.000000000004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A71-47CB-BFAC-DD001ACAD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Ejecución</c:v>
                </c:pt>
              </c:strCache>
            </c:strRef>
          </c:tx>
          <c:spPr>
            <a:ln w="381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C7715"/>
              </a:solidFill>
              <a:ln w="101600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776838788050104E-2"/>
                  <c:y val="7.8179074944232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71-47CB-BFAC-DD001ACAD4C3}"/>
                </c:ext>
              </c:extLst>
            </c:dLbl>
            <c:dLbl>
              <c:idx val="1"/>
              <c:layout>
                <c:manualLayout>
                  <c:x val="-3.0613825930388795E-2"/>
                  <c:y val="9.623475192781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71-47CB-BFAC-DD001ACAD4C3}"/>
                </c:ext>
              </c:extLst>
            </c:dLbl>
            <c:dLbl>
              <c:idx val="2"/>
              <c:layout>
                <c:manualLayout>
                  <c:x val="-6.7885682131370931E-2"/>
                  <c:y val="-0.103929838065666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71-47CB-BFAC-DD001ACAD4C3}"/>
                </c:ext>
              </c:extLst>
            </c:dLbl>
            <c:dLbl>
              <c:idx val="3"/>
              <c:layout>
                <c:manualLayout>
                  <c:x val="-4.5602041008698947E-2"/>
                  <c:y val="8.8153298307970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71-47CB-BFAC-DD001ACAD4C3}"/>
                </c:ext>
              </c:extLst>
            </c:dLbl>
            <c:dLbl>
              <c:idx val="4"/>
              <c:layout>
                <c:manualLayout>
                  <c:x val="-6.7671504295555213E-2"/>
                  <c:y val="-0.128001417602222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2B-4B9A-9F06-1E670FB1D436}"/>
                </c:ext>
              </c:extLst>
            </c:dLbl>
            <c:dLbl>
              <c:idx val="5"/>
              <c:layout>
                <c:manualLayout>
                  <c:x val="-2.6984895691520253E-2"/>
                  <c:y val="9.8233646066821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2B-4B9A-9F06-1E670FB1D436}"/>
                </c:ext>
              </c:extLst>
            </c:dLbl>
            <c:dLbl>
              <c:idx val="6"/>
              <c:layout>
                <c:manualLayout>
                  <c:x val="-3.5160610144325498E-2"/>
                  <c:y val="-4.9297013667883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71-47CB-BFAC-DD001ACAD4C3}"/>
                </c:ext>
              </c:extLst>
            </c:dLbl>
            <c:dLbl>
              <c:idx val="7"/>
              <c:layout>
                <c:manualLayout>
                  <c:x val="-2.7936534094713569E-2"/>
                  <c:y val="-6.6918848536582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4899213981521E-2"/>
                      <c:h val="8.8021203923758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A71-47CB-BFAC-DD001ACAD4C3}"/>
                </c:ext>
              </c:extLst>
            </c:dLbl>
            <c:dLbl>
              <c:idx val="8"/>
              <c:layout>
                <c:manualLayout>
                  <c:x val="-4.1933201756011257E-2"/>
                  <c:y val="-8.454068340528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71-47CB-BFAC-DD001ACAD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oppins SemiBold" pitchFamily="2" charset="77"/>
                    <a:ea typeface="+mn-ea"/>
                    <a:cs typeface="Poppins SemiBold" pitchFamily="2" charset="77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 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4195</c:v>
                </c:pt>
                <c:pt idx="1">
                  <c:v>13476</c:v>
                </c:pt>
                <c:pt idx="2">
                  <c:v>24141</c:v>
                </c:pt>
                <c:pt idx="3">
                  <c:v>13665</c:v>
                </c:pt>
                <c:pt idx="4">
                  <c:v>18944</c:v>
                </c:pt>
                <c:pt idx="5">
                  <c:v>19929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A71-47CB-BFAC-DD001ACAD4C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986850768"/>
        <c:axId val="-1986849680"/>
      </c:lineChart>
      <c:catAx>
        <c:axId val="-198685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s-SV"/>
          </a:p>
        </c:txPr>
        <c:crossAx val="-1986849680"/>
        <c:crosses val="autoZero"/>
        <c:auto val="1"/>
        <c:lblAlgn val="ctr"/>
        <c:lblOffset val="100"/>
        <c:noMultiLvlLbl val="0"/>
      </c:catAx>
      <c:valAx>
        <c:axId val="-19868496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198685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6556683623907903E-2"/>
          <c:y val="3.2004573454788965E-2"/>
          <c:w val="0.39189929979281773"/>
          <c:h val="0.14350528544042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s-S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70-45C0-8E85-FF7A834A9F67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70-45C0-8E85-FF7A834A9F6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70-45C0-8E85-FF7A834A9F6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70-45C0-8E85-FF7A834A9F67}"/>
              </c:ext>
            </c:extLst>
          </c:dPt>
          <c:dLbls>
            <c:dLbl>
              <c:idx val="0"/>
              <c:layout>
                <c:manualLayout>
                  <c:x val="-0.1192181222274076"/>
                  <c:y val="3.1403851051781738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70-45C0-8E85-FF7A834A9F67}"/>
                </c:ext>
              </c:extLst>
            </c:dLbl>
            <c:dLbl>
              <c:idx val="1"/>
              <c:layout>
                <c:manualLayout>
                  <c:x val="0.10407931305567326"/>
                  <c:y val="0.248090423309075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70-45C0-8E85-FF7A834A9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53921</c:v>
                </c:pt>
                <c:pt idx="1">
                  <c:v>40429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70-45C0-8E85-FF7A834A9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07-4582-9C2C-D5D3D35FFD0E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07-4582-9C2C-D5D3D35FFD0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07-4582-9C2C-D5D3D35FFD0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07-4582-9C2C-D5D3D35FFD0E}"/>
              </c:ext>
            </c:extLst>
          </c:dPt>
          <c:dLbls>
            <c:dLbl>
              <c:idx val="0"/>
              <c:layout>
                <c:manualLayout>
                  <c:x val="-0.12985588720134378"/>
                  <c:y val="-0.19456589739595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61595914212627"/>
                      <c:h val="0.22167978457452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07-4582-9C2C-D5D3D35FFD0E}"/>
                </c:ext>
              </c:extLst>
            </c:dLbl>
            <c:dLbl>
              <c:idx val="1"/>
              <c:layout>
                <c:manualLayout>
                  <c:x val="0.13075737958347"/>
                  <c:y val="0.158589447811497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45189087748077"/>
                      <c:h val="0.234241324995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07-4582-9C2C-D5D3D35FF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"$"#,##0.0</c:formatCode>
                <c:ptCount val="2"/>
                <c:pt idx="0">
                  <c:v>4.1029142437420196</c:v>
                </c:pt>
                <c:pt idx="1">
                  <c:v>2.9288613262579801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07-4582-9C2C-D5D3D35FF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6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0668206927266899"/>
          <c:w val="0.98441101404615916"/>
          <c:h val="0.61178217988283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CB850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Poppins SemiBold" pitchFamily="2" charset="77"/>
                    <a:ea typeface="Open Sans Light" panose="020B0306030504020204" pitchFamily="34" charset="0"/>
                    <a:cs typeface="Poppins SemiBold" pitchFamily="2" charset="77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Sheet1!$B$2:$B$7</c:f>
              <c:numCache>
                <c:formatCode>"$"#,##0.0</c:formatCode>
                <c:ptCount val="6"/>
                <c:pt idx="0">
                  <c:v>0.688218</c:v>
                </c:pt>
                <c:pt idx="1">
                  <c:v>1.5457460000000001</c:v>
                </c:pt>
                <c:pt idx="2">
                  <c:v>1.6842840000000003</c:v>
                </c:pt>
                <c:pt idx="3">
                  <c:v>1.4201319999999997</c:v>
                </c:pt>
                <c:pt idx="4">
                  <c:v>1.351764</c:v>
                </c:pt>
                <c:pt idx="5">
                  <c:v>1.9692829999999999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8-455C-97C1-CA82C05E54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25284F"/>
            </a:solidFill>
            <a:ln>
              <a:noFill/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Poppins SemiBold" pitchFamily="2" charset="77"/>
                    <a:ea typeface="Open Sans Light" panose="020B0306030504020204" pitchFamily="34" charset="0"/>
                    <a:cs typeface="Poppins SemiBold" pitchFamily="2" charset="77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Sheet1!$C$2:$C$7</c:f>
              <c:numCache>
                <c:formatCode>"$"#,##0.0</c:formatCode>
                <c:ptCount val="6"/>
                <c:pt idx="0">
                  <c:v>0.35068609000000001</c:v>
                </c:pt>
                <c:pt idx="1">
                  <c:v>1.0767009700000003</c:v>
                </c:pt>
                <c:pt idx="2">
                  <c:v>1.8180235200000003</c:v>
                </c:pt>
                <c:pt idx="3">
                  <c:v>0.96181016000000019</c:v>
                </c:pt>
                <c:pt idx="4">
                  <c:v>1.3834207700000001</c:v>
                </c:pt>
                <c:pt idx="5">
                  <c:v>1.44113406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8-455C-97C1-CA82C05E54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5"/>
        <c:axId val="-1986851856"/>
        <c:axId val="-1986853488"/>
      </c:barChart>
      <c:catAx>
        <c:axId val="-198685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2">
                    <a:lumMod val="10000"/>
                  </a:schemeClr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endParaRPr lang="es-SV"/>
          </a:p>
        </c:txPr>
        <c:crossAx val="-1986853488"/>
        <c:crosses val="autoZero"/>
        <c:auto val="1"/>
        <c:lblAlgn val="ctr"/>
        <c:lblOffset val="100"/>
        <c:noMultiLvlLbl val="0"/>
      </c:catAx>
      <c:valAx>
        <c:axId val="-1986853488"/>
        <c:scaling>
          <c:orientation val="minMax"/>
        </c:scaling>
        <c:delete val="1"/>
        <c:axPos val="l"/>
        <c:numFmt formatCode="&quot;$&quot;#,##0.0" sourceLinked="1"/>
        <c:majorTickMark val="none"/>
        <c:minorTickMark val="none"/>
        <c:tickLblPos val="nextTo"/>
        <c:crossAx val="-198685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656401992772732"/>
          <c:y val="3.6448638184735128E-2"/>
          <c:w val="0.433954533235407"/>
          <c:h val="0.10641997518386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2">
                  <a:lumMod val="10000"/>
                </a:schemeClr>
              </a:solidFill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ea typeface="Open Sans Light" panose="020B0306030504020204" pitchFamily="34" charset="0"/>
          <a:cs typeface="Poppins SemiBold" pitchFamily="2" charset="77"/>
        </a:defRPr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218C9-CC80-4064-ACFA-41930FEACB1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78E4D4F4-4762-4A6D-82A7-AD463B521A54}">
      <dgm:prSet phldrT="[Texto]"/>
      <dgm:spPr/>
      <dgm:t>
        <a:bodyPr/>
        <a:lstStyle/>
        <a:p>
          <a:r>
            <a:rPr lang="es-MX" b="1"/>
            <a:t>1 documento</a:t>
          </a:r>
          <a:endParaRPr lang="es-SV" b="1"/>
        </a:p>
      </dgm:t>
    </dgm:pt>
    <dgm:pt modelId="{981250B0-04B9-42BF-B524-4DB245189179}" type="parTrans" cxnId="{DF33C99C-2DEB-4D34-BE58-DA425AC6B59A}">
      <dgm:prSet/>
      <dgm:spPr/>
      <dgm:t>
        <a:bodyPr/>
        <a:lstStyle/>
        <a:p>
          <a:endParaRPr lang="es-SV"/>
        </a:p>
      </dgm:t>
    </dgm:pt>
    <dgm:pt modelId="{2532E084-10F4-401C-A5EA-2A544BF576AD}" type="sibTrans" cxnId="{DF33C99C-2DEB-4D34-BE58-DA425AC6B59A}">
      <dgm:prSet/>
      <dgm:spPr/>
      <dgm:t>
        <a:bodyPr/>
        <a:lstStyle/>
        <a:p>
          <a:endParaRPr lang="es-SV"/>
        </a:p>
      </dgm:t>
    </dgm:pt>
    <dgm:pt modelId="{71BCAD7D-95CD-4ED2-A285-8CD38D68EC20}">
      <dgm:prSet phldrT="[Texto]"/>
      <dgm:spPr/>
      <dgm:t>
        <a:bodyPr/>
        <a:lstStyle/>
        <a:p>
          <a:pPr>
            <a:buClr>
              <a:srgbClr val="25418D"/>
            </a:buClr>
            <a:buSzPts val="4200"/>
          </a:pPr>
          <a:r>
            <a:rPr kumimoji="0" lang="es-SV" b="1" i="1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rPr>
            <a:t>Informe de Ejecución evento “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Arte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es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poder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: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Rompamos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estereotipos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,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construyamos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con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creatividad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” a Consejo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Directivo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 de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Insaforp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. </a:t>
          </a:r>
          <a:endParaRPr lang="es-SV" dirty="0">
            <a:solidFill>
              <a:schemeClr val="tx1"/>
            </a:solidFill>
          </a:endParaRPr>
        </a:p>
      </dgm:t>
    </dgm:pt>
    <dgm:pt modelId="{3C8122E7-AE4B-4FE9-92D2-220A1F799C31}" type="parTrans" cxnId="{BA6F84C5-E58B-48F5-A0AC-C17921099D7D}">
      <dgm:prSet/>
      <dgm:spPr/>
      <dgm:t>
        <a:bodyPr/>
        <a:lstStyle/>
        <a:p>
          <a:endParaRPr lang="es-SV"/>
        </a:p>
      </dgm:t>
    </dgm:pt>
    <dgm:pt modelId="{BAF36BDE-A004-4237-AE94-7554D1CC4034}" type="sibTrans" cxnId="{BA6F84C5-E58B-48F5-A0AC-C17921099D7D}">
      <dgm:prSet/>
      <dgm:spPr/>
      <dgm:t>
        <a:bodyPr/>
        <a:lstStyle/>
        <a:p>
          <a:endParaRPr lang="es-SV"/>
        </a:p>
      </dgm:t>
    </dgm:pt>
    <dgm:pt modelId="{7FFA3BCF-C842-42DC-B904-3C144031DF5F}">
      <dgm:prSet phldrT="[Texto]"/>
      <dgm:spPr/>
      <dgm:t>
        <a:bodyPr/>
        <a:lstStyle/>
        <a:p>
          <a:r>
            <a:rPr lang="es-MX" b="1"/>
            <a:t>1 documento</a:t>
          </a:r>
          <a:endParaRPr lang="es-SV" b="1"/>
        </a:p>
      </dgm:t>
    </dgm:pt>
    <dgm:pt modelId="{1B35A905-35D8-438C-A855-BCA58D632F8E}" type="parTrans" cxnId="{E58ADEAA-6C34-47F0-B91F-C71A103BEEB7}">
      <dgm:prSet/>
      <dgm:spPr/>
      <dgm:t>
        <a:bodyPr/>
        <a:lstStyle/>
        <a:p>
          <a:endParaRPr lang="es-SV"/>
        </a:p>
      </dgm:t>
    </dgm:pt>
    <dgm:pt modelId="{E8CB843F-5032-4EF9-A839-2DC8142A937D}" type="sibTrans" cxnId="{E58ADEAA-6C34-47F0-B91F-C71A103BEEB7}">
      <dgm:prSet/>
      <dgm:spPr/>
      <dgm:t>
        <a:bodyPr/>
        <a:lstStyle/>
        <a:p>
          <a:endParaRPr lang="es-SV"/>
        </a:p>
      </dgm:t>
    </dgm:pt>
    <dgm:pt modelId="{1DFA8833-35D5-4014-8978-ED3F0D772271}">
      <dgm:prSet phldrT="[Texto]"/>
      <dgm:spPr/>
      <dgm:t>
        <a:bodyPr/>
        <a:lstStyle/>
        <a:p>
          <a:r>
            <a:rPr kumimoji="0" lang="es-MX" b="1" i="1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rPr>
            <a:t>Reporte enviado a ISDEMU sobre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Avances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la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Transversalidad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Igualdad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Sustantiva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y Vida Libre de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Violencia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en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las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Instituciones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del Estado 2021 /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Insaforp</a:t>
          </a:r>
          <a:endParaRPr lang="es-SV" dirty="0">
            <a:solidFill>
              <a:schemeClr val="tx1"/>
            </a:solidFill>
          </a:endParaRPr>
        </a:p>
      </dgm:t>
    </dgm:pt>
    <dgm:pt modelId="{3843378A-AB1B-451F-A4B3-03FB32EA22A7}" type="parTrans" cxnId="{08034FF0-C24A-450E-AC38-FC7AC343DE28}">
      <dgm:prSet/>
      <dgm:spPr/>
      <dgm:t>
        <a:bodyPr/>
        <a:lstStyle/>
        <a:p>
          <a:endParaRPr lang="es-SV"/>
        </a:p>
      </dgm:t>
    </dgm:pt>
    <dgm:pt modelId="{2DE88E1F-EF9F-4D13-ACC0-F7B4FF59B818}" type="sibTrans" cxnId="{08034FF0-C24A-450E-AC38-FC7AC343DE28}">
      <dgm:prSet/>
      <dgm:spPr/>
      <dgm:t>
        <a:bodyPr/>
        <a:lstStyle/>
        <a:p>
          <a:endParaRPr lang="es-SV"/>
        </a:p>
      </dgm:t>
    </dgm:pt>
    <dgm:pt modelId="{2292A7DB-87A2-442B-8390-CBB92680563A}">
      <dgm:prSet phldrT="[Texto]"/>
      <dgm:spPr/>
      <dgm:t>
        <a:bodyPr/>
        <a:lstStyle/>
        <a:p>
          <a:r>
            <a:rPr lang="es-MX" b="1"/>
            <a:t>1 Reunión</a:t>
          </a:r>
          <a:endParaRPr lang="es-SV" b="1"/>
        </a:p>
      </dgm:t>
    </dgm:pt>
    <dgm:pt modelId="{21B6EF4A-7699-44E6-9E3B-EC89CAB7FF2F}" type="parTrans" cxnId="{88B22F6D-FDEF-4503-9BA9-A5C069EB0B06}">
      <dgm:prSet/>
      <dgm:spPr/>
      <dgm:t>
        <a:bodyPr/>
        <a:lstStyle/>
        <a:p>
          <a:endParaRPr lang="es-SV"/>
        </a:p>
      </dgm:t>
    </dgm:pt>
    <dgm:pt modelId="{BE12469C-4712-48F8-A2CE-8F85BD8B5EC6}" type="sibTrans" cxnId="{88B22F6D-FDEF-4503-9BA9-A5C069EB0B06}">
      <dgm:prSet/>
      <dgm:spPr/>
      <dgm:t>
        <a:bodyPr/>
        <a:lstStyle/>
        <a:p>
          <a:endParaRPr lang="es-SV"/>
        </a:p>
      </dgm:t>
    </dgm:pt>
    <dgm:pt modelId="{9ECE0BBA-13E3-41C1-B21B-F1960CE8B485}">
      <dgm:prSet phldrT="[Texto]"/>
      <dgm:spPr/>
      <dgm:t>
        <a:bodyPr/>
        <a:lstStyle/>
        <a:p>
          <a:r>
            <a:rPr lang="es-MX" b="1" dirty="0">
              <a:latin typeface="Poppins" panose="00000500000000000000" pitchFamily="2" charset="0"/>
              <a:cs typeface="Poppins" panose="00000500000000000000" pitchFamily="2" charset="0"/>
            </a:rPr>
            <a:t>Sesión ordinaria de la Comisión de Género el día 20 de mayo</a:t>
          </a:r>
          <a:endParaRPr lang="es-SV" b="1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4CB412D-066B-4E67-AD26-4AD3878EEC81}" type="parTrans" cxnId="{2CBC0CD6-9558-49B6-86F1-95BA253B7576}">
      <dgm:prSet/>
      <dgm:spPr/>
      <dgm:t>
        <a:bodyPr/>
        <a:lstStyle/>
        <a:p>
          <a:endParaRPr lang="es-SV"/>
        </a:p>
      </dgm:t>
    </dgm:pt>
    <dgm:pt modelId="{2E45871C-E15D-468E-8E96-21FBB91000C9}" type="sibTrans" cxnId="{2CBC0CD6-9558-49B6-86F1-95BA253B7576}">
      <dgm:prSet/>
      <dgm:spPr/>
      <dgm:t>
        <a:bodyPr/>
        <a:lstStyle/>
        <a:p>
          <a:endParaRPr lang="es-SV"/>
        </a:p>
      </dgm:t>
    </dgm:pt>
    <dgm:pt modelId="{A684CC2E-8AD7-4EAC-9D27-A5397B32B5E7}" type="pres">
      <dgm:prSet presAssocID="{B09218C9-CC80-4064-ACFA-41930FEACB17}" presName="Name0" presStyleCnt="0">
        <dgm:presLayoutVars>
          <dgm:dir/>
          <dgm:animLvl val="lvl"/>
          <dgm:resizeHandles val="exact"/>
        </dgm:presLayoutVars>
      </dgm:prSet>
      <dgm:spPr/>
    </dgm:pt>
    <dgm:pt modelId="{A51B4090-9AFE-45DA-B1A5-9E1AD74164AF}" type="pres">
      <dgm:prSet presAssocID="{B09218C9-CC80-4064-ACFA-41930FEACB17}" presName="tSp" presStyleCnt="0"/>
      <dgm:spPr/>
    </dgm:pt>
    <dgm:pt modelId="{BBADEE1E-C9D1-40D2-8FB1-BDCE87D24C4B}" type="pres">
      <dgm:prSet presAssocID="{B09218C9-CC80-4064-ACFA-41930FEACB17}" presName="bSp" presStyleCnt="0"/>
      <dgm:spPr/>
    </dgm:pt>
    <dgm:pt modelId="{A8E118F4-637F-4C63-9C9D-9D39F0415C66}" type="pres">
      <dgm:prSet presAssocID="{B09218C9-CC80-4064-ACFA-41930FEACB17}" presName="process" presStyleCnt="0"/>
      <dgm:spPr/>
    </dgm:pt>
    <dgm:pt modelId="{0978DA57-EA1B-4D4B-B2FE-AF897B384109}" type="pres">
      <dgm:prSet presAssocID="{78E4D4F4-4762-4A6D-82A7-AD463B521A54}" presName="composite1" presStyleCnt="0"/>
      <dgm:spPr/>
    </dgm:pt>
    <dgm:pt modelId="{B0B5F187-761A-4AC8-9DFC-208F4505D158}" type="pres">
      <dgm:prSet presAssocID="{78E4D4F4-4762-4A6D-82A7-AD463B521A54}" presName="dummyNode1" presStyleLbl="node1" presStyleIdx="0" presStyleCnt="3"/>
      <dgm:spPr/>
    </dgm:pt>
    <dgm:pt modelId="{870E56F4-09C7-4787-B894-0024C2C8FAB1}" type="pres">
      <dgm:prSet presAssocID="{78E4D4F4-4762-4A6D-82A7-AD463B521A54}" presName="childNode1" presStyleLbl="bgAcc1" presStyleIdx="0" presStyleCnt="3">
        <dgm:presLayoutVars>
          <dgm:bulletEnabled val="1"/>
        </dgm:presLayoutVars>
      </dgm:prSet>
      <dgm:spPr/>
    </dgm:pt>
    <dgm:pt modelId="{3E8B4DE9-4678-47C8-A236-4C2E12BADD69}" type="pres">
      <dgm:prSet presAssocID="{78E4D4F4-4762-4A6D-82A7-AD463B521A54}" presName="childNode1tx" presStyleLbl="bgAcc1" presStyleIdx="0" presStyleCnt="3">
        <dgm:presLayoutVars>
          <dgm:bulletEnabled val="1"/>
        </dgm:presLayoutVars>
      </dgm:prSet>
      <dgm:spPr/>
    </dgm:pt>
    <dgm:pt modelId="{8FAEABE1-4A6D-495F-89E1-8FF396B19064}" type="pres">
      <dgm:prSet presAssocID="{78E4D4F4-4762-4A6D-82A7-AD463B521A5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41E6E4E1-0529-4E6F-BA20-856470D3F9AB}" type="pres">
      <dgm:prSet presAssocID="{78E4D4F4-4762-4A6D-82A7-AD463B521A54}" presName="connSite1" presStyleCnt="0"/>
      <dgm:spPr/>
    </dgm:pt>
    <dgm:pt modelId="{0FB89AC2-DBA8-4ADE-854B-3C78D2CFB1F5}" type="pres">
      <dgm:prSet presAssocID="{2532E084-10F4-401C-A5EA-2A544BF576AD}" presName="Name9" presStyleLbl="sibTrans2D1" presStyleIdx="0" presStyleCnt="2"/>
      <dgm:spPr/>
    </dgm:pt>
    <dgm:pt modelId="{6956C81C-2541-44A3-95DE-0B29EB43B7AA}" type="pres">
      <dgm:prSet presAssocID="{7FFA3BCF-C842-42DC-B904-3C144031DF5F}" presName="composite2" presStyleCnt="0"/>
      <dgm:spPr/>
    </dgm:pt>
    <dgm:pt modelId="{E6CF8DC4-8252-44E4-A927-4E2C41E2C5A4}" type="pres">
      <dgm:prSet presAssocID="{7FFA3BCF-C842-42DC-B904-3C144031DF5F}" presName="dummyNode2" presStyleLbl="node1" presStyleIdx="0" presStyleCnt="3"/>
      <dgm:spPr/>
    </dgm:pt>
    <dgm:pt modelId="{DF47B467-ADAE-4D41-BF7E-BE06E721D7BD}" type="pres">
      <dgm:prSet presAssocID="{7FFA3BCF-C842-42DC-B904-3C144031DF5F}" presName="childNode2" presStyleLbl="bgAcc1" presStyleIdx="1" presStyleCnt="3">
        <dgm:presLayoutVars>
          <dgm:bulletEnabled val="1"/>
        </dgm:presLayoutVars>
      </dgm:prSet>
      <dgm:spPr/>
    </dgm:pt>
    <dgm:pt modelId="{FC0C832E-6946-461E-80C8-3487A494D1E0}" type="pres">
      <dgm:prSet presAssocID="{7FFA3BCF-C842-42DC-B904-3C144031DF5F}" presName="childNode2tx" presStyleLbl="bgAcc1" presStyleIdx="1" presStyleCnt="3">
        <dgm:presLayoutVars>
          <dgm:bulletEnabled val="1"/>
        </dgm:presLayoutVars>
      </dgm:prSet>
      <dgm:spPr/>
    </dgm:pt>
    <dgm:pt modelId="{1C124143-F513-4FE1-A245-261D0B8E4B96}" type="pres">
      <dgm:prSet presAssocID="{7FFA3BCF-C842-42DC-B904-3C144031DF5F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9665239-6749-4CD7-BFD9-6A56C167F3A3}" type="pres">
      <dgm:prSet presAssocID="{7FFA3BCF-C842-42DC-B904-3C144031DF5F}" presName="connSite2" presStyleCnt="0"/>
      <dgm:spPr/>
    </dgm:pt>
    <dgm:pt modelId="{1BAFD8E1-4E3E-4EB5-8C1F-EE552D889771}" type="pres">
      <dgm:prSet presAssocID="{E8CB843F-5032-4EF9-A839-2DC8142A937D}" presName="Name18" presStyleLbl="sibTrans2D1" presStyleIdx="1" presStyleCnt="2"/>
      <dgm:spPr/>
    </dgm:pt>
    <dgm:pt modelId="{D3014433-1B47-4977-8564-6EFF0BE628EB}" type="pres">
      <dgm:prSet presAssocID="{2292A7DB-87A2-442B-8390-CBB92680563A}" presName="composite1" presStyleCnt="0"/>
      <dgm:spPr/>
    </dgm:pt>
    <dgm:pt modelId="{CD159EF5-F01B-410C-B4FD-4CC02BD92BB4}" type="pres">
      <dgm:prSet presAssocID="{2292A7DB-87A2-442B-8390-CBB92680563A}" presName="dummyNode1" presStyleLbl="node1" presStyleIdx="1" presStyleCnt="3"/>
      <dgm:spPr/>
    </dgm:pt>
    <dgm:pt modelId="{839FC21F-F8E9-47B4-A59D-8B935D3A8FED}" type="pres">
      <dgm:prSet presAssocID="{2292A7DB-87A2-442B-8390-CBB92680563A}" presName="childNode1" presStyleLbl="bgAcc1" presStyleIdx="2" presStyleCnt="3">
        <dgm:presLayoutVars>
          <dgm:bulletEnabled val="1"/>
        </dgm:presLayoutVars>
      </dgm:prSet>
      <dgm:spPr/>
    </dgm:pt>
    <dgm:pt modelId="{245127CD-CCEF-489F-BFAF-708A07CE96A4}" type="pres">
      <dgm:prSet presAssocID="{2292A7DB-87A2-442B-8390-CBB92680563A}" presName="childNode1tx" presStyleLbl="bgAcc1" presStyleIdx="2" presStyleCnt="3">
        <dgm:presLayoutVars>
          <dgm:bulletEnabled val="1"/>
        </dgm:presLayoutVars>
      </dgm:prSet>
      <dgm:spPr/>
    </dgm:pt>
    <dgm:pt modelId="{C457BC12-B15E-46DB-B23B-8C6840BDD338}" type="pres">
      <dgm:prSet presAssocID="{2292A7DB-87A2-442B-8390-CBB92680563A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91571D67-2544-4F24-BA9F-97DD09390DBA}" type="pres">
      <dgm:prSet presAssocID="{2292A7DB-87A2-442B-8390-CBB92680563A}" presName="connSite1" presStyleCnt="0"/>
      <dgm:spPr/>
    </dgm:pt>
  </dgm:ptLst>
  <dgm:cxnLst>
    <dgm:cxn modelId="{779F830A-07B1-4668-A34C-EF26D2EC11D1}" type="presOf" srcId="{1DFA8833-35D5-4014-8978-ED3F0D772271}" destId="{FC0C832E-6946-461E-80C8-3487A494D1E0}" srcOrd="1" destOrd="0" presId="urn:microsoft.com/office/officeart/2005/8/layout/hProcess4"/>
    <dgm:cxn modelId="{543F9A1B-0505-4AB6-A7AD-1EFBAA32CCF0}" type="presOf" srcId="{71BCAD7D-95CD-4ED2-A285-8CD38D68EC20}" destId="{870E56F4-09C7-4787-B894-0024C2C8FAB1}" srcOrd="0" destOrd="0" presId="urn:microsoft.com/office/officeart/2005/8/layout/hProcess4"/>
    <dgm:cxn modelId="{62A19430-CAD1-498B-885F-0F821C5D5E9A}" type="presOf" srcId="{E8CB843F-5032-4EF9-A839-2DC8142A937D}" destId="{1BAFD8E1-4E3E-4EB5-8C1F-EE552D889771}" srcOrd="0" destOrd="0" presId="urn:microsoft.com/office/officeart/2005/8/layout/hProcess4"/>
    <dgm:cxn modelId="{B5873A66-5929-432F-AACB-FEC6628BFB76}" type="presOf" srcId="{9ECE0BBA-13E3-41C1-B21B-F1960CE8B485}" destId="{245127CD-CCEF-489F-BFAF-708A07CE96A4}" srcOrd="1" destOrd="0" presId="urn:microsoft.com/office/officeart/2005/8/layout/hProcess4"/>
    <dgm:cxn modelId="{88B22F6D-FDEF-4503-9BA9-A5C069EB0B06}" srcId="{B09218C9-CC80-4064-ACFA-41930FEACB17}" destId="{2292A7DB-87A2-442B-8390-CBB92680563A}" srcOrd="2" destOrd="0" parTransId="{21B6EF4A-7699-44E6-9E3B-EC89CAB7FF2F}" sibTransId="{BE12469C-4712-48F8-A2CE-8F85BD8B5EC6}"/>
    <dgm:cxn modelId="{9A415C4F-6AEA-481F-8C09-7512CDAA1C11}" type="presOf" srcId="{B09218C9-CC80-4064-ACFA-41930FEACB17}" destId="{A684CC2E-8AD7-4EAC-9D27-A5397B32B5E7}" srcOrd="0" destOrd="0" presId="urn:microsoft.com/office/officeart/2005/8/layout/hProcess4"/>
    <dgm:cxn modelId="{13AD1E7C-ACF8-4627-BBF1-7C186095B46C}" type="presOf" srcId="{71BCAD7D-95CD-4ED2-A285-8CD38D68EC20}" destId="{3E8B4DE9-4678-47C8-A236-4C2E12BADD69}" srcOrd="1" destOrd="0" presId="urn:microsoft.com/office/officeart/2005/8/layout/hProcess4"/>
    <dgm:cxn modelId="{48F27B85-CF2F-40AA-B5A7-599EE409BE76}" type="presOf" srcId="{2532E084-10F4-401C-A5EA-2A544BF576AD}" destId="{0FB89AC2-DBA8-4ADE-854B-3C78D2CFB1F5}" srcOrd="0" destOrd="0" presId="urn:microsoft.com/office/officeart/2005/8/layout/hProcess4"/>
    <dgm:cxn modelId="{2A5B638C-D248-4562-AC2D-6FFF3BBC09F3}" type="presOf" srcId="{1DFA8833-35D5-4014-8978-ED3F0D772271}" destId="{DF47B467-ADAE-4D41-BF7E-BE06E721D7BD}" srcOrd="0" destOrd="0" presId="urn:microsoft.com/office/officeart/2005/8/layout/hProcess4"/>
    <dgm:cxn modelId="{DF33C99C-2DEB-4D34-BE58-DA425AC6B59A}" srcId="{B09218C9-CC80-4064-ACFA-41930FEACB17}" destId="{78E4D4F4-4762-4A6D-82A7-AD463B521A54}" srcOrd="0" destOrd="0" parTransId="{981250B0-04B9-42BF-B524-4DB245189179}" sibTransId="{2532E084-10F4-401C-A5EA-2A544BF576AD}"/>
    <dgm:cxn modelId="{E58ADEAA-6C34-47F0-B91F-C71A103BEEB7}" srcId="{B09218C9-CC80-4064-ACFA-41930FEACB17}" destId="{7FFA3BCF-C842-42DC-B904-3C144031DF5F}" srcOrd="1" destOrd="0" parTransId="{1B35A905-35D8-438C-A855-BCA58D632F8E}" sibTransId="{E8CB843F-5032-4EF9-A839-2DC8142A937D}"/>
    <dgm:cxn modelId="{43A5FABC-F270-4927-AE80-A79AF86198A3}" type="presOf" srcId="{78E4D4F4-4762-4A6D-82A7-AD463B521A54}" destId="{8FAEABE1-4A6D-495F-89E1-8FF396B19064}" srcOrd="0" destOrd="0" presId="urn:microsoft.com/office/officeart/2005/8/layout/hProcess4"/>
    <dgm:cxn modelId="{BA6F84C5-E58B-48F5-A0AC-C17921099D7D}" srcId="{78E4D4F4-4762-4A6D-82A7-AD463B521A54}" destId="{71BCAD7D-95CD-4ED2-A285-8CD38D68EC20}" srcOrd="0" destOrd="0" parTransId="{3C8122E7-AE4B-4FE9-92D2-220A1F799C31}" sibTransId="{BAF36BDE-A004-4237-AE94-7554D1CC4034}"/>
    <dgm:cxn modelId="{2CBC0CD6-9558-49B6-86F1-95BA253B7576}" srcId="{2292A7DB-87A2-442B-8390-CBB92680563A}" destId="{9ECE0BBA-13E3-41C1-B21B-F1960CE8B485}" srcOrd="0" destOrd="0" parTransId="{A4CB412D-066B-4E67-AD26-4AD3878EEC81}" sibTransId="{2E45871C-E15D-468E-8E96-21FBB91000C9}"/>
    <dgm:cxn modelId="{95E619DC-87F4-497B-9022-CA37B7EDCFAC}" type="presOf" srcId="{7FFA3BCF-C842-42DC-B904-3C144031DF5F}" destId="{1C124143-F513-4FE1-A245-261D0B8E4B96}" srcOrd="0" destOrd="0" presId="urn:microsoft.com/office/officeart/2005/8/layout/hProcess4"/>
    <dgm:cxn modelId="{5B9346EA-562B-4E86-8782-9EAFFCC78E39}" type="presOf" srcId="{9ECE0BBA-13E3-41C1-B21B-F1960CE8B485}" destId="{839FC21F-F8E9-47B4-A59D-8B935D3A8FED}" srcOrd="0" destOrd="0" presId="urn:microsoft.com/office/officeart/2005/8/layout/hProcess4"/>
    <dgm:cxn modelId="{08034FF0-C24A-450E-AC38-FC7AC343DE28}" srcId="{7FFA3BCF-C842-42DC-B904-3C144031DF5F}" destId="{1DFA8833-35D5-4014-8978-ED3F0D772271}" srcOrd="0" destOrd="0" parTransId="{3843378A-AB1B-451F-A4B3-03FB32EA22A7}" sibTransId="{2DE88E1F-EF9F-4D13-ACC0-F7B4FF59B818}"/>
    <dgm:cxn modelId="{D863D5F7-AEAF-4A23-9CE1-0CED739667EA}" type="presOf" srcId="{2292A7DB-87A2-442B-8390-CBB92680563A}" destId="{C457BC12-B15E-46DB-B23B-8C6840BDD338}" srcOrd="0" destOrd="0" presId="urn:microsoft.com/office/officeart/2005/8/layout/hProcess4"/>
    <dgm:cxn modelId="{033D369A-0CE6-4742-B52B-F1504F4944BE}" type="presParOf" srcId="{A684CC2E-8AD7-4EAC-9D27-A5397B32B5E7}" destId="{A51B4090-9AFE-45DA-B1A5-9E1AD74164AF}" srcOrd="0" destOrd="0" presId="urn:microsoft.com/office/officeart/2005/8/layout/hProcess4"/>
    <dgm:cxn modelId="{CF8AB47F-3D3C-4D14-A8DC-2D726DB50FA8}" type="presParOf" srcId="{A684CC2E-8AD7-4EAC-9D27-A5397B32B5E7}" destId="{BBADEE1E-C9D1-40D2-8FB1-BDCE87D24C4B}" srcOrd="1" destOrd="0" presId="urn:microsoft.com/office/officeart/2005/8/layout/hProcess4"/>
    <dgm:cxn modelId="{A2D347F7-BE88-43D1-B51B-E243B7A462EB}" type="presParOf" srcId="{A684CC2E-8AD7-4EAC-9D27-A5397B32B5E7}" destId="{A8E118F4-637F-4C63-9C9D-9D39F0415C66}" srcOrd="2" destOrd="0" presId="urn:microsoft.com/office/officeart/2005/8/layout/hProcess4"/>
    <dgm:cxn modelId="{4150BE34-9587-47D5-84C9-997F64E7F3D6}" type="presParOf" srcId="{A8E118F4-637F-4C63-9C9D-9D39F0415C66}" destId="{0978DA57-EA1B-4D4B-B2FE-AF897B384109}" srcOrd="0" destOrd="0" presId="urn:microsoft.com/office/officeart/2005/8/layout/hProcess4"/>
    <dgm:cxn modelId="{C67C5355-0B78-4EDE-8B1F-3E4BE1A14F6F}" type="presParOf" srcId="{0978DA57-EA1B-4D4B-B2FE-AF897B384109}" destId="{B0B5F187-761A-4AC8-9DFC-208F4505D158}" srcOrd="0" destOrd="0" presId="urn:microsoft.com/office/officeart/2005/8/layout/hProcess4"/>
    <dgm:cxn modelId="{AAF0F2A4-E5DF-46A7-952E-DC842B8AD8AD}" type="presParOf" srcId="{0978DA57-EA1B-4D4B-B2FE-AF897B384109}" destId="{870E56F4-09C7-4787-B894-0024C2C8FAB1}" srcOrd="1" destOrd="0" presId="urn:microsoft.com/office/officeart/2005/8/layout/hProcess4"/>
    <dgm:cxn modelId="{72D05C54-ACE7-41BF-A6E0-9F19123D41FD}" type="presParOf" srcId="{0978DA57-EA1B-4D4B-B2FE-AF897B384109}" destId="{3E8B4DE9-4678-47C8-A236-4C2E12BADD69}" srcOrd="2" destOrd="0" presId="urn:microsoft.com/office/officeart/2005/8/layout/hProcess4"/>
    <dgm:cxn modelId="{298B5B1B-92F6-44A4-8289-43B2CC6CE021}" type="presParOf" srcId="{0978DA57-EA1B-4D4B-B2FE-AF897B384109}" destId="{8FAEABE1-4A6D-495F-89E1-8FF396B19064}" srcOrd="3" destOrd="0" presId="urn:microsoft.com/office/officeart/2005/8/layout/hProcess4"/>
    <dgm:cxn modelId="{2FE8C5F0-2E0A-40E9-849D-D74A361A5153}" type="presParOf" srcId="{0978DA57-EA1B-4D4B-B2FE-AF897B384109}" destId="{41E6E4E1-0529-4E6F-BA20-856470D3F9AB}" srcOrd="4" destOrd="0" presId="urn:microsoft.com/office/officeart/2005/8/layout/hProcess4"/>
    <dgm:cxn modelId="{1FD4DDE3-BAE8-4F41-A814-6C9823F41845}" type="presParOf" srcId="{A8E118F4-637F-4C63-9C9D-9D39F0415C66}" destId="{0FB89AC2-DBA8-4ADE-854B-3C78D2CFB1F5}" srcOrd="1" destOrd="0" presId="urn:microsoft.com/office/officeart/2005/8/layout/hProcess4"/>
    <dgm:cxn modelId="{02854FE6-8B97-4624-A7A4-0AE616167D12}" type="presParOf" srcId="{A8E118F4-637F-4C63-9C9D-9D39F0415C66}" destId="{6956C81C-2541-44A3-95DE-0B29EB43B7AA}" srcOrd="2" destOrd="0" presId="urn:microsoft.com/office/officeart/2005/8/layout/hProcess4"/>
    <dgm:cxn modelId="{4A5A52C2-BFE1-42DE-9AA4-EB4AC6011588}" type="presParOf" srcId="{6956C81C-2541-44A3-95DE-0B29EB43B7AA}" destId="{E6CF8DC4-8252-44E4-A927-4E2C41E2C5A4}" srcOrd="0" destOrd="0" presId="urn:microsoft.com/office/officeart/2005/8/layout/hProcess4"/>
    <dgm:cxn modelId="{285BEDD4-E406-414D-8DBA-003016FA0BE9}" type="presParOf" srcId="{6956C81C-2541-44A3-95DE-0B29EB43B7AA}" destId="{DF47B467-ADAE-4D41-BF7E-BE06E721D7BD}" srcOrd="1" destOrd="0" presId="urn:microsoft.com/office/officeart/2005/8/layout/hProcess4"/>
    <dgm:cxn modelId="{32561177-983A-488B-9552-9344CBF7CD5E}" type="presParOf" srcId="{6956C81C-2541-44A3-95DE-0B29EB43B7AA}" destId="{FC0C832E-6946-461E-80C8-3487A494D1E0}" srcOrd="2" destOrd="0" presId="urn:microsoft.com/office/officeart/2005/8/layout/hProcess4"/>
    <dgm:cxn modelId="{6BFC69B3-95FC-47BA-945F-204C38135DEB}" type="presParOf" srcId="{6956C81C-2541-44A3-95DE-0B29EB43B7AA}" destId="{1C124143-F513-4FE1-A245-261D0B8E4B96}" srcOrd="3" destOrd="0" presId="urn:microsoft.com/office/officeart/2005/8/layout/hProcess4"/>
    <dgm:cxn modelId="{26EB6494-12BE-4765-A2EC-C7A14DB77B23}" type="presParOf" srcId="{6956C81C-2541-44A3-95DE-0B29EB43B7AA}" destId="{19665239-6749-4CD7-BFD9-6A56C167F3A3}" srcOrd="4" destOrd="0" presId="urn:microsoft.com/office/officeart/2005/8/layout/hProcess4"/>
    <dgm:cxn modelId="{AD135A71-9668-494C-B815-35568AA9304C}" type="presParOf" srcId="{A8E118F4-637F-4C63-9C9D-9D39F0415C66}" destId="{1BAFD8E1-4E3E-4EB5-8C1F-EE552D889771}" srcOrd="3" destOrd="0" presId="urn:microsoft.com/office/officeart/2005/8/layout/hProcess4"/>
    <dgm:cxn modelId="{AA14D3FD-C7A6-46ED-89DD-FDE430576821}" type="presParOf" srcId="{A8E118F4-637F-4C63-9C9D-9D39F0415C66}" destId="{D3014433-1B47-4977-8564-6EFF0BE628EB}" srcOrd="4" destOrd="0" presId="urn:microsoft.com/office/officeart/2005/8/layout/hProcess4"/>
    <dgm:cxn modelId="{B46DD8C5-730A-415D-A51B-D21659FACDA6}" type="presParOf" srcId="{D3014433-1B47-4977-8564-6EFF0BE628EB}" destId="{CD159EF5-F01B-410C-B4FD-4CC02BD92BB4}" srcOrd="0" destOrd="0" presId="urn:microsoft.com/office/officeart/2005/8/layout/hProcess4"/>
    <dgm:cxn modelId="{0514D4B3-CF7B-459C-AF6D-C5703283F680}" type="presParOf" srcId="{D3014433-1B47-4977-8564-6EFF0BE628EB}" destId="{839FC21F-F8E9-47B4-A59D-8B935D3A8FED}" srcOrd="1" destOrd="0" presId="urn:microsoft.com/office/officeart/2005/8/layout/hProcess4"/>
    <dgm:cxn modelId="{E84D989E-41A5-4995-A05F-E55A737B0E2A}" type="presParOf" srcId="{D3014433-1B47-4977-8564-6EFF0BE628EB}" destId="{245127CD-CCEF-489F-BFAF-708A07CE96A4}" srcOrd="2" destOrd="0" presId="urn:microsoft.com/office/officeart/2005/8/layout/hProcess4"/>
    <dgm:cxn modelId="{0C7BF4AA-814A-4C48-ADC6-05C4F27A564E}" type="presParOf" srcId="{D3014433-1B47-4977-8564-6EFF0BE628EB}" destId="{C457BC12-B15E-46DB-B23B-8C6840BDD338}" srcOrd="3" destOrd="0" presId="urn:microsoft.com/office/officeart/2005/8/layout/hProcess4"/>
    <dgm:cxn modelId="{AE4CA2A3-554B-4EC8-962A-4EE441D57D02}" type="presParOf" srcId="{D3014433-1B47-4977-8564-6EFF0BE628EB}" destId="{91571D67-2544-4F24-BA9F-97DD09390DB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218C9-CC80-4064-ACFA-41930FEACB1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78E4D4F4-4762-4A6D-82A7-AD463B521A54}">
      <dgm:prSet phldrT="[Texto]"/>
      <dgm:spPr/>
      <dgm:t>
        <a:bodyPr/>
        <a:lstStyle/>
        <a:p>
          <a:r>
            <a:rPr lang="es-MX" b="1"/>
            <a:t>1 documento</a:t>
          </a:r>
          <a:endParaRPr lang="es-SV" b="1"/>
        </a:p>
      </dgm:t>
    </dgm:pt>
    <dgm:pt modelId="{981250B0-04B9-42BF-B524-4DB245189179}" type="parTrans" cxnId="{DF33C99C-2DEB-4D34-BE58-DA425AC6B59A}">
      <dgm:prSet/>
      <dgm:spPr/>
      <dgm:t>
        <a:bodyPr/>
        <a:lstStyle/>
        <a:p>
          <a:endParaRPr lang="es-SV"/>
        </a:p>
      </dgm:t>
    </dgm:pt>
    <dgm:pt modelId="{2532E084-10F4-401C-A5EA-2A544BF576AD}" type="sibTrans" cxnId="{DF33C99C-2DEB-4D34-BE58-DA425AC6B59A}">
      <dgm:prSet/>
      <dgm:spPr/>
      <dgm:t>
        <a:bodyPr/>
        <a:lstStyle/>
        <a:p>
          <a:endParaRPr lang="es-SV"/>
        </a:p>
      </dgm:t>
    </dgm:pt>
    <dgm:pt modelId="{71BCAD7D-95CD-4ED2-A285-8CD38D68EC20}">
      <dgm:prSet phldrT="[Texto]" custT="1"/>
      <dgm:spPr/>
      <dgm:t>
        <a:bodyPr/>
        <a:lstStyle/>
        <a:p>
          <a:pPr>
            <a:buClr>
              <a:srgbClr val="25418D"/>
            </a:buClr>
            <a:buSzPts val="4200"/>
          </a:pPr>
          <a:r>
            <a:rPr kumimoji="0" lang="es-MX" sz="3200" b="1" i="1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rPr>
            <a:t>Informe ejecutivo en presentación digital de la Evaluación de Medio Término del PIIEG</a:t>
          </a:r>
          <a:endParaRPr lang="es-SV" sz="3200" dirty="0">
            <a:solidFill>
              <a:schemeClr val="tx1"/>
            </a:solidFill>
          </a:endParaRPr>
        </a:p>
      </dgm:t>
    </dgm:pt>
    <dgm:pt modelId="{3C8122E7-AE4B-4FE9-92D2-220A1F799C31}" type="parTrans" cxnId="{BA6F84C5-E58B-48F5-A0AC-C17921099D7D}">
      <dgm:prSet/>
      <dgm:spPr/>
      <dgm:t>
        <a:bodyPr/>
        <a:lstStyle/>
        <a:p>
          <a:endParaRPr lang="es-SV"/>
        </a:p>
      </dgm:t>
    </dgm:pt>
    <dgm:pt modelId="{BAF36BDE-A004-4237-AE94-7554D1CC4034}" type="sibTrans" cxnId="{BA6F84C5-E58B-48F5-A0AC-C17921099D7D}">
      <dgm:prSet/>
      <dgm:spPr/>
      <dgm:t>
        <a:bodyPr/>
        <a:lstStyle/>
        <a:p>
          <a:endParaRPr lang="es-SV"/>
        </a:p>
      </dgm:t>
    </dgm:pt>
    <dgm:pt modelId="{7FFA3BCF-C842-42DC-B904-3C144031DF5F}">
      <dgm:prSet phldrT="[Texto]"/>
      <dgm:spPr/>
      <dgm:t>
        <a:bodyPr/>
        <a:lstStyle/>
        <a:p>
          <a:r>
            <a:rPr lang="es-MX" b="1"/>
            <a:t>1 stand informativo</a:t>
          </a:r>
          <a:endParaRPr lang="es-SV" b="1"/>
        </a:p>
      </dgm:t>
    </dgm:pt>
    <dgm:pt modelId="{1B35A905-35D8-438C-A855-BCA58D632F8E}" type="parTrans" cxnId="{E58ADEAA-6C34-47F0-B91F-C71A103BEEB7}">
      <dgm:prSet/>
      <dgm:spPr/>
      <dgm:t>
        <a:bodyPr/>
        <a:lstStyle/>
        <a:p>
          <a:endParaRPr lang="es-SV"/>
        </a:p>
      </dgm:t>
    </dgm:pt>
    <dgm:pt modelId="{E8CB843F-5032-4EF9-A839-2DC8142A937D}" type="sibTrans" cxnId="{E58ADEAA-6C34-47F0-B91F-C71A103BEEB7}">
      <dgm:prSet/>
      <dgm:spPr/>
      <dgm:t>
        <a:bodyPr/>
        <a:lstStyle/>
        <a:p>
          <a:endParaRPr lang="es-SV"/>
        </a:p>
      </dgm:t>
    </dgm:pt>
    <dgm:pt modelId="{1DFA8833-35D5-4014-8978-ED3F0D772271}">
      <dgm:prSet phldrT="[Texto]" custT="1"/>
      <dgm:spPr/>
      <dgm:t>
        <a:bodyPr/>
        <a:lstStyle/>
        <a:p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Montaje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stand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Insaforp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sobre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acciones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género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y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oferta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cursos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Formación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profesional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en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el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lanzamiento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la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campaña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“Amar no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te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duele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”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en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conjunto con la Mesa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Gerencial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Prevención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la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Violencia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sz="24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Género</a:t>
          </a:r>
          <a:r>
            <a: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La Libertad</a:t>
          </a:r>
          <a:endParaRPr lang="es-SV" sz="2400" b="1" dirty="0">
            <a:solidFill>
              <a:schemeClr val="tx1"/>
            </a:solidFill>
          </a:endParaRPr>
        </a:p>
      </dgm:t>
    </dgm:pt>
    <dgm:pt modelId="{3843378A-AB1B-451F-A4B3-03FB32EA22A7}" type="parTrans" cxnId="{08034FF0-C24A-450E-AC38-FC7AC343DE28}">
      <dgm:prSet/>
      <dgm:spPr/>
      <dgm:t>
        <a:bodyPr/>
        <a:lstStyle/>
        <a:p>
          <a:endParaRPr lang="es-SV"/>
        </a:p>
      </dgm:t>
    </dgm:pt>
    <dgm:pt modelId="{2DE88E1F-EF9F-4D13-ACC0-F7B4FF59B818}" type="sibTrans" cxnId="{08034FF0-C24A-450E-AC38-FC7AC343DE28}">
      <dgm:prSet/>
      <dgm:spPr/>
      <dgm:t>
        <a:bodyPr/>
        <a:lstStyle/>
        <a:p>
          <a:endParaRPr lang="es-SV"/>
        </a:p>
      </dgm:t>
    </dgm:pt>
    <dgm:pt modelId="{2292A7DB-87A2-442B-8390-CBB92680563A}">
      <dgm:prSet phldrT="[Texto]"/>
      <dgm:spPr/>
      <dgm:t>
        <a:bodyPr/>
        <a:lstStyle/>
        <a:p>
          <a:r>
            <a:rPr lang="es-MX" b="1"/>
            <a:t>1 Reunión</a:t>
          </a:r>
          <a:endParaRPr lang="es-SV" b="1"/>
        </a:p>
      </dgm:t>
    </dgm:pt>
    <dgm:pt modelId="{21B6EF4A-7699-44E6-9E3B-EC89CAB7FF2F}" type="parTrans" cxnId="{88B22F6D-FDEF-4503-9BA9-A5C069EB0B06}">
      <dgm:prSet/>
      <dgm:spPr/>
      <dgm:t>
        <a:bodyPr/>
        <a:lstStyle/>
        <a:p>
          <a:endParaRPr lang="es-SV"/>
        </a:p>
      </dgm:t>
    </dgm:pt>
    <dgm:pt modelId="{BE12469C-4712-48F8-A2CE-8F85BD8B5EC6}" type="sibTrans" cxnId="{88B22F6D-FDEF-4503-9BA9-A5C069EB0B06}">
      <dgm:prSet/>
      <dgm:spPr/>
      <dgm:t>
        <a:bodyPr/>
        <a:lstStyle/>
        <a:p>
          <a:endParaRPr lang="es-SV"/>
        </a:p>
      </dgm:t>
    </dgm:pt>
    <dgm:pt modelId="{9ECE0BBA-13E3-41C1-B21B-F1960CE8B485}">
      <dgm:prSet phldrT="[Texto]"/>
      <dgm:spPr/>
      <dgm:t>
        <a:bodyPr/>
        <a:lstStyle/>
        <a:p>
          <a:r>
            <a:rPr lang="en-US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Reunión</a:t>
          </a:r>
          <a:r>
            <a: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coordinación</a:t>
          </a:r>
          <a:r>
            <a: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bajo </a:t>
          </a:r>
          <a:r>
            <a:rPr lang="en-US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estrategia</a:t>
          </a:r>
          <a:r>
            <a: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para </a:t>
          </a:r>
          <a:r>
            <a:rPr lang="en-US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el</a:t>
          </a:r>
          <a:r>
            <a: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cumplimiento</a:t>
          </a:r>
          <a:r>
            <a: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actividades</a:t>
          </a:r>
          <a:r>
            <a: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pendientes</a:t>
          </a:r>
          <a:r>
            <a: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PIIEG con </a:t>
          </a:r>
          <a:r>
            <a:rPr lang="en-US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gerencias</a:t>
          </a:r>
          <a:r>
            <a: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y </a:t>
          </a:r>
          <a:r>
            <a:rPr lang="en-US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coordinaciones</a:t>
          </a:r>
          <a:r>
            <a: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.</a:t>
          </a:r>
          <a:endParaRPr lang="es-SV" b="1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4CB412D-066B-4E67-AD26-4AD3878EEC81}" type="parTrans" cxnId="{2CBC0CD6-9558-49B6-86F1-95BA253B7576}">
      <dgm:prSet/>
      <dgm:spPr/>
      <dgm:t>
        <a:bodyPr/>
        <a:lstStyle/>
        <a:p>
          <a:endParaRPr lang="es-SV"/>
        </a:p>
      </dgm:t>
    </dgm:pt>
    <dgm:pt modelId="{2E45871C-E15D-468E-8E96-21FBB91000C9}" type="sibTrans" cxnId="{2CBC0CD6-9558-49B6-86F1-95BA253B7576}">
      <dgm:prSet/>
      <dgm:spPr/>
      <dgm:t>
        <a:bodyPr/>
        <a:lstStyle/>
        <a:p>
          <a:endParaRPr lang="es-SV"/>
        </a:p>
      </dgm:t>
    </dgm:pt>
    <dgm:pt modelId="{A684CC2E-8AD7-4EAC-9D27-A5397B32B5E7}" type="pres">
      <dgm:prSet presAssocID="{B09218C9-CC80-4064-ACFA-41930FEACB17}" presName="Name0" presStyleCnt="0">
        <dgm:presLayoutVars>
          <dgm:dir/>
          <dgm:animLvl val="lvl"/>
          <dgm:resizeHandles val="exact"/>
        </dgm:presLayoutVars>
      </dgm:prSet>
      <dgm:spPr/>
    </dgm:pt>
    <dgm:pt modelId="{A51B4090-9AFE-45DA-B1A5-9E1AD74164AF}" type="pres">
      <dgm:prSet presAssocID="{B09218C9-CC80-4064-ACFA-41930FEACB17}" presName="tSp" presStyleCnt="0"/>
      <dgm:spPr/>
    </dgm:pt>
    <dgm:pt modelId="{BBADEE1E-C9D1-40D2-8FB1-BDCE87D24C4B}" type="pres">
      <dgm:prSet presAssocID="{B09218C9-CC80-4064-ACFA-41930FEACB17}" presName="bSp" presStyleCnt="0"/>
      <dgm:spPr/>
    </dgm:pt>
    <dgm:pt modelId="{A8E118F4-637F-4C63-9C9D-9D39F0415C66}" type="pres">
      <dgm:prSet presAssocID="{B09218C9-CC80-4064-ACFA-41930FEACB17}" presName="process" presStyleCnt="0"/>
      <dgm:spPr/>
    </dgm:pt>
    <dgm:pt modelId="{0978DA57-EA1B-4D4B-B2FE-AF897B384109}" type="pres">
      <dgm:prSet presAssocID="{78E4D4F4-4762-4A6D-82A7-AD463B521A54}" presName="composite1" presStyleCnt="0"/>
      <dgm:spPr/>
    </dgm:pt>
    <dgm:pt modelId="{B0B5F187-761A-4AC8-9DFC-208F4505D158}" type="pres">
      <dgm:prSet presAssocID="{78E4D4F4-4762-4A6D-82A7-AD463B521A54}" presName="dummyNode1" presStyleLbl="node1" presStyleIdx="0" presStyleCnt="3"/>
      <dgm:spPr/>
    </dgm:pt>
    <dgm:pt modelId="{870E56F4-09C7-4787-B894-0024C2C8FAB1}" type="pres">
      <dgm:prSet presAssocID="{78E4D4F4-4762-4A6D-82A7-AD463B521A54}" presName="childNode1" presStyleLbl="bgAcc1" presStyleIdx="0" presStyleCnt="3">
        <dgm:presLayoutVars>
          <dgm:bulletEnabled val="1"/>
        </dgm:presLayoutVars>
      </dgm:prSet>
      <dgm:spPr/>
    </dgm:pt>
    <dgm:pt modelId="{3E8B4DE9-4678-47C8-A236-4C2E12BADD69}" type="pres">
      <dgm:prSet presAssocID="{78E4D4F4-4762-4A6D-82A7-AD463B521A54}" presName="childNode1tx" presStyleLbl="bgAcc1" presStyleIdx="0" presStyleCnt="3">
        <dgm:presLayoutVars>
          <dgm:bulletEnabled val="1"/>
        </dgm:presLayoutVars>
      </dgm:prSet>
      <dgm:spPr/>
    </dgm:pt>
    <dgm:pt modelId="{8FAEABE1-4A6D-495F-89E1-8FF396B19064}" type="pres">
      <dgm:prSet presAssocID="{78E4D4F4-4762-4A6D-82A7-AD463B521A5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41E6E4E1-0529-4E6F-BA20-856470D3F9AB}" type="pres">
      <dgm:prSet presAssocID="{78E4D4F4-4762-4A6D-82A7-AD463B521A54}" presName="connSite1" presStyleCnt="0"/>
      <dgm:spPr/>
    </dgm:pt>
    <dgm:pt modelId="{0FB89AC2-DBA8-4ADE-854B-3C78D2CFB1F5}" type="pres">
      <dgm:prSet presAssocID="{2532E084-10F4-401C-A5EA-2A544BF576AD}" presName="Name9" presStyleLbl="sibTrans2D1" presStyleIdx="0" presStyleCnt="2"/>
      <dgm:spPr/>
    </dgm:pt>
    <dgm:pt modelId="{6956C81C-2541-44A3-95DE-0B29EB43B7AA}" type="pres">
      <dgm:prSet presAssocID="{7FFA3BCF-C842-42DC-B904-3C144031DF5F}" presName="composite2" presStyleCnt="0"/>
      <dgm:spPr/>
    </dgm:pt>
    <dgm:pt modelId="{E6CF8DC4-8252-44E4-A927-4E2C41E2C5A4}" type="pres">
      <dgm:prSet presAssocID="{7FFA3BCF-C842-42DC-B904-3C144031DF5F}" presName="dummyNode2" presStyleLbl="node1" presStyleIdx="0" presStyleCnt="3"/>
      <dgm:spPr/>
    </dgm:pt>
    <dgm:pt modelId="{DF47B467-ADAE-4D41-BF7E-BE06E721D7BD}" type="pres">
      <dgm:prSet presAssocID="{7FFA3BCF-C842-42DC-B904-3C144031DF5F}" presName="childNode2" presStyleLbl="bgAcc1" presStyleIdx="1" presStyleCnt="3" custScaleY="115693">
        <dgm:presLayoutVars>
          <dgm:bulletEnabled val="1"/>
        </dgm:presLayoutVars>
      </dgm:prSet>
      <dgm:spPr/>
    </dgm:pt>
    <dgm:pt modelId="{FC0C832E-6946-461E-80C8-3487A494D1E0}" type="pres">
      <dgm:prSet presAssocID="{7FFA3BCF-C842-42DC-B904-3C144031DF5F}" presName="childNode2tx" presStyleLbl="bgAcc1" presStyleIdx="1" presStyleCnt="3">
        <dgm:presLayoutVars>
          <dgm:bulletEnabled val="1"/>
        </dgm:presLayoutVars>
      </dgm:prSet>
      <dgm:spPr/>
    </dgm:pt>
    <dgm:pt modelId="{1C124143-F513-4FE1-A245-261D0B8E4B96}" type="pres">
      <dgm:prSet presAssocID="{7FFA3BCF-C842-42DC-B904-3C144031DF5F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9665239-6749-4CD7-BFD9-6A56C167F3A3}" type="pres">
      <dgm:prSet presAssocID="{7FFA3BCF-C842-42DC-B904-3C144031DF5F}" presName="connSite2" presStyleCnt="0"/>
      <dgm:spPr/>
    </dgm:pt>
    <dgm:pt modelId="{1BAFD8E1-4E3E-4EB5-8C1F-EE552D889771}" type="pres">
      <dgm:prSet presAssocID="{E8CB843F-5032-4EF9-A839-2DC8142A937D}" presName="Name18" presStyleLbl="sibTrans2D1" presStyleIdx="1" presStyleCnt="2"/>
      <dgm:spPr/>
    </dgm:pt>
    <dgm:pt modelId="{D3014433-1B47-4977-8564-6EFF0BE628EB}" type="pres">
      <dgm:prSet presAssocID="{2292A7DB-87A2-442B-8390-CBB92680563A}" presName="composite1" presStyleCnt="0"/>
      <dgm:spPr/>
    </dgm:pt>
    <dgm:pt modelId="{CD159EF5-F01B-410C-B4FD-4CC02BD92BB4}" type="pres">
      <dgm:prSet presAssocID="{2292A7DB-87A2-442B-8390-CBB92680563A}" presName="dummyNode1" presStyleLbl="node1" presStyleIdx="1" presStyleCnt="3"/>
      <dgm:spPr/>
    </dgm:pt>
    <dgm:pt modelId="{839FC21F-F8E9-47B4-A59D-8B935D3A8FED}" type="pres">
      <dgm:prSet presAssocID="{2292A7DB-87A2-442B-8390-CBB92680563A}" presName="childNode1" presStyleLbl="bgAcc1" presStyleIdx="2" presStyleCnt="3">
        <dgm:presLayoutVars>
          <dgm:bulletEnabled val="1"/>
        </dgm:presLayoutVars>
      </dgm:prSet>
      <dgm:spPr/>
    </dgm:pt>
    <dgm:pt modelId="{245127CD-CCEF-489F-BFAF-708A07CE96A4}" type="pres">
      <dgm:prSet presAssocID="{2292A7DB-87A2-442B-8390-CBB92680563A}" presName="childNode1tx" presStyleLbl="bgAcc1" presStyleIdx="2" presStyleCnt="3">
        <dgm:presLayoutVars>
          <dgm:bulletEnabled val="1"/>
        </dgm:presLayoutVars>
      </dgm:prSet>
      <dgm:spPr/>
    </dgm:pt>
    <dgm:pt modelId="{C457BC12-B15E-46DB-B23B-8C6840BDD338}" type="pres">
      <dgm:prSet presAssocID="{2292A7DB-87A2-442B-8390-CBB92680563A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91571D67-2544-4F24-BA9F-97DD09390DBA}" type="pres">
      <dgm:prSet presAssocID="{2292A7DB-87A2-442B-8390-CBB92680563A}" presName="connSite1" presStyleCnt="0"/>
      <dgm:spPr/>
    </dgm:pt>
  </dgm:ptLst>
  <dgm:cxnLst>
    <dgm:cxn modelId="{779F830A-07B1-4668-A34C-EF26D2EC11D1}" type="presOf" srcId="{1DFA8833-35D5-4014-8978-ED3F0D772271}" destId="{FC0C832E-6946-461E-80C8-3487A494D1E0}" srcOrd="1" destOrd="0" presId="urn:microsoft.com/office/officeart/2005/8/layout/hProcess4"/>
    <dgm:cxn modelId="{543F9A1B-0505-4AB6-A7AD-1EFBAA32CCF0}" type="presOf" srcId="{71BCAD7D-95CD-4ED2-A285-8CD38D68EC20}" destId="{870E56F4-09C7-4787-B894-0024C2C8FAB1}" srcOrd="0" destOrd="0" presId="urn:microsoft.com/office/officeart/2005/8/layout/hProcess4"/>
    <dgm:cxn modelId="{62A19430-CAD1-498B-885F-0F821C5D5E9A}" type="presOf" srcId="{E8CB843F-5032-4EF9-A839-2DC8142A937D}" destId="{1BAFD8E1-4E3E-4EB5-8C1F-EE552D889771}" srcOrd="0" destOrd="0" presId="urn:microsoft.com/office/officeart/2005/8/layout/hProcess4"/>
    <dgm:cxn modelId="{B5873A66-5929-432F-AACB-FEC6628BFB76}" type="presOf" srcId="{9ECE0BBA-13E3-41C1-B21B-F1960CE8B485}" destId="{245127CD-CCEF-489F-BFAF-708A07CE96A4}" srcOrd="1" destOrd="0" presId="urn:microsoft.com/office/officeart/2005/8/layout/hProcess4"/>
    <dgm:cxn modelId="{88B22F6D-FDEF-4503-9BA9-A5C069EB0B06}" srcId="{B09218C9-CC80-4064-ACFA-41930FEACB17}" destId="{2292A7DB-87A2-442B-8390-CBB92680563A}" srcOrd="2" destOrd="0" parTransId="{21B6EF4A-7699-44E6-9E3B-EC89CAB7FF2F}" sibTransId="{BE12469C-4712-48F8-A2CE-8F85BD8B5EC6}"/>
    <dgm:cxn modelId="{9A415C4F-6AEA-481F-8C09-7512CDAA1C11}" type="presOf" srcId="{B09218C9-CC80-4064-ACFA-41930FEACB17}" destId="{A684CC2E-8AD7-4EAC-9D27-A5397B32B5E7}" srcOrd="0" destOrd="0" presId="urn:microsoft.com/office/officeart/2005/8/layout/hProcess4"/>
    <dgm:cxn modelId="{13AD1E7C-ACF8-4627-BBF1-7C186095B46C}" type="presOf" srcId="{71BCAD7D-95CD-4ED2-A285-8CD38D68EC20}" destId="{3E8B4DE9-4678-47C8-A236-4C2E12BADD69}" srcOrd="1" destOrd="0" presId="urn:microsoft.com/office/officeart/2005/8/layout/hProcess4"/>
    <dgm:cxn modelId="{48F27B85-CF2F-40AA-B5A7-599EE409BE76}" type="presOf" srcId="{2532E084-10F4-401C-A5EA-2A544BF576AD}" destId="{0FB89AC2-DBA8-4ADE-854B-3C78D2CFB1F5}" srcOrd="0" destOrd="0" presId="urn:microsoft.com/office/officeart/2005/8/layout/hProcess4"/>
    <dgm:cxn modelId="{2A5B638C-D248-4562-AC2D-6FFF3BBC09F3}" type="presOf" srcId="{1DFA8833-35D5-4014-8978-ED3F0D772271}" destId="{DF47B467-ADAE-4D41-BF7E-BE06E721D7BD}" srcOrd="0" destOrd="0" presId="urn:microsoft.com/office/officeart/2005/8/layout/hProcess4"/>
    <dgm:cxn modelId="{DF33C99C-2DEB-4D34-BE58-DA425AC6B59A}" srcId="{B09218C9-CC80-4064-ACFA-41930FEACB17}" destId="{78E4D4F4-4762-4A6D-82A7-AD463B521A54}" srcOrd="0" destOrd="0" parTransId="{981250B0-04B9-42BF-B524-4DB245189179}" sibTransId="{2532E084-10F4-401C-A5EA-2A544BF576AD}"/>
    <dgm:cxn modelId="{E58ADEAA-6C34-47F0-B91F-C71A103BEEB7}" srcId="{B09218C9-CC80-4064-ACFA-41930FEACB17}" destId="{7FFA3BCF-C842-42DC-B904-3C144031DF5F}" srcOrd="1" destOrd="0" parTransId="{1B35A905-35D8-438C-A855-BCA58D632F8E}" sibTransId="{E8CB843F-5032-4EF9-A839-2DC8142A937D}"/>
    <dgm:cxn modelId="{43A5FABC-F270-4927-AE80-A79AF86198A3}" type="presOf" srcId="{78E4D4F4-4762-4A6D-82A7-AD463B521A54}" destId="{8FAEABE1-4A6D-495F-89E1-8FF396B19064}" srcOrd="0" destOrd="0" presId="urn:microsoft.com/office/officeart/2005/8/layout/hProcess4"/>
    <dgm:cxn modelId="{BA6F84C5-E58B-48F5-A0AC-C17921099D7D}" srcId="{78E4D4F4-4762-4A6D-82A7-AD463B521A54}" destId="{71BCAD7D-95CD-4ED2-A285-8CD38D68EC20}" srcOrd="0" destOrd="0" parTransId="{3C8122E7-AE4B-4FE9-92D2-220A1F799C31}" sibTransId="{BAF36BDE-A004-4237-AE94-7554D1CC4034}"/>
    <dgm:cxn modelId="{2CBC0CD6-9558-49B6-86F1-95BA253B7576}" srcId="{2292A7DB-87A2-442B-8390-CBB92680563A}" destId="{9ECE0BBA-13E3-41C1-B21B-F1960CE8B485}" srcOrd="0" destOrd="0" parTransId="{A4CB412D-066B-4E67-AD26-4AD3878EEC81}" sibTransId="{2E45871C-E15D-468E-8E96-21FBB91000C9}"/>
    <dgm:cxn modelId="{95E619DC-87F4-497B-9022-CA37B7EDCFAC}" type="presOf" srcId="{7FFA3BCF-C842-42DC-B904-3C144031DF5F}" destId="{1C124143-F513-4FE1-A245-261D0B8E4B96}" srcOrd="0" destOrd="0" presId="urn:microsoft.com/office/officeart/2005/8/layout/hProcess4"/>
    <dgm:cxn modelId="{5B9346EA-562B-4E86-8782-9EAFFCC78E39}" type="presOf" srcId="{9ECE0BBA-13E3-41C1-B21B-F1960CE8B485}" destId="{839FC21F-F8E9-47B4-A59D-8B935D3A8FED}" srcOrd="0" destOrd="0" presId="urn:microsoft.com/office/officeart/2005/8/layout/hProcess4"/>
    <dgm:cxn modelId="{08034FF0-C24A-450E-AC38-FC7AC343DE28}" srcId="{7FFA3BCF-C842-42DC-B904-3C144031DF5F}" destId="{1DFA8833-35D5-4014-8978-ED3F0D772271}" srcOrd="0" destOrd="0" parTransId="{3843378A-AB1B-451F-A4B3-03FB32EA22A7}" sibTransId="{2DE88E1F-EF9F-4D13-ACC0-F7B4FF59B818}"/>
    <dgm:cxn modelId="{D863D5F7-AEAF-4A23-9CE1-0CED739667EA}" type="presOf" srcId="{2292A7DB-87A2-442B-8390-CBB92680563A}" destId="{C457BC12-B15E-46DB-B23B-8C6840BDD338}" srcOrd="0" destOrd="0" presId="urn:microsoft.com/office/officeart/2005/8/layout/hProcess4"/>
    <dgm:cxn modelId="{033D369A-0CE6-4742-B52B-F1504F4944BE}" type="presParOf" srcId="{A684CC2E-8AD7-4EAC-9D27-A5397B32B5E7}" destId="{A51B4090-9AFE-45DA-B1A5-9E1AD74164AF}" srcOrd="0" destOrd="0" presId="urn:microsoft.com/office/officeart/2005/8/layout/hProcess4"/>
    <dgm:cxn modelId="{CF8AB47F-3D3C-4D14-A8DC-2D726DB50FA8}" type="presParOf" srcId="{A684CC2E-8AD7-4EAC-9D27-A5397B32B5E7}" destId="{BBADEE1E-C9D1-40D2-8FB1-BDCE87D24C4B}" srcOrd="1" destOrd="0" presId="urn:microsoft.com/office/officeart/2005/8/layout/hProcess4"/>
    <dgm:cxn modelId="{A2D347F7-BE88-43D1-B51B-E243B7A462EB}" type="presParOf" srcId="{A684CC2E-8AD7-4EAC-9D27-A5397B32B5E7}" destId="{A8E118F4-637F-4C63-9C9D-9D39F0415C66}" srcOrd="2" destOrd="0" presId="urn:microsoft.com/office/officeart/2005/8/layout/hProcess4"/>
    <dgm:cxn modelId="{4150BE34-9587-47D5-84C9-997F64E7F3D6}" type="presParOf" srcId="{A8E118F4-637F-4C63-9C9D-9D39F0415C66}" destId="{0978DA57-EA1B-4D4B-B2FE-AF897B384109}" srcOrd="0" destOrd="0" presId="urn:microsoft.com/office/officeart/2005/8/layout/hProcess4"/>
    <dgm:cxn modelId="{C67C5355-0B78-4EDE-8B1F-3E4BE1A14F6F}" type="presParOf" srcId="{0978DA57-EA1B-4D4B-B2FE-AF897B384109}" destId="{B0B5F187-761A-4AC8-9DFC-208F4505D158}" srcOrd="0" destOrd="0" presId="urn:microsoft.com/office/officeart/2005/8/layout/hProcess4"/>
    <dgm:cxn modelId="{AAF0F2A4-E5DF-46A7-952E-DC842B8AD8AD}" type="presParOf" srcId="{0978DA57-EA1B-4D4B-B2FE-AF897B384109}" destId="{870E56F4-09C7-4787-B894-0024C2C8FAB1}" srcOrd="1" destOrd="0" presId="urn:microsoft.com/office/officeart/2005/8/layout/hProcess4"/>
    <dgm:cxn modelId="{72D05C54-ACE7-41BF-A6E0-9F19123D41FD}" type="presParOf" srcId="{0978DA57-EA1B-4D4B-B2FE-AF897B384109}" destId="{3E8B4DE9-4678-47C8-A236-4C2E12BADD69}" srcOrd="2" destOrd="0" presId="urn:microsoft.com/office/officeart/2005/8/layout/hProcess4"/>
    <dgm:cxn modelId="{298B5B1B-92F6-44A4-8289-43B2CC6CE021}" type="presParOf" srcId="{0978DA57-EA1B-4D4B-B2FE-AF897B384109}" destId="{8FAEABE1-4A6D-495F-89E1-8FF396B19064}" srcOrd="3" destOrd="0" presId="urn:microsoft.com/office/officeart/2005/8/layout/hProcess4"/>
    <dgm:cxn modelId="{2FE8C5F0-2E0A-40E9-849D-D74A361A5153}" type="presParOf" srcId="{0978DA57-EA1B-4D4B-B2FE-AF897B384109}" destId="{41E6E4E1-0529-4E6F-BA20-856470D3F9AB}" srcOrd="4" destOrd="0" presId="urn:microsoft.com/office/officeart/2005/8/layout/hProcess4"/>
    <dgm:cxn modelId="{1FD4DDE3-BAE8-4F41-A814-6C9823F41845}" type="presParOf" srcId="{A8E118F4-637F-4C63-9C9D-9D39F0415C66}" destId="{0FB89AC2-DBA8-4ADE-854B-3C78D2CFB1F5}" srcOrd="1" destOrd="0" presId="urn:microsoft.com/office/officeart/2005/8/layout/hProcess4"/>
    <dgm:cxn modelId="{02854FE6-8B97-4624-A7A4-0AE616167D12}" type="presParOf" srcId="{A8E118F4-637F-4C63-9C9D-9D39F0415C66}" destId="{6956C81C-2541-44A3-95DE-0B29EB43B7AA}" srcOrd="2" destOrd="0" presId="urn:microsoft.com/office/officeart/2005/8/layout/hProcess4"/>
    <dgm:cxn modelId="{4A5A52C2-BFE1-42DE-9AA4-EB4AC6011588}" type="presParOf" srcId="{6956C81C-2541-44A3-95DE-0B29EB43B7AA}" destId="{E6CF8DC4-8252-44E4-A927-4E2C41E2C5A4}" srcOrd="0" destOrd="0" presId="urn:microsoft.com/office/officeart/2005/8/layout/hProcess4"/>
    <dgm:cxn modelId="{285BEDD4-E406-414D-8DBA-003016FA0BE9}" type="presParOf" srcId="{6956C81C-2541-44A3-95DE-0B29EB43B7AA}" destId="{DF47B467-ADAE-4D41-BF7E-BE06E721D7BD}" srcOrd="1" destOrd="0" presId="urn:microsoft.com/office/officeart/2005/8/layout/hProcess4"/>
    <dgm:cxn modelId="{32561177-983A-488B-9552-9344CBF7CD5E}" type="presParOf" srcId="{6956C81C-2541-44A3-95DE-0B29EB43B7AA}" destId="{FC0C832E-6946-461E-80C8-3487A494D1E0}" srcOrd="2" destOrd="0" presId="urn:microsoft.com/office/officeart/2005/8/layout/hProcess4"/>
    <dgm:cxn modelId="{6BFC69B3-95FC-47BA-945F-204C38135DEB}" type="presParOf" srcId="{6956C81C-2541-44A3-95DE-0B29EB43B7AA}" destId="{1C124143-F513-4FE1-A245-261D0B8E4B96}" srcOrd="3" destOrd="0" presId="urn:microsoft.com/office/officeart/2005/8/layout/hProcess4"/>
    <dgm:cxn modelId="{26EB6494-12BE-4765-A2EC-C7A14DB77B23}" type="presParOf" srcId="{6956C81C-2541-44A3-95DE-0B29EB43B7AA}" destId="{19665239-6749-4CD7-BFD9-6A56C167F3A3}" srcOrd="4" destOrd="0" presId="urn:microsoft.com/office/officeart/2005/8/layout/hProcess4"/>
    <dgm:cxn modelId="{AD135A71-9668-494C-B815-35568AA9304C}" type="presParOf" srcId="{A8E118F4-637F-4C63-9C9D-9D39F0415C66}" destId="{1BAFD8E1-4E3E-4EB5-8C1F-EE552D889771}" srcOrd="3" destOrd="0" presId="urn:microsoft.com/office/officeart/2005/8/layout/hProcess4"/>
    <dgm:cxn modelId="{AA14D3FD-C7A6-46ED-89DD-FDE430576821}" type="presParOf" srcId="{A8E118F4-637F-4C63-9C9D-9D39F0415C66}" destId="{D3014433-1B47-4977-8564-6EFF0BE628EB}" srcOrd="4" destOrd="0" presId="urn:microsoft.com/office/officeart/2005/8/layout/hProcess4"/>
    <dgm:cxn modelId="{B46DD8C5-730A-415D-A51B-D21659FACDA6}" type="presParOf" srcId="{D3014433-1B47-4977-8564-6EFF0BE628EB}" destId="{CD159EF5-F01B-410C-B4FD-4CC02BD92BB4}" srcOrd="0" destOrd="0" presId="urn:microsoft.com/office/officeart/2005/8/layout/hProcess4"/>
    <dgm:cxn modelId="{0514D4B3-CF7B-459C-AF6D-C5703283F680}" type="presParOf" srcId="{D3014433-1B47-4977-8564-6EFF0BE628EB}" destId="{839FC21F-F8E9-47B4-A59D-8B935D3A8FED}" srcOrd="1" destOrd="0" presId="urn:microsoft.com/office/officeart/2005/8/layout/hProcess4"/>
    <dgm:cxn modelId="{E84D989E-41A5-4995-A05F-E55A737B0E2A}" type="presParOf" srcId="{D3014433-1B47-4977-8564-6EFF0BE628EB}" destId="{245127CD-CCEF-489F-BFAF-708A07CE96A4}" srcOrd="2" destOrd="0" presId="urn:microsoft.com/office/officeart/2005/8/layout/hProcess4"/>
    <dgm:cxn modelId="{0C7BF4AA-814A-4C48-ADC6-05C4F27A564E}" type="presParOf" srcId="{D3014433-1B47-4977-8564-6EFF0BE628EB}" destId="{C457BC12-B15E-46DB-B23B-8C6840BDD338}" srcOrd="3" destOrd="0" presId="urn:microsoft.com/office/officeart/2005/8/layout/hProcess4"/>
    <dgm:cxn modelId="{AE4CA2A3-554B-4EC8-962A-4EE441D57D02}" type="presParOf" srcId="{D3014433-1B47-4977-8564-6EFF0BE628EB}" destId="{91571D67-2544-4F24-BA9F-97DD09390DB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E56F4-09C7-4787-B894-0024C2C8FAB1}">
      <dsp:nvSpPr>
        <dsp:cNvPr id="0" name=""/>
        <dsp:cNvSpPr/>
      </dsp:nvSpPr>
      <dsp:spPr>
        <a:xfrm>
          <a:off x="3587" y="3963497"/>
          <a:ext cx="5561250" cy="4586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5418D"/>
            </a:buClr>
            <a:buSzPts val="4200"/>
            <a:buChar char="•"/>
          </a:pPr>
          <a:r>
            <a:rPr kumimoji="0" lang="es-SV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rPr>
            <a:t>Informe de Ejecución evento “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Arte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es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poder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: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Rompamos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estereotipos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,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construyamos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con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creatividad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” a Consejo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Directivo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 de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Insaforp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. </a:t>
          </a:r>
          <a:endParaRPr lang="es-SV" sz="2800" kern="1200" dirty="0">
            <a:solidFill>
              <a:schemeClr val="tx1"/>
            </a:solidFill>
          </a:endParaRPr>
        </a:p>
      </dsp:txBody>
      <dsp:txXfrm>
        <a:off x="109144" y="4069054"/>
        <a:ext cx="5350136" cy="3392854"/>
      </dsp:txXfrm>
    </dsp:sp>
    <dsp:sp modelId="{0FB89AC2-DBA8-4ADE-854B-3C78D2CFB1F5}">
      <dsp:nvSpPr>
        <dsp:cNvPr id="0" name=""/>
        <dsp:cNvSpPr/>
      </dsp:nvSpPr>
      <dsp:spPr>
        <a:xfrm>
          <a:off x="3180753" y="5242306"/>
          <a:ext cx="5857718" cy="5857718"/>
        </a:xfrm>
        <a:prstGeom prst="leftCircularArrow">
          <a:avLst>
            <a:gd name="adj1" fmla="val 2688"/>
            <a:gd name="adj2" fmla="val 327151"/>
            <a:gd name="adj3" fmla="val 2102662"/>
            <a:gd name="adj4" fmla="val 9024489"/>
            <a:gd name="adj5" fmla="val 31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EABE1-4A6D-495F-89E1-8FF396B19064}">
      <dsp:nvSpPr>
        <dsp:cNvPr id="0" name=""/>
        <dsp:cNvSpPr/>
      </dsp:nvSpPr>
      <dsp:spPr>
        <a:xfrm>
          <a:off x="1239420" y="7567465"/>
          <a:ext cx="4943333" cy="196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400" b="1" kern="1200"/>
            <a:t>1 documento</a:t>
          </a:r>
          <a:endParaRPr lang="es-SV" sz="6400" b="1" kern="1200"/>
        </a:p>
      </dsp:txBody>
      <dsp:txXfrm>
        <a:off x="1296996" y="7625041"/>
        <a:ext cx="4828181" cy="1850648"/>
      </dsp:txXfrm>
    </dsp:sp>
    <dsp:sp modelId="{DF47B467-ADAE-4D41-BF7E-BE06E721D7BD}">
      <dsp:nvSpPr>
        <dsp:cNvPr id="0" name=""/>
        <dsp:cNvSpPr/>
      </dsp:nvSpPr>
      <dsp:spPr>
        <a:xfrm>
          <a:off x="6932449" y="3963497"/>
          <a:ext cx="5561250" cy="4586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s-MX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rPr>
            <a:t>Reporte enviado a ISDEMU sobre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Avances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la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Transversalidad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Igualdad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Sustantiva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y Vida Libre de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Violencia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en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las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Instituciones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del Estado 2021 /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Insaforp</a:t>
          </a:r>
          <a:endParaRPr lang="es-SV" sz="2800" kern="1200" dirty="0">
            <a:solidFill>
              <a:schemeClr val="tx1"/>
            </a:solidFill>
          </a:endParaRPr>
        </a:p>
      </dsp:txBody>
      <dsp:txXfrm>
        <a:off x="7038006" y="5051954"/>
        <a:ext cx="5350136" cy="3392854"/>
      </dsp:txXfrm>
    </dsp:sp>
    <dsp:sp modelId="{1BAFD8E1-4E3E-4EB5-8C1F-EE552D889771}">
      <dsp:nvSpPr>
        <dsp:cNvPr id="0" name=""/>
        <dsp:cNvSpPr/>
      </dsp:nvSpPr>
      <dsp:spPr>
        <a:xfrm>
          <a:off x="10063271" y="1233990"/>
          <a:ext cx="6568322" cy="6568322"/>
        </a:xfrm>
        <a:prstGeom prst="circularArrow">
          <a:avLst>
            <a:gd name="adj1" fmla="val 2397"/>
            <a:gd name="adj2" fmla="val 289795"/>
            <a:gd name="adj3" fmla="val 19534694"/>
            <a:gd name="adj4" fmla="val 12575511"/>
            <a:gd name="adj5" fmla="val 27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24143-F513-4FE1-A245-261D0B8E4B96}">
      <dsp:nvSpPr>
        <dsp:cNvPr id="0" name=""/>
        <dsp:cNvSpPr/>
      </dsp:nvSpPr>
      <dsp:spPr>
        <a:xfrm>
          <a:off x="8168282" y="2980596"/>
          <a:ext cx="4943333" cy="196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400" b="1" kern="1200"/>
            <a:t>1 documento</a:t>
          </a:r>
          <a:endParaRPr lang="es-SV" sz="6400" b="1" kern="1200"/>
        </a:p>
      </dsp:txBody>
      <dsp:txXfrm>
        <a:off x="8225858" y="3038172"/>
        <a:ext cx="4828181" cy="1850648"/>
      </dsp:txXfrm>
    </dsp:sp>
    <dsp:sp modelId="{839FC21F-F8E9-47B4-A59D-8B935D3A8FED}">
      <dsp:nvSpPr>
        <dsp:cNvPr id="0" name=""/>
        <dsp:cNvSpPr/>
      </dsp:nvSpPr>
      <dsp:spPr>
        <a:xfrm>
          <a:off x="13861311" y="3963497"/>
          <a:ext cx="5561250" cy="4586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1" kern="1200" dirty="0">
              <a:latin typeface="Poppins" panose="00000500000000000000" pitchFamily="2" charset="0"/>
              <a:cs typeface="Poppins" panose="00000500000000000000" pitchFamily="2" charset="0"/>
            </a:rPr>
            <a:t>Sesión ordinaria de la Comisión de Género el día 20 de mayo</a:t>
          </a:r>
          <a:endParaRPr lang="es-SV" sz="2800" b="1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3966868" y="4069054"/>
        <a:ext cx="5350136" cy="3392854"/>
      </dsp:txXfrm>
    </dsp:sp>
    <dsp:sp modelId="{C457BC12-B15E-46DB-B23B-8C6840BDD338}">
      <dsp:nvSpPr>
        <dsp:cNvPr id="0" name=""/>
        <dsp:cNvSpPr/>
      </dsp:nvSpPr>
      <dsp:spPr>
        <a:xfrm>
          <a:off x="15097145" y="7567465"/>
          <a:ext cx="4943333" cy="196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400" b="1" kern="1200"/>
            <a:t>1 Reunión</a:t>
          </a:r>
          <a:endParaRPr lang="es-SV" sz="6400" b="1" kern="1200"/>
        </a:p>
      </dsp:txBody>
      <dsp:txXfrm>
        <a:off x="15154721" y="7625041"/>
        <a:ext cx="4828181" cy="1850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E56F4-09C7-4787-B894-0024C2C8FAB1}">
      <dsp:nvSpPr>
        <dsp:cNvPr id="0" name=""/>
        <dsp:cNvSpPr/>
      </dsp:nvSpPr>
      <dsp:spPr>
        <a:xfrm>
          <a:off x="3587" y="3963497"/>
          <a:ext cx="5561250" cy="4586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5418D"/>
            </a:buClr>
            <a:buSzPts val="4200"/>
            <a:buChar char="•"/>
          </a:pPr>
          <a:r>
            <a:rPr kumimoji="0" lang="es-MX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rPr>
            <a:t>Informe ejecutivo en presentación digital de la Evaluación de Medio Término del PIIEG</a:t>
          </a:r>
          <a:endParaRPr lang="es-SV" sz="3200" kern="1200" dirty="0">
            <a:solidFill>
              <a:schemeClr val="tx1"/>
            </a:solidFill>
          </a:endParaRPr>
        </a:p>
      </dsp:txBody>
      <dsp:txXfrm>
        <a:off x="109144" y="4069054"/>
        <a:ext cx="5350136" cy="3392854"/>
      </dsp:txXfrm>
    </dsp:sp>
    <dsp:sp modelId="{0FB89AC2-DBA8-4ADE-854B-3C78D2CFB1F5}">
      <dsp:nvSpPr>
        <dsp:cNvPr id="0" name=""/>
        <dsp:cNvSpPr/>
      </dsp:nvSpPr>
      <dsp:spPr>
        <a:xfrm>
          <a:off x="3181482" y="5243591"/>
          <a:ext cx="5857718" cy="5857718"/>
        </a:xfrm>
        <a:prstGeom prst="leftCircularArrow">
          <a:avLst>
            <a:gd name="adj1" fmla="val 2688"/>
            <a:gd name="adj2" fmla="val 327151"/>
            <a:gd name="adj3" fmla="val 2104504"/>
            <a:gd name="adj4" fmla="val 9026332"/>
            <a:gd name="adj5" fmla="val 31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EABE1-4A6D-495F-89E1-8FF396B19064}">
      <dsp:nvSpPr>
        <dsp:cNvPr id="0" name=""/>
        <dsp:cNvSpPr/>
      </dsp:nvSpPr>
      <dsp:spPr>
        <a:xfrm>
          <a:off x="1239420" y="7567465"/>
          <a:ext cx="4943333" cy="196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400" b="1" kern="1200"/>
            <a:t>1 documento</a:t>
          </a:r>
          <a:endParaRPr lang="es-SV" sz="6400" b="1" kern="1200"/>
        </a:p>
      </dsp:txBody>
      <dsp:txXfrm>
        <a:off x="1296996" y="7625041"/>
        <a:ext cx="4828181" cy="1850648"/>
      </dsp:txXfrm>
    </dsp:sp>
    <dsp:sp modelId="{DF47B467-ADAE-4D41-BF7E-BE06E721D7BD}">
      <dsp:nvSpPr>
        <dsp:cNvPr id="0" name=""/>
        <dsp:cNvSpPr/>
      </dsp:nvSpPr>
      <dsp:spPr>
        <a:xfrm>
          <a:off x="6932449" y="3601017"/>
          <a:ext cx="5561250" cy="5306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Montaje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stand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Insaforp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sobre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acciones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género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y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oferta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cursos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Formación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profesional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en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el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lanzamiento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la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campaña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“Amar no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te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duele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”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en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conjunto con la Mesa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Gerencial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Prevención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la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Violencia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sz="24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Género</a:t>
          </a:r>
          <a:r>
            <a: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La Libertad</a:t>
          </a:r>
          <a:endParaRPr lang="es-SV" sz="2400" b="1" kern="1200" dirty="0">
            <a:solidFill>
              <a:schemeClr val="tx1"/>
            </a:solidFill>
          </a:endParaRPr>
        </a:p>
      </dsp:txBody>
      <dsp:txXfrm>
        <a:off x="7054571" y="4860286"/>
        <a:ext cx="5317006" cy="3925294"/>
      </dsp:txXfrm>
    </dsp:sp>
    <dsp:sp modelId="{1BAFD8E1-4E3E-4EB5-8C1F-EE552D889771}">
      <dsp:nvSpPr>
        <dsp:cNvPr id="0" name=""/>
        <dsp:cNvSpPr/>
      </dsp:nvSpPr>
      <dsp:spPr>
        <a:xfrm>
          <a:off x="10062541" y="1232704"/>
          <a:ext cx="6568323" cy="6568323"/>
        </a:xfrm>
        <a:prstGeom prst="circularArrow">
          <a:avLst>
            <a:gd name="adj1" fmla="val 2397"/>
            <a:gd name="adj2" fmla="val 289795"/>
            <a:gd name="adj3" fmla="val 19536326"/>
            <a:gd name="adj4" fmla="val 12577143"/>
            <a:gd name="adj5" fmla="val 27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24143-F513-4FE1-A245-261D0B8E4B96}">
      <dsp:nvSpPr>
        <dsp:cNvPr id="0" name=""/>
        <dsp:cNvSpPr/>
      </dsp:nvSpPr>
      <dsp:spPr>
        <a:xfrm>
          <a:off x="8168282" y="2978026"/>
          <a:ext cx="4943333" cy="196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400" b="1" kern="1200"/>
            <a:t>1 stand informativo</a:t>
          </a:r>
          <a:endParaRPr lang="es-SV" sz="6400" b="1" kern="1200"/>
        </a:p>
      </dsp:txBody>
      <dsp:txXfrm>
        <a:off x="8225858" y="3035602"/>
        <a:ext cx="4828181" cy="1850648"/>
      </dsp:txXfrm>
    </dsp:sp>
    <dsp:sp modelId="{839FC21F-F8E9-47B4-A59D-8B935D3A8FED}">
      <dsp:nvSpPr>
        <dsp:cNvPr id="0" name=""/>
        <dsp:cNvSpPr/>
      </dsp:nvSpPr>
      <dsp:spPr>
        <a:xfrm>
          <a:off x="13861311" y="3963497"/>
          <a:ext cx="5561250" cy="4586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Reunión</a:t>
          </a:r>
          <a:r>
            <a:rPr lang="en-US" sz="3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sz="30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coordinación</a:t>
          </a:r>
          <a:r>
            <a:rPr lang="en-US" sz="3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bajo </a:t>
          </a:r>
          <a:r>
            <a:rPr lang="en-US" sz="30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estrategia</a:t>
          </a:r>
          <a:r>
            <a:rPr lang="en-US" sz="3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para </a:t>
          </a:r>
          <a:r>
            <a:rPr lang="en-US" sz="30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el</a:t>
          </a:r>
          <a:r>
            <a:rPr lang="en-US" sz="3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30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cumplimiento</a:t>
          </a:r>
          <a:r>
            <a:rPr lang="en-US" sz="3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de </a:t>
          </a:r>
          <a:r>
            <a:rPr lang="en-US" sz="30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actividades</a:t>
          </a:r>
          <a:r>
            <a:rPr lang="en-US" sz="3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</a:t>
          </a:r>
          <a:r>
            <a:rPr lang="en-US" sz="30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pendientes</a:t>
          </a:r>
          <a:r>
            <a:rPr lang="en-US" sz="3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PIIEG con </a:t>
          </a:r>
          <a:r>
            <a:rPr lang="en-US" sz="30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gerencias</a:t>
          </a:r>
          <a:r>
            <a:rPr lang="en-US" sz="3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 y </a:t>
          </a:r>
          <a:r>
            <a:rPr lang="en-US" sz="30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coordinaciones</a:t>
          </a:r>
          <a:r>
            <a:rPr lang="en-US" sz="3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rPr>
            <a:t>.</a:t>
          </a:r>
          <a:endParaRPr lang="es-SV" sz="3000" b="1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3966868" y="4069054"/>
        <a:ext cx="5350136" cy="3392854"/>
      </dsp:txXfrm>
    </dsp:sp>
    <dsp:sp modelId="{C457BC12-B15E-46DB-B23B-8C6840BDD338}">
      <dsp:nvSpPr>
        <dsp:cNvPr id="0" name=""/>
        <dsp:cNvSpPr/>
      </dsp:nvSpPr>
      <dsp:spPr>
        <a:xfrm>
          <a:off x="15097145" y="7567465"/>
          <a:ext cx="4943333" cy="196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400" b="1" kern="1200"/>
            <a:t>1 Reunión</a:t>
          </a:r>
          <a:endParaRPr lang="es-SV" sz="6400" b="1" kern="1200"/>
        </a:p>
      </dsp:txBody>
      <dsp:txXfrm>
        <a:off x="15154721" y="7625041"/>
        <a:ext cx="4828181" cy="1850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0.38876</cdr:x>
      <cdr:y>0.38716</cdr:y>
    </cdr:from>
    <cdr:to>
      <cdr:x>0.63831</cdr:x>
      <cdr:y>0.4861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2437794" y="1565697"/>
          <a:ext cx="1564856" cy="400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rgbClr val="000000"/>
              </a:solidFill>
              <a:latin typeface="Poppins SemiBold" pitchFamily="2" charset="77"/>
            </a:rPr>
            <a:t>INVERSIÓN</a:t>
          </a:r>
          <a:endParaRPr lang="es-SV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0.38876</cdr:x>
      <cdr:y>0.38716</cdr:y>
    </cdr:from>
    <cdr:to>
      <cdr:x>0.63831</cdr:x>
      <cdr:y>0.4861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2437794" y="1565697"/>
          <a:ext cx="1564856" cy="400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rgbClr val="000000"/>
              </a:solidFill>
              <a:latin typeface="Poppins SemiBold" pitchFamily="2" charset="77"/>
            </a:rPr>
            <a:t>INVERSIÓN</a:t>
          </a:r>
          <a:endParaRPr lang="es-SV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0.38876</cdr:x>
      <cdr:y>0.38716</cdr:y>
    </cdr:from>
    <cdr:to>
      <cdr:x>0.63831</cdr:x>
      <cdr:y>0.4861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2437794" y="1565697"/>
          <a:ext cx="1564856" cy="400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rgbClr val="000000"/>
              </a:solidFill>
              <a:latin typeface="Poppins SemiBold" pitchFamily="2" charset="77"/>
            </a:rPr>
            <a:t>INVERSIÓN</a:t>
          </a:r>
          <a:endParaRPr lang="es-SV" sz="2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0.38876</cdr:x>
      <cdr:y>0.38716</cdr:y>
    </cdr:from>
    <cdr:to>
      <cdr:x>0.63831</cdr:x>
      <cdr:y>0.4861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2437794" y="1565697"/>
          <a:ext cx="1564856" cy="400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rgbClr val="000000"/>
              </a:solidFill>
              <a:latin typeface="Poppins SemiBold" pitchFamily="2" charset="77"/>
            </a:rPr>
            <a:t>INVERSIÓN</a:t>
          </a:r>
          <a:endParaRPr lang="es-SV" sz="2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0.38876</cdr:x>
      <cdr:y>0.38716</cdr:y>
    </cdr:from>
    <cdr:to>
      <cdr:x>0.63831</cdr:x>
      <cdr:y>0.4861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2437794" y="1565697"/>
          <a:ext cx="1564856" cy="400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91421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828434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742651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656868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571086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5485303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6399520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7313737" algn="l" defTabSz="1828434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rgbClr val="000000"/>
              </a:solidFill>
              <a:latin typeface="Poppins SemiBold" pitchFamily="2" charset="77"/>
            </a:rPr>
            <a:t>INVERSIÓN</a:t>
          </a:r>
          <a:endParaRPr lang="es-SV" sz="2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0.60837</cdr:x>
      <cdr:y>0.6305</cdr:y>
    </cdr:from>
    <cdr:to>
      <cdr:x>0.68015</cdr:x>
      <cdr:y>0.72118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068BF626-9D15-4360-BB01-069A4321249F}"/>
            </a:ext>
          </a:extLst>
        </cdr:cNvPr>
        <cdr:cNvSpPr txBox="1"/>
      </cdr:nvSpPr>
      <cdr:spPr>
        <a:xfrm xmlns:a="http://schemas.openxmlformats.org/drawingml/2006/main">
          <a:off x="7437284" y="3637869"/>
          <a:ext cx="87750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MX" sz="2800" b="1" dirty="0">
              <a:solidFill>
                <a:schemeClr val="bg1"/>
              </a:solidFill>
              <a:latin typeface="Rockwell" panose="02060603020205020403" pitchFamily="18" charset="0"/>
            </a:rPr>
            <a:t>5</a:t>
          </a:r>
          <a:endParaRPr lang="es-SV" sz="2800" b="1" dirty="0">
            <a:solidFill>
              <a:schemeClr val="bg1"/>
            </a:solidFill>
            <a:latin typeface="Rockwell" panose="02060603020205020403" pitchFamily="18" charset="0"/>
          </a:endParaRPr>
        </a:p>
      </cdr:txBody>
    </cdr:sp>
  </cdr:relSizeAnchor>
  <cdr:relSizeAnchor xmlns:cdr="http://schemas.openxmlformats.org/drawingml/2006/chartDrawing">
    <cdr:from>
      <cdr:x>0.85738</cdr:x>
      <cdr:y>0.41934</cdr:y>
    </cdr:from>
    <cdr:to>
      <cdr:x>0.92916</cdr:x>
      <cdr:y>0.51002</cdr:y>
    </cdr:to>
    <cdr:sp macro="" textlink="">
      <cdr:nvSpPr>
        <cdr:cNvPr id="3" name="CuadroTexto 43">
          <a:extLst xmlns:a="http://schemas.openxmlformats.org/drawingml/2006/main">
            <a:ext uri="{FF2B5EF4-FFF2-40B4-BE49-F238E27FC236}">
              <a16:creationId xmlns:a16="http://schemas.microsoft.com/office/drawing/2014/main" id="{F7212DD2-251A-4FF8-89B7-1F85398D0B0F}"/>
            </a:ext>
          </a:extLst>
        </cdr:cNvPr>
        <cdr:cNvSpPr txBox="1"/>
      </cdr:nvSpPr>
      <cdr:spPr>
        <a:xfrm xmlns:a="http://schemas.openxmlformats.org/drawingml/2006/main">
          <a:off x="10481385" y="2419522"/>
          <a:ext cx="87750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37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MX" sz="2800" b="1" dirty="0">
              <a:solidFill>
                <a:schemeClr val="bg1"/>
              </a:solidFill>
              <a:latin typeface="Rockwell" panose="02060603020205020403" pitchFamily="18" charset="0"/>
            </a:rPr>
            <a:t>5</a:t>
          </a:r>
          <a:endParaRPr lang="es-SV" sz="2800" b="1" dirty="0">
            <a:solidFill>
              <a:schemeClr val="bg1"/>
            </a:solidFill>
            <a:latin typeface="Rockwell" panose="02060603020205020403" pitchFamily="18" charset="0"/>
          </a:endParaRPr>
        </a:p>
      </cdr:txBody>
    </cdr:sp>
  </cdr:relSizeAnchor>
  <cdr:relSizeAnchor xmlns:cdr="http://schemas.openxmlformats.org/drawingml/2006/chartDrawing">
    <cdr:from>
      <cdr:x>0.36371</cdr:x>
      <cdr:y>0.52612</cdr:y>
    </cdr:from>
    <cdr:to>
      <cdr:x>0.43549</cdr:x>
      <cdr:y>0.61681</cdr:y>
    </cdr:to>
    <cdr:sp macro="" textlink="">
      <cdr:nvSpPr>
        <cdr:cNvPr id="4" name="CuadroTexto 2">
          <a:extLst xmlns:a="http://schemas.openxmlformats.org/drawingml/2006/main">
            <a:ext uri="{FF2B5EF4-FFF2-40B4-BE49-F238E27FC236}">
              <a16:creationId xmlns:a16="http://schemas.microsoft.com/office/drawing/2014/main" id="{3AC436A2-B85A-47CA-B226-70435EB0E2F1}"/>
            </a:ext>
          </a:extLst>
        </cdr:cNvPr>
        <cdr:cNvSpPr txBox="1"/>
      </cdr:nvSpPr>
      <cdr:spPr>
        <a:xfrm xmlns:a="http://schemas.openxmlformats.org/drawingml/2006/main">
          <a:off x="4446304" y="3035649"/>
          <a:ext cx="87750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 b="1" dirty="0">
              <a:solidFill>
                <a:schemeClr val="bg1"/>
              </a:solidFill>
              <a:latin typeface="Rockwell" panose="02060603020205020403" pitchFamily="18" charset="0"/>
            </a:rPr>
            <a:t>2</a:t>
          </a:r>
          <a:endParaRPr lang="es-SV" sz="2800" b="1" dirty="0">
            <a:solidFill>
              <a:schemeClr val="bg1"/>
            </a:solidFill>
            <a:latin typeface="Rockwell" panose="02060603020205020403" pitchFamily="18" charset="0"/>
          </a:endParaRPr>
        </a:p>
      </cdr:txBody>
    </cdr:sp>
  </cdr:relSizeAnchor>
  <cdr:relSizeAnchor xmlns:cdr="http://schemas.openxmlformats.org/drawingml/2006/chartDrawing">
    <cdr:from>
      <cdr:x>0.1363</cdr:x>
      <cdr:y>0.58536</cdr:y>
    </cdr:from>
    <cdr:to>
      <cdr:x>0.20808</cdr:x>
      <cdr:y>0.67604</cdr:y>
    </cdr:to>
    <cdr:sp macro="" textlink="">
      <cdr:nvSpPr>
        <cdr:cNvPr id="5" name="CuadroTexto 2">
          <a:extLst xmlns:a="http://schemas.openxmlformats.org/drawingml/2006/main">
            <a:ext uri="{FF2B5EF4-FFF2-40B4-BE49-F238E27FC236}">
              <a16:creationId xmlns:a16="http://schemas.microsoft.com/office/drawing/2014/main" id="{011983B7-12BE-443D-B560-BBA2EB8EE633}"/>
            </a:ext>
          </a:extLst>
        </cdr:cNvPr>
        <cdr:cNvSpPr txBox="1"/>
      </cdr:nvSpPr>
      <cdr:spPr>
        <a:xfrm xmlns:a="http://schemas.openxmlformats.org/drawingml/2006/main">
          <a:off x="1666247" y="3377404"/>
          <a:ext cx="87750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 b="1" dirty="0">
              <a:solidFill>
                <a:schemeClr val="bg1"/>
              </a:solidFill>
              <a:latin typeface="Rockwell" panose="02060603020205020403" pitchFamily="18" charset="0"/>
            </a:rPr>
            <a:t>577</a:t>
          </a:r>
          <a:endParaRPr lang="es-SV" sz="2800" b="1" dirty="0">
            <a:solidFill>
              <a:schemeClr val="bg1"/>
            </a:solidFill>
            <a:latin typeface="Rockwell" panose="02060603020205020403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0" name="Google Shape;39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1" name="Google Shape;39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6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593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715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893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961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713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487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69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gee102c79aa_0_3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5" name="Google Shape;3985;gee102c79aa_0_3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552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46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818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5317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79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748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079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076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528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77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Google Shape;4135;gf2b728c2a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6" name="Google Shape;4136;gf2b728c2a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Google Shape;4135;gf2b728c2a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6" name="Google Shape;4136;gf2b728c2a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903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5437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048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0859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8011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7792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9960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1900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0604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96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Google Shape;4135;gf2b728c2a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6" name="Google Shape;4136;gf2b728c2a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709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3906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1107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6578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6494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0904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4899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3238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5357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1850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3" name="Google Shape;4063;gee102c79aa_0_4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4" name="Google Shape;4064;gee102c79aa_0_4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440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1104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9121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5393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1191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2135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3652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8929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4105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8" name="Google Shape;5448;gf2eaa9e93c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9" name="Google Shape;5449;gf2eaa9e93c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21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ee102c79aa_0_3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ee102c79aa_0_3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206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Google Shape;4135;gf2b728c2a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6" name="Google Shape;4136;gf2b728c2a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93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9425512">
            <a:off x="-7918921" y="1379383"/>
            <a:ext cx="27482079" cy="10957288"/>
            <a:chOff x="297400" y="1910975"/>
            <a:chExt cx="3410350" cy="1359375"/>
          </a:xfrm>
        </p:grpSpPr>
        <p:sp>
          <p:nvSpPr>
            <p:cNvPr id="10" name="Google Shape;10;p2"/>
            <p:cNvSpPr/>
            <p:nvPr/>
          </p:nvSpPr>
          <p:spPr>
            <a:xfrm>
              <a:off x="405250" y="1910975"/>
              <a:ext cx="2366950" cy="1209350"/>
            </a:xfrm>
            <a:custGeom>
              <a:avLst/>
              <a:gdLst/>
              <a:ahLst/>
              <a:cxnLst/>
              <a:rect l="l" t="t" r="r" b="b"/>
              <a:pathLst>
                <a:path w="94678" h="48374" fill="none" extrusionOk="0">
                  <a:moveTo>
                    <a:pt x="0" y="48374"/>
                  </a:moveTo>
                  <a:cubicBezTo>
                    <a:pt x="0" y="48374"/>
                    <a:pt x="6877" y="26822"/>
                    <a:pt x="26885" y="33030"/>
                  </a:cubicBezTo>
                  <a:cubicBezTo>
                    <a:pt x="46909" y="39237"/>
                    <a:pt x="47052" y="26010"/>
                    <a:pt x="56030" y="16444"/>
                  </a:cubicBezTo>
                  <a:cubicBezTo>
                    <a:pt x="65023" y="6877"/>
                    <a:pt x="77725" y="22651"/>
                    <a:pt x="85111" y="16221"/>
                  </a:cubicBezTo>
                  <a:cubicBezTo>
                    <a:pt x="92481" y="9790"/>
                    <a:pt x="86830" y="2357"/>
                    <a:pt x="94677" y="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04050" y="1920925"/>
              <a:ext cx="2381275" cy="1200600"/>
            </a:xfrm>
            <a:custGeom>
              <a:avLst/>
              <a:gdLst/>
              <a:ahLst/>
              <a:cxnLst/>
              <a:rect l="l" t="t" r="r" b="b"/>
              <a:pathLst>
                <a:path w="95251" h="48024" fill="none" extrusionOk="0">
                  <a:moveTo>
                    <a:pt x="95251" y="1"/>
                  </a:moveTo>
                  <a:cubicBezTo>
                    <a:pt x="87515" y="2325"/>
                    <a:pt x="92704" y="9997"/>
                    <a:pt x="85191" y="16157"/>
                  </a:cubicBezTo>
                  <a:cubicBezTo>
                    <a:pt x="77678" y="22333"/>
                    <a:pt x="65023" y="6957"/>
                    <a:pt x="55950" y="16491"/>
                  </a:cubicBezTo>
                  <a:cubicBezTo>
                    <a:pt x="46877" y="26010"/>
                    <a:pt x="46686" y="38776"/>
                    <a:pt x="26790" y="32711"/>
                  </a:cubicBezTo>
                  <a:cubicBezTo>
                    <a:pt x="6893" y="26647"/>
                    <a:pt x="128" y="48024"/>
                    <a:pt x="1" y="480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02450" y="1931275"/>
              <a:ext cx="2396000" cy="1191850"/>
            </a:xfrm>
            <a:custGeom>
              <a:avLst/>
              <a:gdLst/>
              <a:ahLst/>
              <a:cxnLst/>
              <a:rect l="l" t="t" r="r" b="b"/>
              <a:pathLst>
                <a:path w="95840" h="47674" fill="none" extrusionOk="0">
                  <a:moveTo>
                    <a:pt x="95840" y="1"/>
                  </a:moveTo>
                  <a:cubicBezTo>
                    <a:pt x="88215" y="2293"/>
                    <a:pt x="92959" y="10172"/>
                    <a:pt x="85303" y="16077"/>
                  </a:cubicBezTo>
                  <a:cubicBezTo>
                    <a:pt x="77646" y="21983"/>
                    <a:pt x="65056" y="7020"/>
                    <a:pt x="55887" y="16507"/>
                  </a:cubicBezTo>
                  <a:cubicBezTo>
                    <a:pt x="46719" y="26010"/>
                    <a:pt x="46496" y="38298"/>
                    <a:pt x="26694" y="32377"/>
                  </a:cubicBezTo>
                  <a:cubicBezTo>
                    <a:pt x="6909" y="26455"/>
                    <a:pt x="272" y="47673"/>
                    <a:pt x="1" y="47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0875" y="1941225"/>
              <a:ext cx="2410725" cy="1183100"/>
            </a:xfrm>
            <a:custGeom>
              <a:avLst/>
              <a:gdLst/>
              <a:ahLst/>
              <a:cxnLst/>
              <a:rect l="l" t="t" r="r" b="b"/>
              <a:pathLst>
                <a:path w="96429" h="47324" fill="none" extrusionOk="0">
                  <a:moveTo>
                    <a:pt x="96428" y="1"/>
                  </a:moveTo>
                  <a:cubicBezTo>
                    <a:pt x="88915" y="2261"/>
                    <a:pt x="93197" y="10379"/>
                    <a:pt x="85413" y="16014"/>
                  </a:cubicBezTo>
                  <a:cubicBezTo>
                    <a:pt x="77630" y="21664"/>
                    <a:pt x="65087" y="7100"/>
                    <a:pt x="55823" y="16555"/>
                  </a:cubicBezTo>
                  <a:cubicBezTo>
                    <a:pt x="46559" y="26010"/>
                    <a:pt x="46288" y="37820"/>
                    <a:pt x="26614" y="32058"/>
                  </a:cubicBezTo>
                  <a:cubicBezTo>
                    <a:pt x="6940" y="26296"/>
                    <a:pt x="414" y="47323"/>
                    <a:pt x="0" y="473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99275" y="1951575"/>
              <a:ext cx="2425450" cy="1173925"/>
            </a:xfrm>
            <a:custGeom>
              <a:avLst/>
              <a:gdLst/>
              <a:ahLst/>
              <a:cxnLst/>
              <a:rect l="l" t="t" r="r" b="b"/>
              <a:pathLst>
                <a:path w="97018" h="46957" fill="none" extrusionOk="0">
                  <a:moveTo>
                    <a:pt x="97017" y="1"/>
                  </a:moveTo>
                  <a:cubicBezTo>
                    <a:pt x="89632" y="2229"/>
                    <a:pt x="93436" y="10570"/>
                    <a:pt x="85509" y="15934"/>
                  </a:cubicBezTo>
                  <a:cubicBezTo>
                    <a:pt x="77598" y="21314"/>
                    <a:pt x="65119" y="7163"/>
                    <a:pt x="55759" y="16571"/>
                  </a:cubicBezTo>
                  <a:cubicBezTo>
                    <a:pt x="46400" y="25994"/>
                    <a:pt x="46082" y="37343"/>
                    <a:pt x="26535" y="31724"/>
                  </a:cubicBezTo>
                  <a:cubicBezTo>
                    <a:pt x="6972" y="26105"/>
                    <a:pt x="558" y="46957"/>
                    <a:pt x="1" y="469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7675" y="1961525"/>
              <a:ext cx="2440175" cy="1165575"/>
            </a:xfrm>
            <a:custGeom>
              <a:avLst/>
              <a:gdLst/>
              <a:ahLst/>
              <a:cxnLst/>
              <a:rect l="l" t="t" r="r" b="b"/>
              <a:pathLst>
                <a:path w="97607" h="46623" fill="none" extrusionOk="0">
                  <a:moveTo>
                    <a:pt x="97607" y="0"/>
                  </a:moveTo>
                  <a:cubicBezTo>
                    <a:pt x="90332" y="2197"/>
                    <a:pt x="93675" y="10777"/>
                    <a:pt x="85621" y="15870"/>
                  </a:cubicBezTo>
                  <a:cubicBezTo>
                    <a:pt x="77567" y="20980"/>
                    <a:pt x="65135" y="7243"/>
                    <a:pt x="55680" y="16618"/>
                  </a:cubicBezTo>
                  <a:cubicBezTo>
                    <a:pt x="46225" y="25994"/>
                    <a:pt x="45891" y="36881"/>
                    <a:pt x="26440" y="31406"/>
                  </a:cubicBezTo>
                  <a:cubicBezTo>
                    <a:pt x="7005" y="25930"/>
                    <a:pt x="685" y="46623"/>
                    <a:pt x="1" y="466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6100" y="1971875"/>
              <a:ext cx="2455275" cy="1156425"/>
            </a:xfrm>
            <a:custGeom>
              <a:avLst/>
              <a:gdLst/>
              <a:ahLst/>
              <a:cxnLst/>
              <a:rect l="l" t="t" r="r" b="b"/>
              <a:pathLst>
                <a:path w="98211" h="46257" fill="none" extrusionOk="0">
                  <a:moveTo>
                    <a:pt x="98211" y="0"/>
                  </a:moveTo>
                  <a:cubicBezTo>
                    <a:pt x="91032" y="2149"/>
                    <a:pt x="93913" y="10951"/>
                    <a:pt x="85732" y="15806"/>
                  </a:cubicBezTo>
                  <a:cubicBezTo>
                    <a:pt x="77550" y="20645"/>
                    <a:pt x="65166" y="7306"/>
                    <a:pt x="55616" y="16650"/>
                  </a:cubicBezTo>
                  <a:cubicBezTo>
                    <a:pt x="46065" y="25978"/>
                    <a:pt x="45683" y="36403"/>
                    <a:pt x="26360" y="31071"/>
                  </a:cubicBezTo>
                  <a:cubicBezTo>
                    <a:pt x="7036" y="25755"/>
                    <a:pt x="828" y="46256"/>
                    <a:pt x="0" y="462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4900" y="1981825"/>
              <a:ext cx="2469625" cy="1147675"/>
            </a:xfrm>
            <a:custGeom>
              <a:avLst/>
              <a:gdLst/>
              <a:ahLst/>
              <a:cxnLst/>
              <a:rect l="l" t="t" r="r" b="b"/>
              <a:pathLst>
                <a:path w="98785" h="45907" fill="none" extrusionOk="0">
                  <a:moveTo>
                    <a:pt x="98784" y="0"/>
                  </a:moveTo>
                  <a:cubicBezTo>
                    <a:pt x="91717" y="2133"/>
                    <a:pt x="94136" y="11158"/>
                    <a:pt x="85811" y="15743"/>
                  </a:cubicBezTo>
                  <a:cubicBezTo>
                    <a:pt x="77503" y="20311"/>
                    <a:pt x="65182" y="7386"/>
                    <a:pt x="55536" y="16682"/>
                  </a:cubicBezTo>
                  <a:cubicBezTo>
                    <a:pt x="45890" y="25977"/>
                    <a:pt x="45477" y="35942"/>
                    <a:pt x="26264" y="30769"/>
                  </a:cubicBezTo>
                  <a:cubicBezTo>
                    <a:pt x="7036" y="25580"/>
                    <a:pt x="956" y="45906"/>
                    <a:pt x="0" y="459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3300" y="1992175"/>
              <a:ext cx="2484350" cy="1138900"/>
            </a:xfrm>
            <a:custGeom>
              <a:avLst/>
              <a:gdLst/>
              <a:ahLst/>
              <a:cxnLst/>
              <a:rect l="l" t="t" r="r" b="b"/>
              <a:pathLst>
                <a:path w="99374" h="45556" fill="none" extrusionOk="0">
                  <a:moveTo>
                    <a:pt x="99373" y="0"/>
                  </a:moveTo>
                  <a:cubicBezTo>
                    <a:pt x="92418" y="2085"/>
                    <a:pt x="94375" y="11349"/>
                    <a:pt x="85923" y="15663"/>
                  </a:cubicBezTo>
                  <a:cubicBezTo>
                    <a:pt x="77471" y="19961"/>
                    <a:pt x="65215" y="7449"/>
                    <a:pt x="55473" y="16713"/>
                  </a:cubicBezTo>
                  <a:cubicBezTo>
                    <a:pt x="45732" y="25961"/>
                    <a:pt x="45270" y="35464"/>
                    <a:pt x="26169" y="30434"/>
                  </a:cubicBezTo>
                  <a:cubicBezTo>
                    <a:pt x="7068" y="25388"/>
                    <a:pt x="1099" y="45556"/>
                    <a:pt x="1" y="455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1725" y="2002125"/>
              <a:ext cx="2499050" cy="1130150"/>
            </a:xfrm>
            <a:custGeom>
              <a:avLst/>
              <a:gdLst/>
              <a:ahLst/>
              <a:cxnLst/>
              <a:rect l="l" t="t" r="r" b="b"/>
              <a:pathLst>
                <a:path w="99962" h="45206" fill="none" extrusionOk="0">
                  <a:moveTo>
                    <a:pt x="99962" y="0"/>
                  </a:moveTo>
                  <a:cubicBezTo>
                    <a:pt x="93117" y="2069"/>
                    <a:pt x="94613" y="11556"/>
                    <a:pt x="86034" y="15599"/>
                  </a:cubicBezTo>
                  <a:cubicBezTo>
                    <a:pt x="77454" y="19642"/>
                    <a:pt x="65230" y="7529"/>
                    <a:pt x="55409" y="16745"/>
                  </a:cubicBezTo>
                  <a:cubicBezTo>
                    <a:pt x="45572" y="25961"/>
                    <a:pt x="45078" y="35002"/>
                    <a:pt x="26089" y="30116"/>
                  </a:cubicBezTo>
                  <a:cubicBezTo>
                    <a:pt x="7099" y="25213"/>
                    <a:pt x="1242" y="45205"/>
                    <a:pt x="0" y="451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0125" y="2012450"/>
              <a:ext cx="2513775" cy="1121025"/>
            </a:xfrm>
            <a:custGeom>
              <a:avLst/>
              <a:gdLst/>
              <a:ahLst/>
              <a:cxnLst/>
              <a:rect l="l" t="t" r="r" b="b"/>
              <a:pathLst>
                <a:path w="100551" h="44841" fill="none" extrusionOk="0">
                  <a:moveTo>
                    <a:pt x="100551" y="1"/>
                  </a:moveTo>
                  <a:cubicBezTo>
                    <a:pt x="93818" y="2022"/>
                    <a:pt x="94853" y="11732"/>
                    <a:pt x="86146" y="15520"/>
                  </a:cubicBezTo>
                  <a:cubicBezTo>
                    <a:pt x="77423" y="19293"/>
                    <a:pt x="65262" y="7593"/>
                    <a:pt x="55345" y="16778"/>
                  </a:cubicBezTo>
                  <a:cubicBezTo>
                    <a:pt x="45413" y="25946"/>
                    <a:pt x="44872" y="34526"/>
                    <a:pt x="26010" y="29782"/>
                  </a:cubicBezTo>
                  <a:cubicBezTo>
                    <a:pt x="7131" y="25039"/>
                    <a:pt x="1369" y="44840"/>
                    <a:pt x="0" y="448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88525" y="2022400"/>
              <a:ext cx="2528525" cy="1112650"/>
            </a:xfrm>
            <a:custGeom>
              <a:avLst/>
              <a:gdLst/>
              <a:ahLst/>
              <a:cxnLst/>
              <a:rect l="l" t="t" r="r" b="b"/>
              <a:pathLst>
                <a:path w="101141" h="44506" fill="none" extrusionOk="0">
                  <a:moveTo>
                    <a:pt x="101140" y="1"/>
                  </a:moveTo>
                  <a:cubicBezTo>
                    <a:pt x="94519" y="1990"/>
                    <a:pt x="95092" y="11939"/>
                    <a:pt x="86242" y="15457"/>
                  </a:cubicBezTo>
                  <a:cubicBezTo>
                    <a:pt x="77391" y="18974"/>
                    <a:pt x="65294" y="7673"/>
                    <a:pt x="55282" y="16810"/>
                  </a:cubicBezTo>
                  <a:cubicBezTo>
                    <a:pt x="45254" y="25946"/>
                    <a:pt x="44681" y="34064"/>
                    <a:pt x="25914" y="29464"/>
                  </a:cubicBezTo>
                  <a:cubicBezTo>
                    <a:pt x="7164" y="24864"/>
                    <a:pt x="1513" y="44506"/>
                    <a:pt x="1" y="444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7350" y="2032750"/>
              <a:ext cx="2542825" cy="1103500"/>
            </a:xfrm>
            <a:custGeom>
              <a:avLst/>
              <a:gdLst/>
              <a:ahLst/>
              <a:cxnLst/>
              <a:rect l="l" t="t" r="r" b="b"/>
              <a:pathLst>
                <a:path w="101713" h="44140" fill="none" extrusionOk="0">
                  <a:moveTo>
                    <a:pt x="101713" y="1"/>
                  </a:moveTo>
                  <a:cubicBezTo>
                    <a:pt x="95202" y="1959"/>
                    <a:pt x="95330" y="12130"/>
                    <a:pt x="86336" y="15377"/>
                  </a:cubicBezTo>
                  <a:cubicBezTo>
                    <a:pt x="77343" y="18624"/>
                    <a:pt x="65309" y="7737"/>
                    <a:pt x="55202" y="16841"/>
                  </a:cubicBezTo>
                  <a:cubicBezTo>
                    <a:pt x="45078" y="25930"/>
                    <a:pt x="44457" y="33586"/>
                    <a:pt x="25818" y="29130"/>
                  </a:cubicBezTo>
                  <a:cubicBezTo>
                    <a:pt x="7163" y="24673"/>
                    <a:pt x="1640" y="44140"/>
                    <a:pt x="0" y="441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85750" y="2042700"/>
              <a:ext cx="2557550" cy="1094750"/>
            </a:xfrm>
            <a:custGeom>
              <a:avLst/>
              <a:gdLst/>
              <a:ahLst/>
              <a:cxnLst/>
              <a:rect l="l" t="t" r="r" b="b"/>
              <a:pathLst>
                <a:path w="102302" h="43790" fill="none" extrusionOk="0">
                  <a:moveTo>
                    <a:pt x="102302" y="1"/>
                  </a:moveTo>
                  <a:cubicBezTo>
                    <a:pt x="95903" y="1927"/>
                    <a:pt x="95569" y="12337"/>
                    <a:pt x="86448" y="15313"/>
                  </a:cubicBezTo>
                  <a:cubicBezTo>
                    <a:pt x="77327" y="18290"/>
                    <a:pt x="65341" y="7816"/>
                    <a:pt x="55122" y="16873"/>
                  </a:cubicBezTo>
                  <a:cubicBezTo>
                    <a:pt x="44919" y="25946"/>
                    <a:pt x="44267" y="33125"/>
                    <a:pt x="25723" y="28811"/>
                  </a:cubicBezTo>
                  <a:cubicBezTo>
                    <a:pt x="7195" y="24497"/>
                    <a:pt x="1783" y="43789"/>
                    <a:pt x="0" y="43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4150" y="2053050"/>
              <a:ext cx="2572300" cy="1086000"/>
            </a:xfrm>
            <a:custGeom>
              <a:avLst/>
              <a:gdLst/>
              <a:ahLst/>
              <a:cxnLst/>
              <a:rect l="l" t="t" r="r" b="b"/>
              <a:pathLst>
                <a:path w="102892" h="43440" fill="none" extrusionOk="0">
                  <a:moveTo>
                    <a:pt x="102891" y="0"/>
                  </a:moveTo>
                  <a:cubicBezTo>
                    <a:pt x="96604" y="1895"/>
                    <a:pt x="95808" y="12512"/>
                    <a:pt x="86544" y="15233"/>
                  </a:cubicBezTo>
                  <a:cubicBezTo>
                    <a:pt x="77296" y="17955"/>
                    <a:pt x="65358" y="7880"/>
                    <a:pt x="55059" y="16905"/>
                  </a:cubicBezTo>
                  <a:cubicBezTo>
                    <a:pt x="44761" y="25930"/>
                    <a:pt x="44060" y="32647"/>
                    <a:pt x="25644" y="28477"/>
                  </a:cubicBezTo>
                  <a:cubicBezTo>
                    <a:pt x="7227" y="24322"/>
                    <a:pt x="1927" y="43439"/>
                    <a:pt x="1" y="434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2575" y="2063000"/>
              <a:ext cx="2587400" cy="1077225"/>
            </a:xfrm>
            <a:custGeom>
              <a:avLst/>
              <a:gdLst/>
              <a:ahLst/>
              <a:cxnLst/>
              <a:rect l="l" t="t" r="r" b="b"/>
              <a:pathLst>
                <a:path w="103496" h="43089" fill="none" extrusionOk="0">
                  <a:moveTo>
                    <a:pt x="103495" y="0"/>
                  </a:moveTo>
                  <a:cubicBezTo>
                    <a:pt x="97303" y="1863"/>
                    <a:pt x="96046" y="12718"/>
                    <a:pt x="86655" y="15170"/>
                  </a:cubicBezTo>
                  <a:cubicBezTo>
                    <a:pt x="77263" y="17621"/>
                    <a:pt x="65389" y="7959"/>
                    <a:pt x="54995" y="16952"/>
                  </a:cubicBezTo>
                  <a:cubicBezTo>
                    <a:pt x="44601" y="25930"/>
                    <a:pt x="43869" y="32185"/>
                    <a:pt x="25563" y="28158"/>
                  </a:cubicBezTo>
                  <a:cubicBezTo>
                    <a:pt x="7258" y="24147"/>
                    <a:pt x="2053" y="43089"/>
                    <a:pt x="0" y="430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975" y="2073350"/>
              <a:ext cx="2602125" cy="1068075"/>
            </a:xfrm>
            <a:custGeom>
              <a:avLst/>
              <a:gdLst/>
              <a:ahLst/>
              <a:cxnLst/>
              <a:rect l="l" t="t" r="r" b="b"/>
              <a:pathLst>
                <a:path w="104085" h="42723" fill="none" extrusionOk="0">
                  <a:moveTo>
                    <a:pt x="104085" y="0"/>
                  </a:moveTo>
                  <a:cubicBezTo>
                    <a:pt x="98004" y="1815"/>
                    <a:pt x="96285" y="12909"/>
                    <a:pt x="86766" y="15090"/>
                  </a:cubicBezTo>
                  <a:cubicBezTo>
                    <a:pt x="77248" y="17287"/>
                    <a:pt x="65421" y="8023"/>
                    <a:pt x="54931" y="16968"/>
                  </a:cubicBezTo>
                  <a:cubicBezTo>
                    <a:pt x="44442" y="25914"/>
                    <a:pt x="43662" y="31708"/>
                    <a:pt x="25468" y="27840"/>
                  </a:cubicBezTo>
                  <a:cubicBezTo>
                    <a:pt x="7291" y="23956"/>
                    <a:pt x="2197" y="42723"/>
                    <a:pt x="0" y="427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375" y="2083300"/>
              <a:ext cx="2616850" cy="1059725"/>
            </a:xfrm>
            <a:custGeom>
              <a:avLst/>
              <a:gdLst/>
              <a:ahLst/>
              <a:cxnLst/>
              <a:rect l="l" t="t" r="r" b="b"/>
              <a:pathLst>
                <a:path w="104674" h="42389" fill="none" extrusionOk="0">
                  <a:moveTo>
                    <a:pt x="104674" y="0"/>
                  </a:moveTo>
                  <a:cubicBezTo>
                    <a:pt x="98705" y="1799"/>
                    <a:pt x="96524" y="13116"/>
                    <a:pt x="86862" y="15026"/>
                  </a:cubicBezTo>
                  <a:cubicBezTo>
                    <a:pt x="77216" y="16952"/>
                    <a:pt x="65453" y="8102"/>
                    <a:pt x="54868" y="17016"/>
                  </a:cubicBezTo>
                  <a:cubicBezTo>
                    <a:pt x="44283" y="25914"/>
                    <a:pt x="43471" y="31246"/>
                    <a:pt x="25389" y="27521"/>
                  </a:cubicBezTo>
                  <a:cubicBezTo>
                    <a:pt x="7307" y="23797"/>
                    <a:pt x="2341" y="42388"/>
                    <a:pt x="1" y="423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8175" y="2093650"/>
              <a:ext cx="2631200" cy="1050550"/>
            </a:xfrm>
            <a:custGeom>
              <a:avLst/>
              <a:gdLst/>
              <a:ahLst/>
              <a:cxnLst/>
              <a:rect l="l" t="t" r="r" b="b"/>
              <a:pathLst>
                <a:path w="105248" h="42022" fill="none" extrusionOk="0">
                  <a:moveTo>
                    <a:pt x="105247" y="0"/>
                  </a:moveTo>
                  <a:cubicBezTo>
                    <a:pt x="99389" y="1751"/>
                    <a:pt x="96747" y="13291"/>
                    <a:pt x="86958" y="14946"/>
                  </a:cubicBezTo>
                  <a:cubicBezTo>
                    <a:pt x="77169" y="16602"/>
                    <a:pt x="65453" y="8166"/>
                    <a:pt x="54789" y="17032"/>
                  </a:cubicBezTo>
                  <a:cubicBezTo>
                    <a:pt x="44108" y="25898"/>
                    <a:pt x="43249" y="30768"/>
                    <a:pt x="25294" y="27187"/>
                  </a:cubicBezTo>
                  <a:cubicBezTo>
                    <a:pt x="7323" y="23606"/>
                    <a:pt x="2468" y="42022"/>
                    <a:pt x="1" y="420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76600" y="2103575"/>
              <a:ext cx="2645900" cy="1041825"/>
            </a:xfrm>
            <a:custGeom>
              <a:avLst/>
              <a:gdLst/>
              <a:ahLst/>
              <a:cxnLst/>
              <a:rect l="l" t="t" r="r" b="b"/>
              <a:pathLst>
                <a:path w="105836" h="41673" fill="none" extrusionOk="0">
                  <a:moveTo>
                    <a:pt x="105835" y="1"/>
                  </a:moveTo>
                  <a:cubicBezTo>
                    <a:pt x="100089" y="1736"/>
                    <a:pt x="96985" y="13499"/>
                    <a:pt x="87069" y="14884"/>
                  </a:cubicBezTo>
                  <a:cubicBezTo>
                    <a:pt x="77152" y="16284"/>
                    <a:pt x="65485" y="8246"/>
                    <a:pt x="54724" y="17080"/>
                  </a:cubicBezTo>
                  <a:cubicBezTo>
                    <a:pt x="43948" y="25899"/>
                    <a:pt x="43057" y="30308"/>
                    <a:pt x="25198" y="26870"/>
                  </a:cubicBezTo>
                  <a:cubicBezTo>
                    <a:pt x="7354" y="23431"/>
                    <a:pt x="2611" y="41673"/>
                    <a:pt x="0" y="41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5000" y="2113925"/>
              <a:ext cx="2660625" cy="1033075"/>
            </a:xfrm>
            <a:custGeom>
              <a:avLst/>
              <a:gdLst/>
              <a:ahLst/>
              <a:cxnLst/>
              <a:rect l="l" t="t" r="r" b="b"/>
              <a:pathLst>
                <a:path w="106425" h="41323" fill="none" extrusionOk="0">
                  <a:moveTo>
                    <a:pt x="106425" y="1"/>
                  </a:moveTo>
                  <a:cubicBezTo>
                    <a:pt x="100790" y="1688"/>
                    <a:pt x="97224" y="13690"/>
                    <a:pt x="87180" y="14804"/>
                  </a:cubicBezTo>
                  <a:cubicBezTo>
                    <a:pt x="77121" y="15934"/>
                    <a:pt x="65517" y="8310"/>
                    <a:pt x="54661" y="17096"/>
                  </a:cubicBezTo>
                  <a:cubicBezTo>
                    <a:pt x="43789" y="25883"/>
                    <a:pt x="42850" y="29830"/>
                    <a:pt x="25118" y="26535"/>
                  </a:cubicBezTo>
                  <a:cubicBezTo>
                    <a:pt x="7386" y="23240"/>
                    <a:pt x="2738" y="41322"/>
                    <a:pt x="1" y="4129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3400" y="2123875"/>
              <a:ext cx="2675350" cy="1024325"/>
            </a:xfrm>
            <a:custGeom>
              <a:avLst/>
              <a:gdLst/>
              <a:ahLst/>
              <a:cxnLst/>
              <a:rect l="l" t="t" r="r" b="b"/>
              <a:pathLst>
                <a:path w="107014" h="40973" fill="none" extrusionOk="0">
                  <a:moveTo>
                    <a:pt x="107014" y="1"/>
                  </a:moveTo>
                  <a:cubicBezTo>
                    <a:pt x="101491" y="1656"/>
                    <a:pt x="97463" y="13881"/>
                    <a:pt x="87276" y="14740"/>
                  </a:cubicBezTo>
                  <a:cubicBezTo>
                    <a:pt x="77089" y="15600"/>
                    <a:pt x="65549" y="8389"/>
                    <a:pt x="54582" y="17144"/>
                  </a:cubicBezTo>
                  <a:cubicBezTo>
                    <a:pt x="43631" y="25882"/>
                    <a:pt x="42644" y="29368"/>
                    <a:pt x="25023" y="26217"/>
                  </a:cubicBezTo>
                  <a:cubicBezTo>
                    <a:pt x="7403" y="23081"/>
                    <a:pt x="2882" y="40972"/>
                    <a:pt x="1" y="409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1825" y="2133825"/>
              <a:ext cx="2690075" cy="1015550"/>
            </a:xfrm>
            <a:custGeom>
              <a:avLst/>
              <a:gdLst/>
              <a:ahLst/>
              <a:cxnLst/>
              <a:rect l="l" t="t" r="r" b="b"/>
              <a:pathLst>
                <a:path w="107603" h="40622" fill="none" extrusionOk="0">
                  <a:moveTo>
                    <a:pt x="107602" y="1"/>
                  </a:moveTo>
                  <a:cubicBezTo>
                    <a:pt x="102190" y="1640"/>
                    <a:pt x="97717" y="14088"/>
                    <a:pt x="87387" y="14692"/>
                  </a:cubicBezTo>
                  <a:cubicBezTo>
                    <a:pt x="77057" y="15281"/>
                    <a:pt x="65564" y="8469"/>
                    <a:pt x="54518" y="17176"/>
                  </a:cubicBezTo>
                  <a:cubicBezTo>
                    <a:pt x="43471" y="25882"/>
                    <a:pt x="42452" y="28891"/>
                    <a:pt x="24943" y="25898"/>
                  </a:cubicBezTo>
                  <a:cubicBezTo>
                    <a:pt x="7434" y="22906"/>
                    <a:pt x="3025" y="40622"/>
                    <a:pt x="0" y="406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0625" y="2144175"/>
              <a:ext cx="2704400" cy="1006800"/>
            </a:xfrm>
            <a:custGeom>
              <a:avLst/>
              <a:gdLst/>
              <a:ahLst/>
              <a:cxnLst/>
              <a:rect l="l" t="t" r="r" b="b"/>
              <a:pathLst>
                <a:path w="108176" h="40272" fill="none" extrusionOk="0">
                  <a:moveTo>
                    <a:pt x="108175" y="1"/>
                  </a:moveTo>
                  <a:cubicBezTo>
                    <a:pt x="102875" y="1592"/>
                    <a:pt x="97941" y="14278"/>
                    <a:pt x="87483" y="14613"/>
                  </a:cubicBezTo>
                  <a:cubicBezTo>
                    <a:pt x="77025" y="14931"/>
                    <a:pt x="65580" y="8532"/>
                    <a:pt x="54438" y="17207"/>
                  </a:cubicBezTo>
                  <a:cubicBezTo>
                    <a:pt x="43296" y="25882"/>
                    <a:pt x="42229" y="28413"/>
                    <a:pt x="24848" y="25564"/>
                  </a:cubicBezTo>
                  <a:cubicBezTo>
                    <a:pt x="7450" y="22715"/>
                    <a:pt x="3152" y="40272"/>
                    <a:pt x="1" y="402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9025" y="2154125"/>
              <a:ext cx="2719525" cy="998050"/>
            </a:xfrm>
            <a:custGeom>
              <a:avLst/>
              <a:gdLst/>
              <a:ahLst/>
              <a:cxnLst/>
              <a:rect l="l" t="t" r="r" b="b"/>
              <a:pathLst>
                <a:path w="108781" h="39922" fill="none" extrusionOk="0">
                  <a:moveTo>
                    <a:pt x="108781" y="0"/>
                  </a:moveTo>
                  <a:cubicBezTo>
                    <a:pt x="103576" y="1576"/>
                    <a:pt x="98180" y="14485"/>
                    <a:pt x="87579" y="14549"/>
                  </a:cubicBezTo>
                  <a:cubicBezTo>
                    <a:pt x="76994" y="14613"/>
                    <a:pt x="65613" y="8612"/>
                    <a:pt x="54375" y="17255"/>
                  </a:cubicBezTo>
                  <a:cubicBezTo>
                    <a:pt x="43137" y="25882"/>
                    <a:pt x="42039" y="27951"/>
                    <a:pt x="24752" y="25245"/>
                  </a:cubicBezTo>
                  <a:cubicBezTo>
                    <a:pt x="7482" y="22555"/>
                    <a:pt x="3296" y="39921"/>
                    <a:pt x="1" y="399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7450" y="2164475"/>
              <a:ext cx="2734225" cy="988900"/>
            </a:xfrm>
            <a:custGeom>
              <a:avLst/>
              <a:gdLst/>
              <a:ahLst/>
              <a:cxnLst/>
              <a:rect l="l" t="t" r="r" b="b"/>
              <a:pathLst>
                <a:path w="109369" h="39556" fill="none" extrusionOk="0">
                  <a:moveTo>
                    <a:pt x="109369" y="0"/>
                  </a:moveTo>
                  <a:cubicBezTo>
                    <a:pt x="104275" y="1528"/>
                    <a:pt x="98418" y="14660"/>
                    <a:pt x="87689" y="14469"/>
                  </a:cubicBezTo>
                  <a:cubicBezTo>
                    <a:pt x="76961" y="14262"/>
                    <a:pt x="65644" y="8675"/>
                    <a:pt x="54311" y="17271"/>
                  </a:cubicBezTo>
                  <a:cubicBezTo>
                    <a:pt x="42977" y="25866"/>
                    <a:pt x="41831" y="27474"/>
                    <a:pt x="24672" y="24927"/>
                  </a:cubicBezTo>
                  <a:cubicBezTo>
                    <a:pt x="7513" y="22364"/>
                    <a:pt x="3422" y="39555"/>
                    <a:pt x="0" y="39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5850" y="2174425"/>
              <a:ext cx="2748975" cy="980525"/>
            </a:xfrm>
            <a:custGeom>
              <a:avLst/>
              <a:gdLst/>
              <a:ahLst/>
              <a:cxnLst/>
              <a:rect l="l" t="t" r="r" b="b"/>
              <a:pathLst>
                <a:path w="109959" h="39221" fill="none" extrusionOk="0">
                  <a:moveTo>
                    <a:pt x="109958" y="0"/>
                  </a:moveTo>
                  <a:cubicBezTo>
                    <a:pt x="104992" y="1497"/>
                    <a:pt x="98657" y="14867"/>
                    <a:pt x="87801" y="14406"/>
                  </a:cubicBezTo>
                  <a:cubicBezTo>
                    <a:pt x="76945" y="13928"/>
                    <a:pt x="65676" y="8755"/>
                    <a:pt x="54247" y="17318"/>
                  </a:cubicBezTo>
                  <a:cubicBezTo>
                    <a:pt x="42818" y="25866"/>
                    <a:pt x="41641" y="27012"/>
                    <a:pt x="24593" y="24609"/>
                  </a:cubicBezTo>
                  <a:cubicBezTo>
                    <a:pt x="7529" y="22189"/>
                    <a:pt x="3566" y="39221"/>
                    <a:pt x="1" y="391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64250" y="2184775"/>
              <a:ext cx="2763700" cy="971375"/>
            </a:xfrm>
            <a:custGeom>
              <a:avLst/>
              <a:gdLst/>
              <a:ahLst/>
              <a:cxnLst/>
              <a:rect l="l" t="t" r="r" b="b"/>
              <a:pathLst>
                <a:path w="110548" h="38855" fill="none" extrusionOk="0">
                  <a:moveTo>
                    <a:pt x="110548" y="0"/>
                  </a:moveTo>
                  <a:cubicBezTo>
                    <a:pt x="105693" y="1465"/>
                    <a:pt x="98896" y="15058"/>
                    <a:pt x="87897" y="14326"/>
                  </a:cubicBezTo>
                  <a:cubicBezTo>
                    <a:pt x="76914" y="13594"/>
                    <a:pt x="65692" y="8818"/>
                    <a:pt x="54184" y="17334"/>
                  </a:cubicBezTo>
                  <a:cubicBezTo>
                    <a:pt x="42660" y="25850"/>
                    <a:pt x="41434" y="26534"/>
                    <a:pt x="24498" y="24274"/>
                  </a:cubicBezTo>
                  <a:cubicBezTo>
                    <a:pt x="7562" y="21998"/>
                    <a:pt x="3710" y="38855"/>
                    <a:pt x="1" y="388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62675" y="2194725"/>
              <a:ext cx="2778400" cy="962625"/>
            </a:xfrm>
            <a:custGeom>
              <a:avLst/>
              <a:gdLst/>
              <a:ahLst/>
              <a:cxnLst/>
              <a:rect l="l" t="t" r="r" b="b"/>
              <a:pathLst>
                <a:path w="111136" h="38505" fill="none" extrusionOk="0">
                  <a:moveTo>
                    <a:pt x="111136" y="0"/>
                  </a:moveTo>
                  <a:cubicBezTo>
                    <a:pt x="106392" y="1433"/>
                    <a:pt x="99134" y="15265"/>
                    <a:pt x="88008" y="14262"/>
                  </a:cubicBezTo>
                  <a:cubicBezTo>
                    <a:pt x="76881" y="13259"/>
                    <a:pt x="65723" y="8914"/>
                    <a:pt x="54119" y="17382"/>
                  </a:cubicBezTo>
                  <a:cubicBezTo>
                    <a:pt x="42500" y="25850"/>
                    <a:pt x="41242" y="26073"/>
                    <a:pt x="24418" y="23956"/>
                  </a:cubicBezTo>
                  <a:cubicBezTo>
                    <a:pt x="7593" y="21839"/>
                    <a:pt x="3852" y="38504"/>
                    <a:pt x="0" y="384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61475" y="2205050"/>
              <a:ext cx="2792750" cy="953875"/>
            </a:xfrm>
            <a:custGeom>
              <a:avLst/>
              <a:gdLst/>
              <a:ahLst/>
              <a:cxnLst/>
              <a:rect l="l" t="t" r="r" b="b"/>
              <a:pathLst>
                <a:path w="111710" h="38155" fill="none" extrusionOk="0">
                  <a:moveTo>
                    <a:pt x="111709" y="1"/>
                  </a:moveTo>
                  <a:cubicBezTo>
                    <a:pt x="107077" y="1386"/>
                    <a:pt x="99357" y="15441"/>
                    <a:pt x="88103" y="14183"/>
                  </a:cubicBezTo>
                  <a:cubicBezTo>
                    <a:pt x="76850" y="12926"/>
                    <a:pt x="65739" y="8978"/>
                    <a:pt x="54024" y="17399"/>
                  </a:cubicBezTo>
                  <a:cubicBezTo>
                    <a:pt x="42325" y="25835"/>
                    <a:pt x="41020" y="25596"/>
                    <a:pt x="24306" y="23622"/>
                  </a:cubicBezTo>
                  <a:cubicBezTo>
                    <a:pt x="7609" y="21649"/>
                    <a:pt x="3980" y="38155"/>
                    <a:pt x="0" y="381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9875" y="2215000"/>
              <a:ext cx="2807475" cy="945125"/>
            </a:xfrm>
            <a:custGeom>
              <a:avLst/>
              <a:gdLst/>
              <a:ahLst/>
              <a:cxnLst/>
              <a:rect l="l" t="t" r="r" b="b"/>
              <a:pathLst>
                <a:path w="112299" h="37805" fill="none" extrusionOk="0">
                  <a:moveTo>
                    <a:pt x="112298" y="1"/>
                  </a:moveTo>
                  <a:cubicBezTo>
                    <a:pt x="107778" y="1370"/>
                    <a:pt x="99596" y="15648"/>
                    <a:pt x="88215" y="14120"/>
                  </a:cubicBezTo>
                  <a:cubicBezTo>
                    <a:pt x="76818" y="12592"/>
                    <a:pt x="65772" y="9058"/>
                    <a:pt x="53961" y="17446"/>
                  </a:cubicBezTo>
                  <a:cubicBezTo>
                    <a:pt x="42166" y="25835"/>
                    <a:pt x="40829" y="25134"/>
                    <a:pt x="24227" y="23304"/>
                  </a:cubicBezTo>
                  <a:cubicBezTo>
                    <a:pt x="7641" y="21473"/>
                    <a:pt x="4107" y="37805"/>
                    <a:pt x="1" y="37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58300" y="2225350"/>
              <a:ext cx="2822175" cy="935975"/>
            </a:xfrm>
            <a:custGeom>
              <a:avLst/>
              <a:gdLst/>
              <a:ahLst/>
              <a:cxnLst/>
              <a:rect l="l" t="t" r="r" b="b"/>
              <a:pathLst>
                <a:path w="112887" h="37439" fill="none" extrusionOk="0">
                  <a:moveTo>
                    <a:pt x="112887" y="1"/>
                  </a:moveTo>
                  <a:cubicBezTo>
                    <a:pt x="108477" y="1322"/>
                    <a:pt x="99834" y="15839"/>
                    <a:pt x="88310" y="14040"/>
                  </a:cubicBezTo>
                  <a:cubicBezTo>
                    <a:pt x="76786" y="12241"/>
                    <a:pt x="65787" y="9121"/>
                    <a:pt x="53897" y="17462"/>
                  </a:cubicBezTo>
                  <a:cubicBezTo>
                    <a:pt x="42006" y="25819"/>
                    <a:pt x="40621" y="24657"/>
                    <a:pt x="24147" y="22970"/>
                  </a:cubicBezTo>
                  <a:cubicBezTo>
                    <a:pt x="7656" y="21298"/>
                    <a:pt x="4250" y="37438"/>
                    <a:pt x="0" y="374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6700" y="2235300"/>
              <a:ext cx="2836900" cy="927625"/>
            </a:xfrm>
            <a:custGeom>
              <a:avLst/>
              <a:gdLst/>
              <a:ahLst/>
              <a:cxnLst/>
              <a:rect l="l" t="t" r="r" b="b"/>
              <a:pathLst>
                <a:path w="113476" h="37105" fill="none" extrusionOk="0">
                  <a:moveTo>
                    <a:pt x="113476" y="1"/>
                  </a:moveTo>
                  <a:cubicBezTo>
                    <a:pt x="109178" y="1306"/>
                    <a:pt x="100089" y="16045"/>
                    <a:pt x="88422" y="13976"/>
                  </a:cubicBezTo>
                  <a:cubicBezTo>
                    <a:pt x="76754" y="11923"/>
                    <a:pt x="65819" y="9201"/>
                    <a:pt x="53833" y="17510"/>
                  </a:cubicBezTo>
                  <a:cubicBezTo>
                    <a:pt x="41847" y="25819"/>
                    <a:pt x="40431" y="24195"/>
                    <a:pt x="24052" y="22651"/>
                  </a:cubicBezTo>
                  <a:cubicBezTo>
                    <a:pt x="7689" y="21123"/>
                    <a:pt x="4394" y="37104"/>
                    <a:pt x="0" y="370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55100" y="2245650"/>
              <a:ext cx="2851650" cy="918450"/>
            </a:xfrm>
            <a:custGeom>
              <a:avLst/>
              <a:gdLst/>
              <a:ahLst/>
              <a:cxnLst/>
              <a:rect l="l" t="t" r="r" b="b"/>
              <a:pathLst>
                <a:path w="114066" h="36738" fill="none" extrusionOk="0">
                  <a:moveTo>
                    <a:pt x="114065" y="0"/>
                  </a:moveTo>
                  <a:cubicBezTo>
                    <a:pt x="109879" y="1258"/>
                    <a:pt x="100328" y="16220"/>
                    <a:pt x="88534" y="13896"/>
                  </a:cubicBezTo>
                  <a:cubicBezTo>
                    <a:pt x="76739" y="11572"/>
                    <a:pt x="65851" y="9264"/>
                    <a:pt x="53770" y="17541"/>
                  </a:cubicBezTo>
                  <a:cubicBezTo>
                    <a:pt x="41689" y="25819"/>
                    <a:pt x="40224" y="23717"/>
                    <a:pt x="23972" y="22317"/>
                  </a:cubicBezTo>
                  <a:cubicBezTo>
                    <a:pt x="7721" y="20932"/>
                    <a:pt x="4537" y="36738"/>
                    <a:pt x="1" y="367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53525" y="2255600"/>
              <a:ext cx="2866750" cy="909700"/>
            </a:xfrm>
            <a:custGeom>
              <a:avLst/>
              <a:gdLst/>
              <a:ahLst/>
              <a:cxnLst/>
              <a:rect l="l" t="t" r="r" b="b"/>
              <a:pathLst>
                <a:path w="114670" h="36388" fill="none" extrusionOk="0">
                  <a:moveTo>
                    <a:pt x="114669" y="0"/>
                  </a:moveTo>
                  <a:cubicBezTo>
                    <a:pt x="110579" y="1226"/>
                    <a:pt x="100566" y="16427"/>
                    <a:pt x="88628" y="13833"/>
                  </a:cubicBezTo>
                  <a:cubicBezTo>
                    <a:pt x="76706" y="11254"/>
                    <a:pt x="65882" y="9344"/>
                    <a:pt x="53706" y="17573"/>
                  </a:cubicBezTo>
                  <a:cubicBezTo>
                    <a:pt x="41529" y="25818"/>
                    <a:pt x="40032" y="23256"/>
                    <a:pt x="23892" y="22014"/>
                  </a:cubicBezTo>
                  <a:cubicBezTo>
                    <a:pt x="7752" y="20757"/>
                    <a:pt x="4680" y="36388"/>
                    <a:pt x="0" y="363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325" y="2265950"/>
              <a:ext cx="2881075" cy="900950"/>
            </a:xfrm>
            <a:custGeom>
              <a:avLst/>
              <a:gdLst/>
              <a:ahLst/>
              <a:cxnLst/>
              <a:rect l="l" t="t" r="r" b="b"/>
              <a:pathLst>
                <a:path w="115243" h="36038" fill="none" extrusionOk="0">
                  <a:moveTo>
                    <a:pt x="115243" y="0"/>
                  </a:moveTo>
                  <a:cubicBezTo>
                    <a:pt x="111263" y="1194"/>
                    <a:pt x="100790" y="16618"/>
                    <a:pt x="88724" y="13753"/>
                  </a:cubicBezTo>
                  <a:cubicBezTo>
                    <a:pt x="76659" y="10904"/>
                    <a:pt x="65899" y="9407"/>
                    <a:pt x="53626" y="17605"/>
                  </a:cubicBezTo>
                  <a:cubicBezTo>
                    <a:pt x="41354" y="25802"/>
                    <a:pt x="39810" y="22778"/>
                    <a:pt x="23781" y="21680"/>
                  </a:cubicBezTo>
                  <a:cubicBezTo>
                    <a:pt x="7768" y="20581"/>
                    <a:pt x="4791" y="36037"/>
                    <a:pt x="0" y="360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0725" y="2275900"/>
              <a:ext cx="2895800" cy="892200"/>
            </a:xfrm>
            <a:custGeom>
              <a:avLst/>
              <a:gdLst/>
              <a:ahLst/>
              <a:cxnLst/>
              <a:rect l="l" t="t" r="r" b="b"/>
              <a:pathLst>
                <a:path w="115832" h="35688" fill="none" extrusionOk="0">
                  <a:moveTo>
                    <a:pt x="115832" y="0"/>
                  </a:moveTo>
                  <a:cubicBezTo>
                    <a:pt x="111964" y="1162"/>
                    <a:pt x="101029" y="16809"/>
                    <a:pt x="88836" y="13689"/>
                  </a:cubicBezTo>
                  <a:cubicBezTo>
                    <a:pt x="76643" y="10569"/>
                    <a:pt x="65915" y="9487"/>
                    <a:pt x="53563" y="17637"/>
                  </a:cubicBezTo>
                  <a:cubicBezTo>
                    <a:pt x="41195" y="25802"/>
                    <a:pt x="39603" y="22316"/>
                    <a:pt x="23702" y="21361"/>
                  </a:cubicBezTo>
                  <a:cubicBezTo>
                    <a:pt x="7784" y="20406"/>
                    <a:pt x="4935" y="35687"/>
                    <a:pt x="1" y="35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9125" y="2286250"/>
              <a:ext cx="2910550" cy="883025"/>
            </a:xfrm>
            <a:custGeom>
              <a:avLst/>
              <a:gdLst/>
              <a:ahLst/>
              <a:cxnLst/>
              <a:rect l="l" t="t" r="r" b="b"/>
              <a:pathLst>
                <a:path w="116422" h="35321" fill="none" extrusionOk="0">
                  <a:moveTo>
                    <a:pt x="116421" y="0"/>
                  </a:moveTo>
                  <a:cubicBezTo>
                    <a:pt x="112665" y="1130"/>
                    <a:pt x="101268" y="17000"/>
                    <a:pt x="88948" y="13609"/>
                  </a:cubicBezTo>
                  <a:cubicBezTo>
                    <a:pt x="76612" y="10235"/>
                    <a:pt x="65947" y="9551"/>
                    <a:pt x="53484" y="17668"/>
                  </a:cubicBezTo>
                  <a:cubicBezTo>
                    <a:pt x="41036" y="25786"/>
                    <a:pt x="39413" y="21839"/>
                    <a:pt x="23622" y="21027"/>
                  </a:cubicBezTo>
                  <a:cubicBezTo>
                    <a:pt x="7816" y="20215"/>
                    <a:pt x="5079" y="35321"/>
                    <a:pt x="1" y="352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7550" y="2296175"/>
              <a:ext cx="2925250" cy="874700"/>
            </a:xfrm>
            <a:custGeom>
              <a:avLst/>
              <a:gdLst/>
              <a:ahLst/>
              <a:cxnLst/>
              <a:rect l="l" t="t" r="r" b="b"/>
              <a:pathLst>
                <a:path w="117010" h="34988" fill="none" extrusionOk="0">
                  <a:moveTo>
                    <a:pt x="117009" y="1"/>
                  </a:moveTo>
                  <a:cubicBezTo>
                    <a:pt x="113364" y="1099"/>
                    <a:pt x="101506" y="17208"/>
                    <a:pt x="89042" y="13563"/>
                  </a:cubicBezTo>
                  <a:cubicBezTo>
                    <a:pt x="76579" y="9902"/>
                    <a:pt x="65978" y="9631"/>
                    <a:pt x="53419" y="17701"/>
                  </a:cubicBezTo>
                  <a:cubicBezTo>
                    <a:pt x="40876" y="25787"/>
                    <a:pt x="39205" y="21378"/>
                    <a:pt x="23526" y="20710"/>
                  </a:cubicBezTo>
                  <a:cubicBezTo>
                    <a:pt x="7848" y="20041"/>
                    <a:pt x="5221" y="34987"/>
                    <a:pt x="0" y="349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5950" y="2306525"/>
              <a:ext cx="2939975" cy="865550"/>
            </a:xfrm>
            <a:custGeom>
              <a:avLst/>
              <a:gdLst/>
              <a:ahLst/>
              <a:cxnLst/>
              <a:rect l="l" t="t" r="r" b="b"/>
              <a:pathLst>
                <a:path w="117599" h="34622" fill="none" extrusionOk="0">
                  <a:moveTo>
                    <a:pt x="117599" y="1"/>
                  </a:moveTo>
                  <a:cubicBezTo>
                    <a:pt x="114065" y="1051"/>
                    <a:pt x="101745" y="17399"/>
                    <a:pt x="89154" y="13483"/>
                  </a:cubicBezTo>
                  <a:cubicBezTo>
                    <a:pt x="76564" y="9551"/>
                    <a:pt x="66010" y="9695"/>
                    <a:pt x="53356" y="17733"/>
                  </a:cubicBezTo>
                  <a:cubicBezTo>
                    <a:pt x="40717" y="25771"/>
                    <a:pt x="39014" y="20900"/>
                    <a:pt x="23447" y="20375"/>
                  </a:cubicBezTo>
                  <a:cubicBezTo>
                    <a:pt x="7880" y="19866"/>
                    <a:pt x="5349" y="34621"/>
                    <a:pt x="1" y="345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44750" y="2316475"/>
              <a:ext cx="2954325" cy="856775"/>
            </a:xfrm>
            <a:custGeom>
              <a:avLst/>
              <a:gdLst/>
              <a:ahLst/>
              <a:cxnLst/>
              <a:rect l="l" t="t" r="r" b="b"/>
              <a:pathLst>
                <a:path w="118173" h="34271" fill="none" extrusionOk="0">
                  <a:moveTo>
                    <a:pt x="118172" y="1"/>
                  </a:moveTo>
                  <a:cubicBezTo>
                    <a:pt x="114750" y="1035"/>
                    <a:pt x="101968" y="17590"/>
                    <a:pt x="89250" y="13419"/>
                  </a:cubicBezTo>
                  <a:cubicBezTo>
                    <a:pt x="76516" y="9233"/>
                    <a:pt x="66011" y="9774"/>
                    <a:pt x="53277" y="17765"/>
                  </a:cubicBezTo>
                  <a:cubicBezTo>
                    <a:pt x="40543" y="25771"/>
                    <a:pt x="38792" y="20439"/>
                    <a:pt x="23336" y="20057"/>
                  </a:cubicBezTo>
                  <a:cubicBezTo>
                    <a:pt x="7880" y="19691"/>
                    <a:pt x="5476" y="34271"/>
                    <a:pt x="1" y="342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43175" y="2326825"/>
              <a:ext cx="2969025" cy="848025"/>
            </a:xfrm>
            <a:custGeom>
              <a:avLst/>
              <a:gdLst/>
              <a:ahLst/>
              <a:cxnLst/>
              <a:rect l="l" t="t" r="r" b="b"/>
              <a:pathLst>
                <a:path w="118761" h="33921" fill="none" extrusionOk="0">
                  <a:moveTo>
                    <a:pt x="118760" y="1"/>
                  </a:moveTo>
                  <a:cubicBezTo>
                    <a:pt x="115449" y="988"/>
                    <a:pt x="102206" y="17780"/>
                    <a:pt x="89345" y="13339"/>
                  </a:cubicBezTo>
                  <a:cubicBezTo>
                    <a:pt x="76484" y="8883"/>
                    <a:pt x="66042" y="9838"/>
                    <a:pt x="53212" y="17796"/>
                  </a:cubicBezTo>
                  <a:cubicBezTo>
                    <a:pt x="40383" y="25755"/>
                    <a:pt x="38600" y="19961"/>
                    <a:pt x="23256" y="19722"/>
                  </a:cubicBezTo>
                  <a:cubicBezTo>
                    <a:pt x="7911" y="19499"/>
                    <a:pt x="5619" y="33921"/>
                    <a:pt x="0" y="338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1575" y="2336775"/>
              <a:ext cx="2983750" cy="839275"/>
            </a:xfrm>
            <a:custGeom>
              <a:avLst/>
              <a:gdLst/>
              <a:ahLst/>
              <a:cxnLst/>
              <a:rect l="l" t="t" r="r" b="b"/>
              <a:pathLst>
                <a:path w="119350" h="33571" fill="none" extrusionOk="0">
                  <a:moveTo>
                    <a:pt x="119350" y="1"/>
                  </a:moveTo>
                  <a:cubicBezTo>
                    <a:pt x="116150" y="972"/>
                    <a:pt x="102461" y="17987"/>
                    <a:pt x="89457" y="13276"/>
                  </a:cubicBezTo>
                  <a:cubicBezTo>
                    <a:pt x="76452" y="8564"/>
                    <a:pt x="66074" y="9917"/>
                    <a:pt x="53149" y="17844"/>
                  </a:cubicBezTo>
                  <a:cubicBezTo>
                    <a:pt x="40224" y="25755"/>
                    <a:pt x="38393" y="19483"/>
                    <a:pt x="23176" y="19404"/>
                  </a:cubicBezTo>
                  <a:cubicBezTo>
                    <a:pt x="7943" y="19340"/>
                    <a:pt x="5763" y="33570"/>
                    <a:pt x="1" y="33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39975" y="2347125"/>
              <a:ext cx="2998875" cy="830125"/>
            </a:xfrm>
            <a:custGeom>
              <a:avLst/>
              <a:gdLst/>
              <a:ahLst/>
              <a:cxnLst/>
              <a:rect l="l" t="t" r="r" b="b"/>
              <a:pathLst>
                <a:path w="119955" h="33205" fill="none" extrusionOk="0">
                  <a:moveTo>
                    <a:pt x="119955" y="0"/>
                  </a:moveTo>
                  <a:cubicBezTo>
                    <a:pt x="116851" y="924"/>
                    <a:pt x="102700" y="18178"/>
                    <a:pt x="89568" y="13196"/>
                  </a:cubicBezTo>
                  <a:cubicBezTo>
                    <a:pt x="76436" y="8214"/>
                    <a:pt x="66106" y="9981"/>
                    <a:pt x="53086" y="17860"/>
                  </a:cubicBezTo>
                  <a:cubicBezTo>
                    <a:pt x="40065" y="25739"/>
                    <a:pt x="38203" y="19006"/>
                    <a:pt x="23081" y="19085"/>
                  </a:cubicBezTo>
                  <a:cubicBezTo>
                    <a:pt x="7976" y="19149"/>
                    <a:pt x="5906" y="33204"/>
                    <a:pt x="1" y="331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38400" y="2357075"/>
              <a:ext cx="3013600" cy="821750"/>
            </a:xfrm>
            <a:custGeom>
              <a:avLst/>
              <a:gdLst/>
              <a:ahLst/>
              <a:cxnLst/>
              <a:rect l="l" t="t" r="r" b="b"/>
              <a:pathLst>
                <a:path w="120544" h="32870" fill="none" extrusionOk="0">
                  <a:moveTo>
                    <a:pt x="120543" y="0"/>
                  </a:moveTo>
                  <a:cubicBezTo>
                    <a:pt x="117551" y="892"/>
                    <a:pt x="102938" y="18369"/>
                    <a:pt x="89663" y="13132"/>
                  </a:cubicBezTo>
                  <a:cubicBezTo>
                    <a:pt x="76404" y="7879"/>
                    <a:pt x="66121" y="10060"/>
                    <a:pt x="53021" y="17907"/>
                  </a:cubicBezTo>
                  <a:cubicBezTo>
                    <a:pt x="39905" y="25755"/>
                    <a:pt x="37995" y="18544"/>
                    <a:pt x="23001" y="18767"/>
                  </a:cubicBezTo>
                  <a:cubicBezTo>
                    <a:pt x="8007" y="18974"/>
                    <a:pt x="6033" y="32870"/>
                    <a:pt x="0" y="3282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6800" y="2367425"/>
              <a:ext cx="3028325" cy="812600"/>
            </a:xfrm>
            <a:custGeom>
              <a:avLst/>
              <a:gdLst/>
              <a:ahLst/>
              <a:cxnLst/>
              <a:rect l="l" t="t" r="r" b="b"/>
              <a:pathLst>
                <a:path w="121133" h="32504" fill="none" extrusionOk="0">
                  <a:moveTo>
                    <a:pt x="121132" y="0"/>
                  </a:moveTo>
                  <a:cubicBezTo>
                    <a:pt x="118251" y="860"/>
                    <a:pt x="103177" y="18560"/>
                    <a:pt x="89775" y="13052"/>
                  </a:cubicBezTo>
                  <a:cubicBezTo>
                    <a:pt x="76372" y="7545"/>
                    <a:pt x="66153" y="10124"/>
                    <a:pt x="52942" y="17923"/>
                  </a:cubicBezTo>
                  <a:cubicBezTo>
                    <a:pt x="39746" y="25739"/>
                    <a:pt x="37804" y="18066"/>
                    <a:pt x="22922" y="18433"/>
                  </a:cubicBezTo>
                  <a:cubicBezTo>
                    <a:pt x="8023" y="18783"/>
                    <a:pt x="6176" y="32504"/>
                    <a:pt x="1" y="324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35600" y="2377375"/>
              <a:ext cx="3042650" cy="803850"/>
            </a:xfrm>
            <a:custGeom>
              <a:avLst/>
              <a:gdLst/>
              <a:ahLst/>
              <a:cxnLst/>
              <a:rect l="l" t="t" r="r" b="b"/>
              <a:pathLst>
                <a:path w="121706" h="32154" fill="none" extrusionOk="0">
                  <a:moveTo>
                    <a:pt x="121706" y="0"/>
                  </a:moveTo>
                  <a:cubicBezTo>
                    <a:pt x="118936" y="828"/>
                    <a:pt x="103401" y="18767"/>
                    <a:pt x="89871" y="12989"/>
                  </a:cubicBezTo>
                  <a:cubicBezTo>
                    <a:pt x="76341" y="7211"/>
                    <a:pt x="66170" y="10203"/>
                    <a:pt x="52863" y="17971"/>
                  </a:cubicBezTo>
                  <a:cubicBezTo>
                    <a:pt x="39572" y="25739"/>
                    <a:pt x="37582" y="17605"/>
                    <a:pt x="22810" y="18114"/>
                  </a:cubicBezTo>
                  <a:cubicBezTo>
                    <a:pt x="8039" y="18624"/>
                    <a:pt x="6304" y="32153"/>
                    <a:pt x="1" y="3212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34025" y="2387700"/>
              <a:ext cx="3057350" cy="795100"/>
            </a:xfrm>
            <a:custGeom>
              <a:avLst/>
              <a:gdLst/>
              <a:ahLst/>
              <a:cxnLst/>
              <a:rect l="l" t="t" r="r" b="b"/>
              <a:pathLst>
                <a:path w="122294" h="31804" fill="none" extrusionOk="0">
                  <a:moveTo>
                    <a:pt x="122294" y="1"/>
                  </a:moveTo>
                  <a:cubicBezTo>
                    <a:pt x="119636" y="797"/>
                    <a:pt x="103639" y="18959"/>
                    <a:pt x="89966" y="12910"/>
                  </a:cubicBezTo>
                  <a:cubicBezTo>
                    <a:pt x="76308" y="6877"/>
                    <a:pt x="66201" y="10268"/>
                    <a:pt x="52798" y="17988"/>
                  </a:cubicBezTo>
                  <a:cubicBezTo>
                    <a:pt x="39412" y="25724"/>
                    <a:pt x="37390" y="17128"/>
                    <a:pt x="22730" y="17781"/>
                  </a:cubicBezTo>
                  <a:cubicBezTo>
                    <a:pt x="8070" y="18433"/>
                    <a:pt x="6447" y="31804"/>
                    <a:pt x="0" y="317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32425" y="2397650"/>
              <a:ext cx="3072100" cy="786350"/>
            </a:xfrm>
            <a:custGeom>
              <a:avLst/>
              <a:gdLst/>
              <a:ahLst/>
              <a:cxnLst/>
              <a:rect l="l" t="t" r="r" b="b"/>
              <a:pathLst>
                <a:path w="122884" h="31454" fill="none" extrusionOk="0">
                  <a:moveTo>
                    <a:pt x="122883" y="1"/>
                  </a:moveTo>
                  <a:cubicBezTo>
                    <a:pt x="120352" y="765"/>
                    <a:pt x="103878" y="19150"/>
                    <a:pt x="90077" y="12846"/>
                  </a:cubicBezTo>
                  <a:cubicBezTo>
                    <a:pt x="76277" y="6543"/>
                    <a:pt x="66233" y="10347"/>
                    <a:pt x="52735" y="18035"/>
                  </a:cubicBezTo>
                  <a:cubicBezTo>
                    <a:pt x="39253" y="25723"/>
                    <a:pt x="37184" y="16666"/>
                    <a:pt x="22635" y="17462"/>
                  </a:cubicBezTo>
                  <a:cubicBezTo>
                    <a:pt x="8102" y="18258"/>
                    <a:pt x="6590" y="31454"/>
                    <a:pt x="0" y="314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0825" y="2408000"/>
              <a:ext cx="3086825" cy="777200"/>
            </a:xfrm>
            <a:custGeom>
              <a:avLst/>
              <a:gdLst/>
              <a:ahLst/>
              <a:cxnLst/>
              <a:rect l="l" t="t" r="r" b="b"/>
              <a:pathLst>
                <a:path w="123473" h="31088" fill="none" extrusionOk="0">
                  <a:moveTo>
                    <a:pt x="123472" y="1"/>
                  </a:moveTo>
                  <a:cubicBezTo>
                    <a:pt x="121053" y="717"/>
                    <a:pt x="104117" y="19340"/>
                    <a:pt x="90189" y="12767"/>
                  </a:cubicBezTo>
                  <a:cubicBezTo>
                    <a:pt x="76261" y="6193"/>
                    <a:pt x="66249" y="10411"/>
                    <a:pt x="52672" y="18051"/>
                  </a:cubicBezTo>
                  <a:cubicBezTo>
                    <a:pt x="39094" y="25707"/>
                    <a:pt x="36993" y="16189"/>
                    <a:pt x="22556" y="17128"/>
                  </a:cubicBezTo>
                  <a:cubicBezTo>
                    <a:pt x="8135" y="18067"/>
                    <a:pt x="6718" y="31087"/>
                    <a:pt x="1" y="310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29250" y="2417950"/>
              <a:ext cx="3101525" cy="768850"/>
            </a:xfrm>
            <a:custGeom>
              <a:avLst/>
              <a:gdLst/>
              <a:ahLst/>
              <a:cxnLst/>
              <a:rect l="l" t="t" r="r" b="b"/>
              <a:pathLst>
                <a:path w="124061" h="30754" fill="none" extrusionOk="0">
                  <a:moveTo>
                    <a:pt x="124061" y="1"/>
                  </a:moveTo>
                  <a:cubicBezTo>
                    <a:pt x="121753" y="701"/>
                    <a:pt x="104355" y="19547"/>
                    <a:pt x="90300" y="12703"/>
                  </a:cubicBezTo>
                  <a:cubicBezTo>
                    <a:pt x="76229" y="5874"/>
                    <a:pt x="66280" y="10490"/>
                    <a:pt x="52607" y="18099"/>
                  </a:cubicBezTo>
                  <a:cubicBezTo>
                    <a:pt x="38934" y="25707"/>
                    <a:pt x="36785" y="15727"/>
                    <a:pt x="22476" y="16810"/>
                  </a:cubicBezTo>
                  <a:cubicBezTo>
                    <a:pt x="8150" y="17908"/>
                    <a:pt x="6861" y="30753"/>
                    <a:pt x="0" y="307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8050" y="2427900"/>
              <a:ext cx="3115850" cy="760075"/>
            </a:xfrm>
            <a:custGeom>
              <a:avLst/>
              <a:gdLst/>
              <a:ahLst/>
              <a:cxnLst/>
              <a:rect l="l" t="t" r="r" b="b"/>
              <a:pathLst>
                <a:path w="124634" h="30403" fill="none" extrusionOk="0">
                  <a:moveTo>
                    <a:pt x="124634" y="1"/>
                  </a:moveTo>
                  <a:cubicBezTo>
                    <a:pt x="122437" y="669"/>
                    <a:pt x="104578" y="19754"/>
                    <a:pt x="90380" y="12639"/>
                  </a:cubicBezTo>
                  <a:cubicBezTo>
                    <a:pt x="76181" y="5540"/>
                    <a:pt x="66297" y="10570"/>
                    <a:pt x="52528" y="18147"/>
                  </a:cubicBezTo>
                  <a:cubicBezTo>
                    <a:pt x="38759" y="25707"/>
                    <a:pt x="36579" y="15265"/>
                    <a:pt x="22364" y="16507"/>
                  </a:cubicBezTo>
                  <a:cubicBezTo>
                    <a:pt x="8166" y="17733"/>
                    <a:pt x="6988" y="30403"/>
                    <a:pt x="0" y="303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6450" y="2438250"/>
              <a:ext cx="3131000" cy="751325"/>
            </a:xfrm>
            <a:custGeom>
              <a:avLst/>
              <a:gdLst/>
              <a:ahLst/>
              <a:cxnLst/>
              <a:rect l="l" t="t" r="r" b="b"/>
              <a:pathLst>
                <a:path w="125240" h="30053" fill="none" extrusionOk="0">
                  <a:moveTo>
                    <a:pt x="125239" y="1"/>
                  </a:moveTo>
                  <a:cubicBezTo>
                    <a:pt x="123138" y="637"/>
                    <a:pt x="104833" y="19929"/>
                    <a:pt x="90491" y="12559"/>
                  </a:cubicBezTo>
                  <a:cubicBezTo>
                    <a:pt x="76150" y="5190"/>
                    <a:pt x="66329" y="10633"/>
                    <a:pt x="52465" y="18162"/>
                  </a:cubicBezTo>
                  <a:cubicBezTo>
                    <a:pt x="38600" y="25691"/>
                    <a:pt x="36372" y="14788"/>
                    <a:pt x="22285" y="16173"/>
                  </a:cubicBezTo>
                  <a:cubicBezTo>
                    <a:pt x="8198" y="17541"/>
                    <a:pt x="7132" y="30053"/>
                    <a:pt x="1" y="299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24875" y="2448200"/>
              <a:ext cx="3145700" cy="742575"/>
            </a:xfrm>
            <a:custGeom>
              <a:avLst/>
              <a:gdLst/>
              <a:ahLst/>
              <a:cxnLst/>
              <a:rect l="l" t="t" r="r" b="b"/>
              <a:pathLst>
                <a:path w="125828" h="29703" fill="none" extrusionOk="0">
                  <a:moveTo>
                    <a:pt x="125827" y="0"/>
                  </a:moveTo>
                  <a:cubicBezTo>
                    <a:pt x="123838" y="605"/>
                    <a:pt x="105071" y="20136"/>
                    <a:pt x="90602" y="12496"/>
                  </a:cubicBezTo>
                  <a:cubicBezTo>
                    <a:pt x="76133" y="4871"/>
                    <a:pt x="66344" y="10713"/>
                    <a:pt x="52384" y="18210"/>
                  </a:cubicBezTo>
                  <a:cubicBezTo>
                    <a:pt x="38441" y="25691"/>
                    <a:pt x="36164" y="14326"/>
                    <a:pt x="22205" y="15854"/>
                  </a:cubicBezTo>
                  <a:cubicBezTo>
                    <a:pt x="8229" y="17382"/>
                    <a:pt x="7274" y="29702"/>
                    <a:pt x="0" y="29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23275" y="2458550"/>
              <a:ext cx="3160425" cy="733425"/>
            </a:xfrm>
            <a:custGeom>
              <a:avLst/>
              <a:gdLst/>
              <a:ahLst/>
              <a:cxnLst/>
              <a:rect l="l" t="t" r="r" b="b"/>
              <a:pathLst>
                <a:path w="126417" h="29337" fill="none" extrusionOk="0">
                  <a:moveTo>
                    <a:pt x="126417" y="0"/>
                  </a:moveTo>
                  <a:cubicBezTo>
                    <a:pt x="124538" y="557"/>
                    <a:pt x="105310" y="20327"/>
                    <a:pt x="90698" y="12416"/>
                  </a:cubicBezTo>
                  <a:cubicBezTo>
                    <a:pt x="76102" y="4521"/>
                    <a:pt x="66376" y="10776"/>
                    <a:pt x="52321" y="18226"/>
                  </a:cubicBezTo>
                  <a:cubicBezTo>
                    <a:pt x="38282" y="25691"/>
                    <a:pt x="35974" y="13848"/>
                    <a:pt x="22110" y="15520"/>
                  </a:cubicBezTo>
                  <a:cubicBezTo>
                    <a:pt x="8261" y="17191"/>
                    <a:pt x="7402" y="29336"/>
                    <a:pt x="0" y="292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1675" y="2468500"/>
              <a:ext cx="3175150" cy="725050"/>
            </a:xfrm>
            <a:custGeom>
              <a:avLst/>
              <a:gdLst/>
              <a:ahLst/>
              <a:cxnLst/>
              <a:rect l="l" t="t" r="r" b="b"/>
              <a:pathLst>
                <a:path w="127006" h="29002" fill="none" extrusionOk="0">
                  <a:moveTo>
                    <a:pt x="127006" y="0"/>
                  </a:moveTo>
                  <a:cubicBezTo>
                    <a:pt x="125239" y="541"/>
                    <a:pt x="105549" y="20518"/>
                    <a:pt x="90810" y="12368"/>
                  </a:cubicBezTo>
                  <a:cubicBezTo>
                    <a:pt x="76070" y="4202"/>
                    <a:pt x="66408" y="10856"/>
                    <a:pt x="52258" y="18273"/>
                  </a:cubicBezTo>
                  <a:cubicBezTo>
                    <a:pt x="38123" y="25691"/>
                    <a:pt x="35767" y="13387"/>
                    <a:pt x="22030" y="15201"/>
                  </a:cubicBezTo>
                  <a:cubicBezTo>
                    <a:pt x="8278" y="17016"/>
                    <a:pt x="7546" y="29002"/>
                    <a:pt x="1" y="2893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20075" y="2478850"/>
              <a:ext cx="3189900" cy="715900"/>
            </a:xfrm>
            <a:custGeom>
              <a:avLst/>
              <a:gdLst/>
              <a:ahLst/>
              <a:cxnLst/>
              <a:rect l="l" t="t" r="r" b="b"/>
              <a:pathLst>
                <a:path w="127596" h="28636" fill="none" extrusionOk="0">
                  <a:moveTo>
                    <a:pt x="127595" y="0"/>
                  </a:moveTo>
                  <a:cubicBezTo>
                    <a:pt x="125940" y="494"/>
                    <a:pt x="105788" y="20709"/>
                    <a:pt x="90921" y="12288"/>
                  </a:cubicBezTo>
                  <a:cubicBezTo>
                    <a:pt x="76055" y="3852"/>
                    <a:pt x="66440" y="10919"/>
                    <a:pt x="52194" y="18289"/>
                  </a:cubicBezTo>
                  <a:cubicBezTo>
                    <a:pt x="37964" y="25675"/>
                    <a:pt x="35576" y="12909"/>
                    <a:pt x="21935" y="14867"/>
                  </a:cubicBezTo>
                  <a:cubicBezTo>
                    <a:pt x="8310" y="16825"/>
                    <a:pt x="7689" y="28636"/>
                    <a:pt x="1" y="285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18900" y="2488800"/>
              <a:ext cx="3204200" cy="707150"/>
            </a:xfrm>
            <a:custGeom>
              <a:avLst/>
              <a:gdLst/>
              <a:ahLst/>
              <a:cxnLst/>
              <a:rect l="l" t="t" r="r" b="b"/>
              <a:pathLst>
                <a:path w="128168" h="28286" fill="none" extrusionOk="0">
                  <a:moveTo>
                    <a:pt x="128168" y="0"/>
                  </a:moveTo>
                  <a:cubicBezTo>
                    <a:pt x="126624" y="478"/>
                    <a:pt x="106010" y="20916"/>
                    <a:pt x="91000" y="12225"/>
                  </a:cubicBezTo>
                  <a:cubicBezTo>
                    <a:pt x="76006" y="3518"/>
                    <a:pt x="66440" y="10999"/>
                    <a:pt x="52114" y="18337"/>
                  </a:cubicBezTo>
                  <a:cubicBezTo>
                    <a:pt x="37788" y="25675"/>
                    <a:pt x="35353" y="12447"/>
                    <a:pt x="21839" y="14549"/>
                  </a:cubicBezTo>
                  <a:cubicBezTo>
                    <a:pt x="8325" y="16666"/>
                    <a:pt x="7816" y="28285"/>
                    <a:pt x="0" y="282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17300" y="2499125"/>
              <a:ext cx="3218925" cy="698400"/>
            </a:xfrm>
            <a:custGeom>
              <a:avLst/>
              <a:gdLst/>
              <a:ahLst/>
              <a:cxnLst/>
              <a:rect l="l" t="t" r="r" b="b"/>
              <a:pathLst>
                <a:path w="128757" h="27936" fill="none" extrusionOk="0">
                  <a:moveTo>
                    <a:pt x="128757" y="1"/>
                  </a:moveTo>
                  <a:cubicBezTo>
                    <a:pt x="127324" y="431"/>
                    <a:pt x="106250" y="21107"/>
                    <a:pt x="91112" y="12146"/>
                  </a:cubicBezTo>
                  <a:cubicBezTo>
                    <a:pt x="75975" y="3184"/>
                    <a:pt x="66472" y="11063"/>
                    <a:pt x="52051" y="18354"/>
                  </a:cubicBezTo>
                  <a:cubicBezTo>
                    <a:pt x="37629" y="25660"/>
                    <a:pt x="35162" y="11971"/>
                    <a:pt x="21760" y="14215"/>
                  </a:cubicBezTo>
                  <a:cubicBezTo>
                    <a:pt x="8357" y="16475"/>
                    <a:pt x="7959" y="27936"/>
                    <a:pt x="1" y="2787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15700" y="2509075"/>
              <a:ext cx="3233675" cy="689650"/>
            </a:xfrm>
            <a:custGeom>
              <a:avLst/>
              <a:gdLst/>
              <a:ahLst/>
              <a:cxnLst/>
              <a:rect l="l" t="t" r="r" b="b"/>
              <a:pathLst>
                <a:path w="129347" h="27586" fill="none" extrusionOk="0">
                  <a:moveTo>
                    <a:pt x="129346" y="1"/>
                  </a:moveTo>
                  <a:cubicBezTo>
                    <a:pt x="128025" y="399"/>
                    <a:pt x="106489" y="21298"/>
                    <a:pt x="91224" y="12082"/>
                  </a:cubicBezTo>
                  <a:cubicBezTo>
                    <a:pt x="75959" y="2850"/>
                    <a:pt x="66504" y="11143"/>
                    <a:pt x="51987" y="18401"/>
                  </a:cubicBezTo>
                  <a:cubicBezTo>
                    <a:pt x="37455" y="25660"/>
                    <a:pt x="34956" y="11509"/>
                    <a:pt x="21665" y="13897"/>
                  </a:cubicBezTo>
                  <a:cubicBezTo>
                    <a:pt x="8373" y="16300"/>
                    <a:pt x="8087" y="27586"/>
                    <a:pt x="1" y="2752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14125" y="2519425"/>
              <a:ext cx="3248375" cy="680500"/>
            </a:xfrm>
            <a:custGeom>
              <a:avLst/>
              <a:gdLst/>
              <a:ahLst/>
              <a:cxnLst/>
              <a:rect l="l" t="t" r="r" b="b"/>
              <a:pathLst>
                <a:path w="129935" h="27220" fill="none" extrusionOk="0">
                  <a:moveTo>
                    <a:pt x="129934" y="1"/>
                  </a:moveTo>
                  <a:cubicBezTo>
                    <a:pt x="128725" y="367"/>
                    <a:pt x="106727" y="21489"/>
                    <a:pt x="91335" y="12002"/>
                  </a:cubicBezTo>
                  <a:cubicBezTo>
                    <a:pt x="75926" y="2516"/>
                    <a:pt x="66535" y="11207"/>
                    <a:pt x="51923" y="18417"/>
                  </a:cubicBezTo>
                  <a:cubicBezTo>
                    <a:pt x="37295" y="25644"/>
                    <a:pt x="34764" y="11031"/>
                    <a:pt x="21584" y="13578"/>
                  </a:cubicBezTo>
                  <a:cubicBezTo>
                    <a:pt x="8405" y="16125"/>
                    <a:pt x="8230" y="27219"/>
                    <a:pt x="0" y="2715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2525" y="2529375"/>
              <a:ext cx="3263100" cy="672150"/>
            </a:xfrm>
            <a:custGeom>
              <a:avLst/>
              <a:gdLst/>
              <a:ahLst/>
              <a:cxnLst/>
              <a:rect l="l" t="t" r="r" b="b"/>
              <a:pathLst>
                <a:path w="130524" h="26886" fill="none" extrusionOk="0">
                  <a:moveTo>
                    <a:pt x="130524" y="1"/>
                  </a:moveTo>
                  <a:cubicBezTo>
                    <a:pt x="129425" y="335"/>
                    <a:pt x="106966" y="21696"/>
                    <a:pt x="91430" y="11939"/>
                  </a:cubicBezTo>
                  <a:cubicBezTo>
                    <a:pt x="75895" y="2181"/>
                    <a:pt x="66567" y="11286"/>
                    <a:pt x="51844" y="18465"/>
                  </a:cubicBezTo>
                  <a:cubicBezTo>
                    <a:pt x="37136" y="25644"/>
                    <a:pt x="34557" y="10554"/>
                    <a:pt x="21505" y="13260"/>
                  </a:cubicBezTo>
                  <a:cubicBezTo>
                    <a:pt x="8437" y="15950"/>
                    <a:pt x="8373" y="26885"/>
                    <a:pt x="1" y="2682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11325" y="2539725"/>
              <a:ext cx="3277825" cy="662975"/>
            </a:xfrm>
            <a:custGeom>
              <a:avLst/>
              <a:gdLst/>
              <a:ahLst/>
              <a:cxnLst/>
              <a:rect l="l" t="t" r="r" b="b"/>
              <a:pathLst>
                <a:path w="131113" h="26519" fill="none" extrusionOk="0">
                  <a:moveTo>
                    <a:pt x="131113" y="0"/>
                  </a:moveTo>
                  <a:cubicBezTo>
                    <a:pt x="130110" y="303"/>
                    <a:pt x="107205" y="21887"/>
                    <a:pt x="91526" y="11859"/>
                  </a:cubicBezTo>
                  <a:cubicBezTo>
                    <a:pt x="75847" y="1831"/>
                    <a:pt x="66568" y="11350"/>
                    <a:pt x="51764" y="18496"/>
                  </a:cubicBezTo>
                  <a:cubicBezTo>
                    <a:pt x="36961" y="25627"/>
                    <a:pt x="34351" y="10076"/>
                    <a:pt x="21394" y="12925"/>
                  </a:cubicBezTo>
                  <a:cubicBezTo>
                    <a:pt x="8453" y="15759"/>
                    <a:pt x="8501" y="26519"/>
                    <a:pt x="1" y="264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09750" y="2549675"/>
              <a:ext cx="3292550" cy="654225"/>
            </a:xfrm>
            <a:custGeom>
              <a:avLst/>
              <a:gdLst/>
              <a:ahLst/>
              <a:cxnLst/>
              <a:rect l="l" t="t" r="r" b="b"/>
              <a:pathLst>
                <a:path w="131702" h="26169" fill="none" extrusionOk="0">
                  <a:moveTo>
                    <a:pt x="131701" y="0"/>
                  </a:moveTo>
                  <a:cubicBezTo>
                    <a:pt x="130810" y="271"/>
                    <a:pt x="107443" y="22078"/>
                    <a:pt x="91637" y="11795"/>
                  </a:cubicBezTo>
                  <a:cubicBezTo>
                    <a:pt x="75831" y="1513"/>
                    <a:pt x="66599" y="11429"/>
                    <a:pt x="51700" y="18528"/>
                  </a:cubicBezTo>
                  <a:cubicBezTo>
                    <a:pt x="36801" y="25627"/>
                    <a:pt x="34143" y="9615"/>
                    <a:pt x="21314" y="12607"/>
                  </a:cubicBezTo>
                  <a:cubicBezTo>
                    <a:pt x="8484" y="15584"/>
                    <a:pt x="8643" y="26169"/>
                    <a:pt x="0" y="2610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08150" y="2560025"/>
              <a:ext cx="3307275" cy="645475"/>
            </a:xfrm>
            <a:custGeom>
              <a:avLst/>
              <a:gdLst/>
              <a:ahLst/>
              <a:cxnLst/>
              <a:rect l="l" t="t" r="r" b="b"/>
              <a:pathLst>
                <a:path w="132291" h="25819" fill="none" extrusionOk="0">
                  <a:moveTo>
                    <a:pt x="132290" y="0"/>
                  </a:moveTo>
                  <a:cubicBezTo>
                    <a:pt x="131510" y="223"/>
                    <a:pt x="107682" y="22269"/>
                    <a:pt x="91733" y="11715"/>
                  </a:cubicBezTo>
                  <a:cubicBezTo>
                    <a:pt x="75799" y="1162"/>
                    <a:pt x="66631" y="11493"/>
                    <a:pt x="51637" y="18560"/>
                  </a:cubicBezTo>
                  <a:cubicBezTo>
                    <a:pt x="36642" y="25627"/>
                    <a:pt x="33952" y="9137"/>
                    <a:pt x="21234" y="12273"/>
                  </a:cubicBezTo>
                  <a:cubicBezTo>
                    <a:pt x="8500" y="15408"/>
                    <a:pt x="8771" y="25818"/>
                    <a:pt x="0" y="257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06550" y="2569975"/>
              <a:ext cx="3322000" cy="640700"/>
            </a:xfrm>
            <a:custGeom>
              <a:avLst/>
              <a:gdLst/>
              <a:ahLst/>
              <a:cxnLst/>
              <a:rect l="l" t="t" r="r" b="b"/>
              <a:pathLst>
                <a:path w="132880" h="25628" fill="none" extrusionOk="0">
                  <a:moveTo>
                    <a:pt x="132880" y="0"/>
                  </a:moveTo>
                  <a:cubicBezTo>
                    <a:pt x="132211" y="207"/>
                    <a:pt x="107921" y="22476"/>
                    <a:pt x="91844" y="11652"/>
                  </a:cubicBezTo>
                  <a:cubicBezTo>
                    <a:pt x="75768" y="844"/>
                    <a:pt x="66663" y="11572"/>
                    <a:pt x="51573" y="18592"/>
                  </a:cubicBezTo>
                  <a:cubicBezTo>
                    <a:pt x="36484" y="25627"/>
                    <a:pt x="33746" y="8675"/>
                    <a:pt x="21139" y="11954"/>
                  </a:cubicBezTo>
                  <a:cubicBezTo>
                    <a:pt x="8533" y="15233"/>
                    <a:pt x="8915" y="25468"/>
                    <a:pt x="1" y="2540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04975" y="2580325"/>
              <a:ext cx="3336700" cy="640300"/>
            </a:xfrm>
            <a:custGeom>
              <a:avLst/>
              <a:gdLst/>
              <a:ahLst/>
              <a:cxnLst/>
              <a:rect l="l" t="t" r="r" b="b"/>
              <a:pathLst>
                <a:path w="133468" h="25612" fill="none" extrusionOk="0">
                  <a:moveTo>
                    <a:pt x="133468" y="0"/>
                  </a:moveTo>
                  <a:cubicBezTo>
                    <a:pt x="132911" y="159"/>
                    <a:pt x="108159" y="22666"/>
                    <a:pt x="91955" y="11572"/>
                  </a:cubicBezTo>
                  <a:cubicBezTo>
                    <a:pt x="75751" y="493"/>
                    <a:pt x="66678" y="11636"/>
                    <a:pt x="51509" y="18623"/>
                  </a:cubicBezTo>
                  <a:cubicBezTo>
                    <a:pt x="36324" y="25611"/>
                    <a:pt x="33554" y="8197"/>
                    <a:pt x="21059" y="11620"/>
                  </a:cubicBezTo>
                  <a:cubicBezTo>
                    <a:pt x="8564" y="15042"/>
                    <a:pt x="9057" y="25102"/>
                    <a:pt x="0" y="250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03375" y="2590250"/>
              <a:ext cx="3351450" cy="640325"/>
            </a:xfrm>
            <a:custGeom>
              <a:avLst/>
              <a:gdLst/>
              <a:ahLst/>
              <a:cxnLst/>
              <a:rect l="l" t="t" r="r" b="b"/>
              <a:pathLst>
                <a:path w="134058" h="25613" fill="none" extrusionOk="0">
                  <a:moveTo>
                    <a:pt x="134057" y="1"/>
                  </a:moveTo>
                  <a:cubicBezTo>
                    <a:pt x="133612" y="144"/>
                    <a:pt x="108398" y="22858"/>
                    <a:pt x="92051" y="11509"/>
                  </a:cubicBezTo>
                  <a:cubicBezTo>
                    <a:pt x="75720" y="160"/>
                    <a:pt x="66710" y="11716"/>
                    <a:pt x="51446" y="18656"/>
                  </a:cubicBezTo>
                  <a:cubicBezTo>
                    <a:pt x="36165" y="25612"/>
                    <a:pt x="33348" y="7737"/>
                    <a:pt x="20964" y="11302"/>
                  </a:cubicBezTo>
                  <a:cubicBezTo>
                    <a:pt x="8596" y="14868"/>
                    <a:pt x="9201" y="24768"/>
                    <a:pt x="0" y="24689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02175" y="2596225"/>
              <a:ext cx="3365775" cy="644300"/>
            </a:xfrm>
            <a:custGeom>
              <a:avLst/>
              <a:gdLst/>
              <a:ahLst/>
              <a:cxnLst/>
              <a:rect l="l" t="t" r="r" b="b"/>
              <a:pathLst>
                <a:path w="134631" h="25772" fill="none" extrusionOk="0">
                  <a:moveTo>
                    <a:pt x="134630" y="176"/>
                  </a:moveTo>
                  <a:cubicBezTo>
                    <a:pt x="134296" y="271"/>
                    <a:pt x="108621" y="23224"/>
                    <a:pt x="92147" y="11605"/>
                  </a:cubicBezTo>
                  <a:cubicBezTo>
                    <a:pt x="75672" y="1"/>
                    <a:pt x="66727" y="11955"/>
                    <a:pt x="51366" y="18863"/>
                  </a:cubicBezTo>
                  <a:cubicBezTo>
                    <a:pt x="35990" y="25771"/>
                    <a:pt x="33141" y="7434"/>
                    <a:pt x="20868" y="11143"/>
                  </a:cubicBezTo>
                  <a:cubicBezTo>
                    <a:pt x="8612" y="14868"/>
                    <a:pt x="9328" y="24577"/>
                    <a:pt x="1" y="2451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00600" y="2597825"/>
              <a:ext cx="3380475" cy="652625"/>
            </a:xfrm>
            <a:custGeom>
              <a:avLst/>
              <a:gdLst/>
              <a:ahLst/>
              <a:cxnLst/>
              <a:rect l="l" t="t" r="r" b="b"/>
              <a:pathLst>
                <a:path w="135219" h="26105" fill="none" extrusionOk="0">
                  <a:moveTo>
                    <a:pt x="135219" y="510"/>
                  </a:moveTo>
                  <a:cubicBezTo>
                    <a:pt x="134996" y="573"/>
                    <a:pt x="108859" y="23765"/>
                    <a:pt x="92258" y="11875"/>
                  </a:cubicBezTo>
                  <a:cubicBezTo>
                    <a:pt x="75656" y="0"/>
                    <a:pt x="66758" y="12368"/>
                    <a:pt x="51286" y="19229"/>
                  </a:cubicBezTo>
                  <a:cubicBezTo>
                    <a:pt x="35830" y="26105"/>
                    <a:pt x="32933" y="7306"/>
                    <a:pt x="20788" y="11174"/>
                  </a:cubicBezTo>
                  <a:cubicBezTo>
                    <a:pt x="8627" y="15026"/>
                    <a:pt x="9455" y="24561"/>
                    <a:pt x="0" y="24497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99000" y="2599425"/>
              <a:ext cx="3395225" cy="660975"/>
            </a:xfrm>
            <a:custGeom>
              <a:avLst/>
              <a:gdLst/>
              <a:ahLst/>
              <a:cxnLst/>
              <a:rect l="l" t="t" r="r" b="b"/>
              <a:pathLst>
                <a:path w="135809" h="26439" fill="none" extrusionOk="0">
                  <a:moveTo>
                    <a:pt x="135808" y="860"/>
                  </a:moveTo>
                  <a:cubicBezTo>
                    <a:pt x="135697" y="891"/>
                    <a:pt x="109099" y="24290"/>
                    <a:pt x="92369" y="12145"/>
                  </a:cubicBezTo>
                  <a:cubicBezTo>
                    <a:pt x="75624" y="0"/>
                    <a:pt x="66774" y="12782"/>
                    <a:pt x="51223" y="19610"/>
                  </a:cubicBezTo>
                  <a:cubicBezTo>
                    <a:pt x="35671" y="26439"/>
                    <a:pt x="32727" y="7179"/>
                    <a:pt x="20693" y="11190"/>
                  </a:cubicBezTo>
                  <a:cubicBezTo>
                    <a:pt x="8659" y="15185"/>
                    <a:pt x="9599" y="24561"/>
                    <a:pt x="0" y="2448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97400" y="2601400"/>
              <a:ext cx="3410350" cy="668950"/>
            </a:xfrm>
            <a:custGeom>
              <a:avLst/>
              <a:gdLst/>
              <a:ahLst/>
              <a:cxnLst/>
              <a:rect l="l" t="t" r="r" b="b"/>
              <a:pathLst>
                <a:path w="136414" h="26758" fill="none" extrusionOk="0">
                  <a:moveTo>
                    <a:pt x="136413" y="1179"/>
                  </a:moveTo>
                  <a:cubicBezTo>
                    <a:pt x="136413" y="1179"/>
                    <a:pt x="109338" y="24816"/>
                    <a:pt x="92465" y="12416"/>
                  </a:cubicBezTo>
                  <a:cubicBezTo>
                    <a:pt x="75593" y="1"/>
                    <a:pt x="66806" y="13180"/>
                    <a:pt x="51159" y="19977"/>
                  </a:cubicBezTo>
                  <a:cubicBezTo>
                    <a:pt x="35513" y="26758"/>
                    <a:pt x="32536" y="7036"/>
                    <a:pt x="20614" y="11191"/>
                  </a:cubicBezTo>
                  <a:cubicBezTo>
                    <a:pt x="8692" y="15345"/>
                    <a:pt x="9742" y="24529"/>
                    <a:pt x="1" y="2446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sp>
        <p:nvSpPr>
          <p:cNvPr id="82" name="Google Shape;82;p2"/>
          <p:cNvSpPr/>
          <p:nvPr/>
        </p:nvSpPr>
        <p:spPr>
          <a:xfrm rot="-10570271">
            <a:off x="10164428" y="-1260399"/>
            <a:ext cx="19712804" cy="17133464"/>
          </a:xfrm>
          <a:prstGeom prst="flowChartOnlineStorag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grpSp>
        <p:nvGrpSpPr>
          <p:cNvPr id="83" name="Google Shape;83;p2"/>
          <p:cNvGrpSpPr/>
          <p:nvPr/>
        </p:nvGrpSpPr>
        <p:grpSpPr>
          <a:xfrm rot="9923769">
            <a:off x="3516408" y="-10958818"/>
            <a:ext cx="30518997" cy="30376371"/>
            <a:chOff x="3899125" y="1769725"/>
            <a:chExt cx="2025925" cy="2015950"/>
          </a:xfrm>
        </p:grpSpPr>
        <p:sp>
          <p:nvSpPr>
            <p:cNvPr id="84" name="Google Shape;84;p2"/>
            <p:cNvSpPr/>
            <p:nvPr/>
          </p:nvSpPr>
          <p:spPr>
            <a:xfrm>
              <a:off x="4184450" y="1769725"/>
              <a:ext cx="1653850" cy="1128175"/>
            </a:xfrm>
            <a:custGeom>
              <a:avLst/>
              <a:gdLst/>
              <a:ahLst/>
              <a:cxnLst/>
              <a:rect l="l" t="t" r="r" b="b"/>
              <a:pathLst>
                <a:path w="66154" h="45127" fill="none" extrusionOk="0">
                  <a:moveTo>
                    <a:pt x="66153" y="7370"/>
                  </a:moveTo>
                  <a:cubicBezTo>
                    <a:pt x="66153" y="7370"/>
                    <a:pt x="55807" y="0"/>
                    <a:pt x="46877" y="16109"/>
                  </a:cubicBezTo>
                  <a:cubicBezTo>
                    <a:pt x="37932" y="32201"/>
                    <a:pt x="33793" y="25086"/>
                    <a:pt x="25994" y="25595"/>
                  </a:cubicBezTo>
                  <a:cubicBezTo>
                    <a:pt x="18194" y="26089"/>
                    <a:pt x="16157" y="42754"/>
                    <a:pt x="10172" y="43948"/>
                  </a:cubicBezTo>
                  <a:cubicBezTo>
                    <a:pt x="4203" y="45126"/>
                    <a:pt x="4982" y="37502"/>
                    <a:pt x="0" y="411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180475" y="1772500"/>
              <a:ext cx="1659000" cy="1136525"/>
            </a:xfrm>
            <a:custGeom>
              <a:avLst/>
              <a:gdLst/>
              <a:ahLst/>
              <a:cxnLst/>
              <a:rect l="l" t="t" r="r" b="b"/>
              <a:pathLst>
                <a:path w="66360" h="45461" fill="none" extrusionOk="0">
                  <a:moveTo>
                    <a:pt x="0" y="41641"/>
                  </a:moveTo>
                  <a:cubicBezTo>
                    <a:pt x="4903" y="37996"/>
                    <a:pt x="4441" y="45461"/>
                    <a:pt x="10410" y="44044"/>
                  </a:cubicBezTo>
                  <a:cubicBezTo>
                    <a:pt x="16379" y="42628"/>
                    <a:pt x="18512" y="26217"/>
                    <a:pt x="26359" y="25644"/>
                  </a:cubicBezTo>
                  <a:cubicBezTo>
                    <a:pt x="34207" y="25055"/>
                    <a:pt x="38218" y="31883"/>
                    <a:pt x="47132" y="15934"/>
                  </a:cubicBezTo>
                  <a:cubicBezTo>
                    <a:pt x="56061" y="1"/>
                    <a:pt x="66280" y="7339"/>
                    <a:pt x="66360" y="725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176475" y="1774900"/>
              <a:ext cx="1664200" cy="1145275"/>
            </a:xfrm>
            <a:custGeom>
              <a:avLst/>
              <a:gdLst/>
              <a:ahLst/>
              <a:cxnLst/>
              <a:rect l="l" t="t" r="r" b="b"/>
              <a:pathLst>
                <a:path w="66568" h="45811" fill="none" extrusionOk="0">
                  <a:moveTo>
                    <a:pt x="1" y="42102"/>
                  </a:moveTo>
                  <a:cubicBezTo>
                    <a:pt x="4840" y="38504"/>
                    <a:pt x="4697" y="45810"/>
                    <a:pt x="10650" y="44155"/>
                  </a:cubicBezTo>
                  <a:cubicBezTo>
                    <a:pt x="16603" y="42516"/>
                    <a:pt x="18847" y="26359"/>
                    <a:pt x="26726" y="25707"/>
                  </a:cubicBezTo>
                  <a:cubicBezTo>
                    <a:pt x="34606" y="25038"/>
                    <a:pt x="38505" y="31580"/>
                    <a:pt x="47403" y="15790"/>
                  </a:cubicBezTo>
                  <a:cubicBezTo>
                    <a:pt x="56301" y="0"/>
                    <a:pt x="66424" y="7322"/>
                    <a:pt x="66568" y="714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172500" y="1777275"/>
              <a:ext cx="1669375" cy="1153650"/>
            </a:xfrm>
            <a:custGeom>
              <a:avLst/>
              <a:gdLst/>
              <a:ahLst/>
              <a:cxnLst/>
              <a:rect l="l" t="t" r="r" b="b"/>
              <a:pathLst>
                <a:path w="66775" h="46146" fill="none" extrusionOk="0">
                  <a:moveTo>
                    <a:pt x="1" y="42564"/>
                  </a:moveTo>
                  <a:cubicBezTo>
                    <a:pt x="4760" y="39014"/>
                    <a:pt x="4951" y="46145"/>
                    <a:pt x="10888" y="44267"/>
                  </a:cubicBezTo>
                  <a:cubicBezTo>
                    <a:pt x="16841" y="42389"/>
                    <a:pt x="19165" y="26503"/>
                    <a:pt x="27092" y="25755"/>
                  </a:cubicBezTo>
                  <a:cubicBezTo>
                    <a:pt x="35003" y="25023"/>
                    <a:pt x="38776" y="31294"/>
                    <a:pt x="47674" y="15648"/>
                  </a:cubicBezTo>
                  <a:cubicBezTo>
                    <a:pt x="56555" y="1"/>
                    <a:pt x="66552" y="7307"/>
                    <a:pt x="66774" y="703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168525" y="1780075"/>
              <a:ext cx="1674550" cy="1161975"/>
            </a:xfrm>
            <a:custGeom>
              <a:avLst/>
              <a:gdLst/>
              <a:ahLst/>
              <a:cxnLst/>
              <a:rect l="l" t="t" r="r" b="b"/>
              <a:pathLst>
                <a:path w="66982" h="46479" fill="none" extrusionOk="0">
                  <a:moveTo>
                    <a:pt x="1" y="43009"/>
                  </a:moveTo>
                  <a:cubicBezTo>
                    <a:pt x="4696" y="39507"/>
                    <a:pt x="5190" y="46479"/>
                    <a:pt x="11127" y="44378"/>
                  </a:cubicBezTo>
                  <a:cubicBezTo>
                    <a:pt x="17064" y="42261"/>
                    <a:pt x="19484" y="26630"/>
                    <a:pt x="27458" y="25802"/>
                  </a:cubicBezTo>
                  <a:cubicBezTo>
                    <a:pt x="35417" y="24975"/>
                    <a:pt x="39062" y="30975"/>
                    <a:pt x="47928" y="15488"/>
                  </a:cubicBezTo>
                  <a:cubicBezTo>
                    <a:pt x="56794" y="0"/>
                    <a:pt x="66679" y="7274"/>
                    <a:pt x="66981" y="692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64550" y="1782450"/>
              <a:ext cx="1679700" cy="1170350"/>
            </a:xfrm>
            <a:custGeom>
              <a:avLst/>
              <a:gdLst/>
              <a:ahLst/>
              <a:cxnLst/>
              <a:rect l="l" t="t" r="r" b="b"/>
              <a:pathLst>
                <a:path w="67188" h="46814" fill="none" extrusionOk="0">
                  <a:moveTo>
                    <a:pt x="0" y="43471"/>
                  </a:moveTo>
                  <a:cubicBezTo>
                    <a:pt x="4617" y="40033"/>
                    <a:pt x="5444" y="46814"/>
                    <a:pt x="11366" y="44490"/>
                  </a:cubicBezTo>
                  <a:cubicBezTo>
                    <a:pt x="17303" y="42150"/>
                    <a:pt x="19818" y="26774"/>
                    <a:pt x="27808" y="25866"/>
                  </a:cubicBezTo>
                  <a:cubicBezTo>
                    <a:pt x="35815" y="24959"/>
                    <a:pt x="39348" y="30673"/>
                    <a:pt x="48198" y="15345"/>
                  </a:cubicBezTo>
                  <a:cubicBezTo>
                    <a:pt x="57049" y="1"/>
                    <a:pt x="66822" y="7259"/>
                    <a:pt x="67188" y="681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60575" y="1785250"/>
              <a:ext cx="1684875" cy="1178700"/>
            </a:xfrm>
            <a:custGeom>
              <a:avLst/>
              <a:gdLst/>
              <a:ahLst/>
              <a:cxnLst/>
              <a:rect l="l" t="t" r="r" b="b"/>
              <a:pathLst>
                <a:path w="67395" h="47148" fill="none" extrusionOk="0">
                  <a:moveTo>
                    <a:pt x="0" y="43900"/>
                  </a:moveTo>
                  <a:cubicBezTo>
                    <a:pt x="4553" y="40526"/>
                    <a:pt x="5683" y="47147"/>
                    <a:pt x="11604" y="44585"/>
                  </a:cubicBezTo>
                  <a:cubicBezTo>
                    <a:pt x="17525" y="42022"/>
                    <a:pt x="20136" y="26900"/>
                    <a:pt x="28174" y="25914"/>
                  </a:cubicBezTo>
                  <a:cubicBezTo>
                    <a:pt x="36212" y="24927"/>
                    <a:pt x="39635" y="30355"/>
                    <a:pt x="48469" y="15185"/>
                  </a:cubicBezTo>
                  <a:cubicBezTo>
                    <a:pt x="57303" y="0"/>
                    <a:pt x="66949" y="7227"/>
                    <a:pt x="67395" y="668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156600" y="1787625"/>
              <a:ext cx="1690050" cy="1187475"/>
            </a:xfrm>
            <a:custGeom>
              <a:avLst/>
              <a:gdLst/>
              <a:ahLst/>
              <a:cxnLst/>
              <a:rect l="l" t="t" r="r" b="b"/>
              <a:pathLst>
                <a:path w="67602" h="47499" fill="none" extrusionOk="0">
                  <a:moveTo>
                    <a:pt x="0" y="44362"/>
                  </a:moveTo>
                  <a:cubicBezTo>
                    <a:pt x="4473" y="41036"/>
                    <a:pt x="5937" y="47498"/>
                    <a:pt x="11843" y="44697"/>
                  </a:cubicBezTo>
                  <a:cubicBezTo>
                    <a:pt x="17764" y="41911"/>
                    <a:pt x="20470" y="27044"/>
                    <a:pt x="28540" y="25978"/>
                  </a:cubicBezTo>
                  <a:cubicBezTo>
                    <a:pt x="36626" y="24911"/>
                    <a:pt x="39905" y="30069"/>
                    <a:pt x="48723" y="15027"/>
                  </a:cubicBezTo>
                  <a:cubicBezTo>
                    <a:pt x="57542" y="1"/>
                    <a:pt x="67092" y="7195"/>
                    <a:pt x="67601" y="659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152600" y="1790025"/>
              <a:ext cx="1695250" cy="1195800"/>
            </a:xfrm>
            <a:custGeom>
              <a:avLst/>
              <a:gdLst/>
              <a:ahLst/>
              <a:cxnLst/>
              <a:rect l="l" t="t" r="r" b="b"/>
              <a:pathLst>
                <a:path w="67810" h="47832" fill="none" extrusionOk="0">
                  <a:moveTo>
                    <a:pt x="1" y="44823"/>
                  </a:moveTo>
                  <a:cubicBezTo>
                    <a:pt x="4410" y="41544"/>
                    <a:pt x="6177" y="47832"/>
                    <a:pt x="12082" y="44808"/>
                  </a:cubicBezTo>
                  <a:cubicBezTo>
                    <a:pt x="17988" y="41783"/>
                    <a:pt x="20789" y="27187"/>
                    <a:pt x="28907" y="26041"/>
                  </a:cubicBezTo>
                  <a:cubicBezTo>
                    <a:pt x="37025" y="24879"/>
                    <a:pt x="40192" y="29766"/>
                    <a:pt x="48995" y="14883"/>
                  </a:cubicBezTo>
                  <a:cubicBezTo>
                    <a:pt x="57797" y="0"/>
                    <a:pt x="67220" y="7179"/>
                    <a:pt x="67809" y="647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148225" y="1792800"/>
              <a:ext cx="1700800" cy="1204175"/>
            </a:xfrm>
            <a:custGeom>
              <a:avLst/>
              <a:gdLst/>
              <a:ahLst/>
              <a:cxnLst/>
              <a:rect l="l" t="t" r="r" b="b"/>
              <a:pathLst>
                <a:path w="68032" h="48167" fill="none" extrusionOk="0">
                  <a:moveTo>
                    <a:pt x="1" y="45270"/>
                  </a:moveTo>
                  <a:cubicBezTo>
                    <a:pt x="4346" y="42038"/>
                    <a:pt x="6447" y="48167"/>
                    <a:pt x="12337" y="44903"/>
                  </a:cubicBezTo>
                  <a:cubicBezTo>
                    <a:pt x="18226" y="41656"/>
                    <a:pt x="21123" y="27315"/>
                    <a:pt x="29289" y="26073"/>
                  </a:cubicBezTo>
                  <a:cubicBezTo>
                    <a:pt x="37439" y="24848"/>
                    <a:pt x="40495" y="29448"/>
                    <a:pt x="49281" y="14724"/>
                  </a:cubicBezTo>
                  <a:cubicBezTo>
                    <a:pt x="58052" y="0"/>
                    <a:pt x="67379" y="7147"/>
                    <a:pt x="68032" y="636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44250" y="1795175"/>
              <a:ext cx="1705975" cy="1212550"/>
            </a:xfrm>
            <a:custGeom>
              <a:avLst/>
              <a:gdLst/>
              <a:ahLst/>
              <a:cxnLst/>
              <a:rect l="l" t="t" r="r" b="b"/>
              <a:pathLst>
                <a:path w="68239" h="48502" fill="none" extrusionOk="0">
                  <a:moveTo>
                    <a:pt x="1" y="45732"/>
                  </a:moveTo>
                  <a:cubicBezTo>
                    <a:pt x="4282" y="42548"/>
                    <a:pt x="6702" y="48501"/>
                    <a:pt x="12575" y="45031"/>
                  </a:cubicBezTo>
                  <a:cubicBezTo>
                    <a:pt x="18465" y="41545"/>
                    <a:pt x="21457" y="27459"/>
                    <a:pt x="29655" y="26137"/>
                  </a:cubicBezTo>
                  <a:cubicBezTo>
                    <a:pt x="37836" y="24832"/>
                    <a:pt x="40765" y="29162"/>
                    <a:pt x="49536" y="14581"/>
                  </a:cubicBezTo>
                  <a:cubicBezTo>
                    <a:pt x="58306" y="1"/>
                    <a:pt x="67507" y="7132"/>
                    <a:pt x="68239" y="625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140275" y="1797575"/>
              <a:ext cx="1711550" cy="1221300"/>
            </a:xfrm>
            <a:custGeom>
              <a:avLst/>
              <a:gdLst/>
              <a:ahLst/>
              <a:cxnLst/>
              <a:rect l="l" t="t" r="r" b="b"/>
              <a:pathLst>
                <a:path w="68462" h="48852" fill="none" extrusionOk="0">
                  <a:moveTo>
                    <a:pt x="0" y="46193"/>
                  </a:moveTo>
                  <a:cubicBezTo>
                    <a:pt x="4203" y="43073"/>
                    <a:pt x="6940" y="48851"/>
                    <a:pt x="12814" y="45142"/>
                  </a:cubicBezTo>
                  <a:cubicBezTo>
                    <a:pt x="18688" y="41434"/>
                    <a:pt x="21776" y="27585"/>
                    <a:pt x="30021" y="26201"/>
                  </a:cubicBezTo>
                  <a:cubicBezTo>
                    <a:pt x="38250" y="24816"/>
                    <a:pt x="41052" y="28859"/>
                    <a:pt x="49806" y="14438"/>
                  </a:cubicBezTo>
                  <a:cubicBezTo>
                    <a:pt x="58561" y="0"/>
                    <a:pt x="67634" y="7116"/>
                    <a:pt x="68461" y="614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136300" y="1800350"/>
              <a:ext cx="1716725" cy="1229650"/>
            </a:xfrm>
            <a:custGeom>
              <a:avLst/>
              <a:gdLst/>
              <a:ahLst/>
              <a:cxnLst/>
              <a:rect l="l" t="t" r="r" b="b"/>
              <a:pathLst>
                <a:path w="68669" h="49186" fill="none" extrusionOk="0">
                  <a:moveTo>
                    <a:pt x="0" y="46639"/>
                  </a:moveTo>
                  <a:cubicBezTo>
                    <a:pt x="4139" y="43567"/>
                    <a:pt x="7195" y="49186"/>
                    <a:pt x="13053" y="45238"/>
                  </a:cubicBezTo>
                  <a:cubicBezTo>
                    <a:pt x="18926" y="41291"/>
                    <a:pt x="22110" y="27713"/>
                    <a:pt x="30371" y="26249"/>
                  </a:cubicBezTo>
                  <a:cubicBezTo>
                    <a:pt x="38648" y="24768"/>
                    <a:pt x="41338" y="28541"/>
                    <a:pt x="50061" y="14279"/>
                  </a:cubicBezTo>
                  <a:cubicBezTo>
                    <a:pt x="58799" y="1"/>
                    <a:pt x="67777" y="7084"/>
                    <a:pt x="68668" y="603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32325" y="1802750"/>
              <a:ext cx="1721875" cy="1238000"/>
            </a:xfrm>
            <a:custGeom>
              <a:avLst/>
              <a:gdLst/>
              <a:ahLst/>
              <a:cxnLst/>
              <a:rect l="l" t="t" r="r" b="b"/>
              <a:pathLst>
                <a:path w="68875" h="49520" fill="none" extrusionOk="0">
                  <a:moveTo>
                    <a:pt x="0" y="47100"/>
                  </a:moveTo>
                  <a:cubicBezTo>
                    <a:pt x="4059" y="44076"/>
                    <a:pt x="7434" y="49519"/>
                    <a:pt x="13291" y="45349"/>
                  </a:cubicBezTo>
                  <a:cubicBezTo>
                    <a:pt x="19149" y="41179"/>
                    <a:pt x="22428" y="27856"/>
                    <a:pt x="30737" y="26312"/>
                  </a:cubicBezTo>
                  <a:cubicBezTo>
                    <a:pt x="39046" y="24752"/>
                    <a:pt x="41624" y="28238"/>
                    <a:pt x="50331" y="14119"/>
                  </a:cubicBezTo>
                  <a:cubicBezTo>
                    <a:pt x="59054" y="0"/>
                    <a:pt x="67904" y="7068"/>
                    <a:pt x="68875" y="5922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128325" y="1805525"/>
              <a:ext cx="1727075" cy="1246375"/>
            </a:xfrm>
            <a:custGeom>
              <a:avLst/>
              <a:gdLst/>
              <a:ahLst/>
              <a:cxnLst/>
              <a:rect l="l" t="t" r="r" b="b"/>
              <a:pathLst>
                <a:path w="69083" h="49855" fill="none" extrusionOk="0">
                  <a:moveTo>
                    <a:pt x="1" y="47546"/>
                  </a:moveTo>
                  <a:cubicBezTo>
                    <a:pt x="3996" y="44570"/>
                    <a:pt x="7689" y="49854"/>
                    <a:pt x="13531" y="45445"/>
                  </a:cubicBezTo>
                  <a:cubicBezTo>
                    <a:pt x="19388" y="41052"/>
                    <a:pt x="22763" y="27984"/>
                    <a:pt x="31104" y="26360"/>
                  </a:cubicBezTo>
                  <a:cubicBezTo>
                    <a:pt x="39460" y="24721"/>
                    <a:pt x="41896" y="27936"/>
                    <a:pt x="50603" y="13960"/>
                  </a:cubicBezTo>
                  <a:cubicBezTo>
                    <a:pt x="59293" y="1"/>
                    <a:pt x="68048" y="7020"/>
                    <a:pt x="69083" y="57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124350" y="1807925"/>
              <a:ext cx="1732250" cy="1254700"/>
            </a:xfrm>
            <a:custGeom>
              <a:avLst/>
              <a:gdLst/>
              <a:ahLst/>
              <a:cxnLst/>
              <a:rect l="l" t="t" r="r" b="b"/>
              <a:pathLst>
                <a:path w="69290" h="50188" fill="none" extrusionOk="0">
                  <a:moveTo>
                    <a:pt x="1" y="48007"/>
                  </a:moveTo>
                  <a:cubicBezTo>
                    <a:pt x="3916" y="45078"/>
                    <a:pt x="7944" y="50188"/>
                    <a:pt x="13769" y="45556"/>
                  </a:cubicBezTo>
                  <a:cubicBezTo>
                    <a:pt x="19611" y="40940"/>
                    <a:pt x="23081" y="28126"/>
                    <a:pt x="31470" y="26407"/>
                  </a:cubicBezTo>
                  <a:cubicBezTo>
                    <a:pt x="39858" y="24704"/>
                    <a:pt x="42182" y="27633"/>
                    <a:pt x="50857" y="13817"/>
                  </a:cubicBezTo>
                  <a:cubicBezTo>
                    <a:pt x="59548" y="0"/>
                    <a:pt x="68175" y="7004"/>
                    <a:pt x="69289" y="569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120375" y="1810300"/>
              <a:ext cx="1737425" cy="1263475"/>
            </a:xfrm>
            <a:custGeom>
              <a:avLst/>
              <a:gdLst/>
              <a:ahLst/>
              <a:cxnLst/>
              <a:rect l="l" t="t" r="r" b="b"/>
              <a:pathLst>
                <a:path w="69497" h="50539" fill="none" extrusionOk="0">
                  <a:moveTo>
                    <a:pt x="1" y="48469"/>
                  </a:moveTo>
                  <a:cubicBezTo>
                    <a:pt x="3853" y="45604"/>
                    <a:pt x="8182" y="50539"/>
                    <a:pt x="14008" y="45684"/>
                  </a:cubicBezTo>
                  <a:cubicBezTo>
                    <a:pt x="19850" y="40813"/>
                    <a:pt x="23399" y="28270"/>
                    <a:pt x="31836" y="26471"/>
                  </a:cubicBezTo>
                  <a:cubicBezTo>
                    <a:pt x="40256" y="24673"/>
                    <a:pt x="42468" y="27331"/>
                    <a:pt x="51127" y="13674"/>
                  </a:cubicBezTo>
                  <a:cubicBezTo>
                    <a:pt x="59787" y="1"/>
                    <a:pt x="68318" y="6989"/>
                    <a:pt x="69496" y="558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116400" y="1813100"/>
              <a:ext cx="1742575" cy="1271825"/>
            </a:xfrm>
            <a:custGeom>
              <a:avLst/>
              <a:gdLst/>
              <a:ahLst/>
              <a:cxnLst/>
              <a:rect l="l" t="t" r="r" b="b"/>
              <a:pathLst>
                <a:path w="69703" h="50873" fill="none" extrusionOk="0">
                  <a:moveTo>
                    <a:pt x="0" y="48899"/>
                  </a:moveTo>
                  <a:cubicBezTo>
                    <a:pt x="3773" y="46097"/>
                    <a:pt x="8437" y="50872"/>
                    <a:pt x="14247" y="45779"/>
                  </a:cubicBezTo>
                  <a:cubicBezTo>
                    <a:pt x="20072" y="40685"/>
                    <a:pt x="23733" y="28397"/>
                    <a:pt x="32201" y="26519"/>
                  </a:cubicBezTo>
                  <a:cubicBezTo>
                    <a:pt x="40670" y="24640"/>
                    <a:pt x="42739" y="27028"/>
                    <a:pt x="51398" y="13514"/>
                  </a:cubicBezTo>
                  <a:cubicBezTo>
                    <a:pt x="60041" y="0"/>
                    <a:pt x="68445" y="6956"/>
                    <a:pt x="69703" y="546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112025" y="1815475"/>
              <a:ext cx="1748150" cy="1280200"/>
            </a:xfrm>
            <a:custGeom>
              <a:avLst/>
              <a:gdLst/>
              <a:ahLst/>
              <a:cxnLst/>
              <a:rect l="l" t="t" r="r" b="b"/>
              <a:pathLst>
                <a:path w="69926" h="51208" fill="none" extrusionOk="0">
                  <a:moveTo>
                    <a:pt x="0" y="49361"/>
                  </a:moveTo>
                  <a:cubicBezTo>
                    <a:pt x="3725" y="46607"/>
                    <a:pt x="8691" y="51207"/>
                    <a:pt x="14501" y="45891"/>
                  </a:cubicBezTo>
                  <a:cubicBezTo>
                    <a:pt x="20311" y="40574"/>
                    <a:pt x="24068" y="28541"/>
                    <a:pt x="32583" y="26583"/>
                  </a:cubicBezTo>
                  <a:cubicBezTo>
                    <a:pt x="41083" y="24625"/>
                    <a:pt x="43041" y="26726"/>
                    <a:pt x="51668" y="13355"/>
                  </a:cubicBezTo>
                  <a:cubicBezTo>
                    <a:pt x="60312" y="1"/>
                    <a:pt x="68589" y="6941"/>
                    <a:pt x="69926" y="536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108050" y="1817875"/>
              <a:ext cx="1753325" cy="1288925"/>
            </a:xfrm>
            <a:custGeom>
              <a:avLst/>
              <a:gdLst/>
              <a:ahLst/>
              <a:cxnLst/>
              <a:rect l="l" t="t" r="r" b="b"/>
              <a:pathLst>
                <a:path w="70133" h="51557" fill="none" extrusionOk="0">
                  <a:moveTo>
                    <a:pt x="0" y="49822"/>
                  </a:moveTo>
                  <a:cubicBezTo>
                    <a:pt x="3645" y="47116"/>
                    <a:pt x="8946" y="51557"/>
                    <a:pt x="14740" y="46002"/>
                  </a:cubicBezTo>
                  <a:cubicBezTo>
                    <a:pt x="20550" y="40462"/>
                    <a:pt x="24402" y="28683"/>
                    <a:pt x="32933" y="26646"/>
                  </a:cubicBezTo>
                  <a:cubicBezTo>
                    <a:pt x="41481" y="24609"/>
                    <a:pt x="43327" y="26423"/>
                    <a:pt x="51939" y="13212"/>
                  </a:cubicBezTo>
                  <a:cubicBezTo>
                    <a:pt x="60550" y="0"/>
                    <a:pt x="68732" y="6924"/>
                    <a:pt x="70132" y="525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104075" y="1820650"/>
              <a:ext cx="1758500" cy="1296900"/>
            </a:xfrm>
            <a:custGeom>
              <a:avLst/>
              <a:gdLst/>
              <a:ahLst/>
              <a:cxnLst/>
              <a:rect l="l" t="t" r="r" b="b"/>
              <a:pathLst>
                <a:path w="70340" h="51876" fill="none" extrusionOk="0">
                  <a:moveTo>
                    <a:pt x="0" y="50268"/>
                  </a:moveTo>
                  <a:cubicBezTo>
                    <a:pt x="3581" y="47610"/>
                    <a:pt x="9184" y="51876"/>
                    <a:pt x="14978" y="46098"/>
                  </a:cubicBezTo>
                  <a:cubicBezTo>
                    <a:pt x="20772" y="40319"/>
                    <a:pt x="24720" y="28811"/>
                    <a:pt x="33299" y="26694"/>
                  </a:cubicBezTo>
                  <a:cubicBezTo>
                    <a:pt x="41879" y="24561"/>
                    <a:pt x="43614" y="26121"/>
                    <a:pt x="52209" y="13053"/>
                  </a:cubicBezTo>
                  <a:cubicBezTo>
                    <a:pt x="60805" y="1"/>
                    <a:pt x="68859" y="6893"/>
                    <a:pt x="70339" y="512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100075" y="1823050"/>
              <a:ext cx="1763675" cy="1305650"/>
            </a:xfrm>
            <a:custGeom>
              <a:avLst/>
              <a:gdLst/>
              <a:ahLst/>
              <a:cxnLst/>
              <a:rect l="l" t="t" r="r" b="b"/>
              <a:pathLst>
                <a:path w="70547" h="52226" fill="none" extrusionOk="0">
                  <a:moveTo>
                    <a:pt x="1" y="50729"/>
                  </a:moveTo>
                  <a:cubicBezTo>
                    <a:pt x="3503" y="48119"/>
                    <a:pt x="9440" y="52225"/>
                    <a:pt x="15218" y="46224"/>
                  </a:cubicBezTo>
                  <a:cubicBezTo>
                    <a:pt x="21012" y="40208"/>
                    <a:pt x="25055" y="28954"/>
                    <a:pt x="33666" y="26741"/>
                  </a:cubicBezTo>
                  <a:cubicBezTo>
                    <a:pt x="42293" y="24545"/>
                    <a:pt x="43885" y="25818"/>
                    <a:pt x="52465" y="12909"/>
                  </a:cubicBezTo>
                  <a:cubicBezTo>
                    <a:pt x="61044" y="0"/>
                    <a:pt x="69003" y="6877"/>
                    <a:pt x="70547" y="503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096100" y="1825425"/>
              <a:ext cx="1768850" cy="1314000"/>
            </a:xfrm>
            <a:custGeom>
              <a:avLst/>
              <a:gdLst/>
              <a:ahLst/>
              <a:cxnLst/>
              <a:rect l="l" t="t" r="r" b="b"/>
              <a:pathLst>
                <a:path w="70754" h="52560" fill="none" extrusionOk="0">
                  <a:moveTo>
                    <a:pt x="1" y="51191"/>
                  </a:moveTo>
                  <a:cubicBezTo>
                    <a:pt x="3439" y="48644"/>
                    <a:pt x="9694" y="52560"/>
                    <a:pt x="15456" y="46336"/>
                  </a:cubicBezTo>
                  <a:cubicBezTo>
                    <a:pt x="21235" y="40097"/>
                    <a:pt x="25373" y="29098"/>
                    <a:pt x="34032" y="26806"/>
                  </a:cubicBezTo>
                  <a:cubicBezTo>
                    <a:pt x="42691" y="24529"/>
                    <a:pt x="44172" y="25516"/>
                    <a:pt x="52735" y="12766"/>
                  </a:cubicBezTo>
                  <a:cubicBezTo>
                    <a:pt x="61299" y="1"/>
                    <a:pt x="69130" y="6845"/>
                    <a:pt x="70754" y="491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092125" y="1828225"/>
              <a:ext cx="1774025" cy="1322350"/>
            </a:xfrm>
            <a:custGeom>
              <a:avLst/>
              <a:gdLst/>
              <a:ahLst/>
              <a:cxnLst/>
              <a:rect l="l" t="t" r="r" b="b"/>
              <a:pathLst>
                <a:path w="70961" h="52894" fill="none" extrusionOk="0">
                  <a:moveTo>
                    <a:pt x="0" y="51636"/>
                  </a:moveTo>
                  <a:cubicBezTo>
                    <a:pt x="3359" y="49137"/>
                    <a:pt x="9933" y="52894"/>
                    <a:pt x="15695" y="46431"/>
                  </a:cubicBezTo>
                  <a:cubicBezTo>
                    <a:pt x="21473" y="39969"/>
                    <a:pt x="25691" y="29224"/>
                    <a:pt x="34398" y="26853"/>
                  </a:cubicBezTo>
                  <a:cubicBezTo>
                    <a:pt x="43089" y="24497"/>
                    <a:pt x="44458" y="25197"/>
                    <a:pt x="53006" y="12607"/>
                  </a:cubicBezTo>
                  <a:cubicBezTo>
                    <a:pt x="61553" y="0"/>
                    <a:pt x="69273" y="6813"/>
                    <a:pt x="70960" y="480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088150" y="1830600"/>
              <a:ext cx="1779600" cy="1331125"/>
            </a:xfrm>
            <a:custGeom>
              <a:avLst/>
              <a:gdLst/>
              <a:ahLst/>
              <a:cxnLst/>
              <a:rect l="l" t="t" r="r" b="b"/>
              <a:pathLst>
                <a:path w="71184" h="53245" fill="none" extrusionOk="0">
                  <a:moveTo>
                    <a:pt x="0" y="52098"/>
                  </a:moveTo>
                  <a:cubicBezTo>
                    <a:pt x="3295" y="49647"/>
                    <a:pt x="10187" y="53244"/>
                    <a:pt x="15934" y="46543"/>
                  </a:cubicBezTo>
                  <a:cubicBezTo>
                    <a:pt x="21696" y="39858"/>
                    <a:pt x="26025" y="29352"/>
                    <a:pt x="34764" y="26917"/>
                  </a:cubicBezTo>
                  <a:cubicBezTo>
                    <a:pt x="43503" y="24482"/>
                    <a:pt x="44728" y="24911"/>
                    <a:pt x="53260" y="12448"/>
                  </a:cubicBezTo>
                  <a:cubicBezTo>
                    <a:pt x="61792" y="1"/>
                    <a:pt x="69400" y="6797"/>
                    <a:pt x="71183" y="469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084175" y="1833400"/>
              <a:ext cx="1784750" cy="1339075"/>
            </a:xfrm>
            <a:custGeom>
              <a:avLst/>
              <a:gdLst/>
              <a:ahLst/>
              <a:cxnLst/>
              <a:rect l="l" t="t" r="r" b="b"/>
              <a:pathLst>
                <a:path w="71390" h="53563" fill="none" extrusionOk="0">
                  <a:moveTo>
                    <a:pt x="0" y="52543"/>
                  </a:moveTo>
                  <a:cubicBezTo>
                    <a:pt x="3215" y="50140"/>
                    <a:pt x="10426" y="53562"/>
                    <a:pt x="16172" y="46638"/>
                  </a:cubicBezTo>
                  <a:cubicBezTo>
                    <a:pt x="21918" y="39714"/>
                    <a:pt x="26344" y="29479"/>
                    <a:pt x="35130" y="26964"/>
                  </a:cubicBezTo>
                  <a:cubicBezTo>
                    <a:pt x="43900" y="24433"/>
                    <a:pt x="45015" y="24592"/>
                    <a:pt x="53531" y="12288"/>
                  </a:cubicBezTo>
                  <a:cubicBezTo>
                    <a:pt x="62046" y="0"/>
                    <a:pt x="69528" y="6765"/>
                    <a:pt x="71390" y="456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080175" y="1835775"/>
              <a:ext cx="1789950" cy="1347825"/>
            </a:xfrm>
            <a:custGeom>
              <a:avLst/>
              <a:gdLst/>
              <a:ahLst/>
              <a:cxnLst/>
              <a:rect l="l" t="t" r="r" b="b"/>
              <a:pathLst>
                <a:path w="71598" h="53913" fill="none" extrusionOk="0">
                  <a:moveTo>
                    <a:pt x="1" y="53006"/>
                  </a:moveTo>
                  <a:cubicBezTo>
                    <a:pt x="3153" y="50650"/>
                    <a:pt x="10682" y="53913"/>
                    <a:pt x="16412" y="46750"/>
                  </a:cubicBezTo>
                  <a:cubicBezTo>
                    <a:pt x="22158" y="39603"/>
                    <a:pt x="26679" y="29623"/>
                    <a:pt x="35481" y="27028"/>
                  </a:cubicBezTo>
                  <a:cubicBezTo>
                    <a:pt x="44299" y="24418"/>
                    <a:pt x="45302" y="24291"/>
                    <a:pt x="53802" y="12146"/>
                  </a:cubicBezTo>
                  <a:cubicBezTo>
                    <a:pt x="62286" y="1"/>
                    <a:pt x="69672" y="6750"/>
                    <a:pt x="71598" y="447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075800" y="1838175"/>
              <a:ext cx="1795525" cy="1356175"/>
            </a:xfrm>
            <a:custGeom>
              <a:avLst/>
              <a:gdLst/>
              <a:ahLst/>
              <a:cxnLst/>
              <a:rect l="l" t="t" r="r" b="b"/>
              <a:pathLst>
                <a:path w="71821" h="54247" fill="none" extrusionOk="0">
                  <a:moveTo>
                    <a:pt x="1" y="53467"/>
                  </a:moveTo>
                  <a:cubicBezTo>
                    <a:pt x="3089" y="51159"/>
                    <a:pt x="10936" y="54247"/>
                    <a:pt x="16666" y="46877"/>
                  </a:cubicBezTo>
                  <a:cubicBezTo>
                    <a:pt x="22397" y="39491"/>
                    <a:pt x="27013" y="29766"/>
                    <a:pt x="35863" y="27076"/>
                  </a:cubicBezTo>
                  <a:cubicBezTo>
                    <a:pt x="44729" y="24401"/>
                    <a:pt x="45588" y="24004"/>
                    <a:pt x="54072" y="12002"/>
                  </a:cubicBezTo>
                  <a:cubicBezTo>
                    <a:pt x="62556" y="0"/>
                    <a:pt x="69815" y="6733"/>
                    <a:pt x="71820" y="436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071825" y="1840950"/>
              <a:ext cx="1800700" cy="1364550"/>
            </a:xfrm>
            <a:custGeom>
              <a:avLst/>
              <a:gdLst/>
              <a:ahLst/>
              <a:cxnLst/>
              <a:rect l="l" t="t" r="r" b="b"/>
              <a:pathLst>
                <a:path w="72028" h="54582" fill="none" extrusionOk="0">
                  <a:moveTo>
                    <a:pt x="1" y="53897"/>
                  </a:moveTo>
                  <a:cubicBezTo>
                    <a:pt x="3025" y="51668"/>
                    <a:pt x="11191" y="54581"/>
                    <a:pt x="16905" y="46973"/>
                  </a:cubicBezTo>
                  <a:cubicBezTo>
                    <a:pt x="22635" y="39364"/>
                    <a:pt x="27347" y="29893"/>
                    <a:pt x="36229" y="27124"/>
                  </a:cubicBezTo>
                  <a:cubicBezTo>
                    <a:pt x="45127" y="24370"/>
                    <a:pt x="45875" y="23686"/>
                    <a:pt x="54343" y="11843"/>
                  </a:cubicBezTo>
                  <a:cubicBezTo>
                    <a:pt x="62795" y="0"/>
                    <a:pt x="69958" y="6702"/>
                    <a:pt x="72027" y="423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067850" y="1843325"/>
              <a:ext cx="1805850" cy="1373300"/>
            </a:xfrm>
            <a:custGeom>
              <a:avLst/>
              <a:gdLst/>
              <a:ahLst/>
              <a:cxnLst/>
              <a:rect l="l" t="t" r="r" b="b"/>
              <a:pathLst>
                <a:path w="72234" h="54932" fill="none" extrusionOk="0">
                  <a:moveTo>
                    <a:pt x="1" y="54359"/>
                  </a:moveTo>
                  <a:cubicBezTo>
                    <a:pt x="2945" y="52178"/>
                    <a:pt x="11445" y="54932"/>
                    <a:pt x="17144" y="47085"/>
                  </a:cubicBezTo>
                  <a:cubicBezTo>
                    <a:pt x="22858" y="39237"/>
                    <a:pt x="27665" y="30037"/>
                    <a:pt x="36595" y="27188"/>
                  </a:cubicBezTo>
                  <a:cubicBezTo>
                    <a:pt x="45524" y="24339"/>
                    <a:pt x="46161" y="23384"/>
                    <a:pt x="54597" y="11700"/>
                  </a:cubicBezTo>
                  <a:cubicBezTo>
                    <a:pt x="63050" y="1"/>
                    <a:pt x="70085" y="6670"/>
                    <a:pt x="72234" y="414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063875" y="1845725"/>
              <a:ext cx="1811025" cy="1381650"/>
            </a:xfrm>
            <a:custGeom>
              <a:avLst/>
              <a:gdLst/>
              <a:ahLst/>
              <a:cxnLst/>
              <a:rect l="l" t="t" r="r" b="b"/>
              <a:pathLst>
                <a:path w="72441" h="55266" fill="none" extrusionOk="0">
                  <a:moveTo>
                    <a:pt x="0" y="54820"/>
                  </a:moveTo>
                  <a:cubicBezTo>
                    <a:pt x="2865" y="52687"/>
                    <a:pt x="11684" y="55266"/>
                    <a:pt x="17382" y="47196"/>
                  </a:cubicBezTo>
                  <a:cubicBezTo>
                    <a:pt x="23097" y="39125"/>
                    <a:pt x="27983" y="30180"/>
                    <a:pt x="36961" y="27251"/>
                  </a:cubicBezTo>
                  <a:cubicBezTo>
                    <a:pt x="45922" y="24322"/>
                    <a:pt x="46447" y="23081"/>
                    <a:pt x="54868" y="11541"/>
                  </a:cubicBezTo>
                  <a:cubicBezTo>
                    <a:pt x="63304" y="0"/>
                    <a:pt x="70212" y="6654"/>
                    <a:pt x="72441" y="402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059900" y="1848500"/>
              <a:ext cx="1816200" cy="1390025"/>
            </a:xfrm>
            <a:custGeom>
              <a:avLst/>
              <a:gdLst/>
              <a:ahLst/>
              <a:cxnLst/>
              <a:rect l="l" t="t" r="r" b="b"/>
              <a:pathLst>
                <a:path w="72648" h="55601" fill="none" extrusionOk="0">
                  <a:moveTo>
                    <a:pt x="0" y="55266"/>
                  </a:moveTo>
                  <a:cubicBezTo>
                    <a:pt x="2802" y="53181"/>
                    <a:pt x="11938" y="55600"/>
                    <a:pt x="17621" y="47292"/>
                  </a:cubicBezTo>
                  <a:cubicBezTo>
                    <a:pt x="23319" y="38999"/>
                    <a:pt x="28317" y="30308"/>
                    <a:pt x="37327" y="27299"/>
                  </a:cubicBezTo>
                  <a:cubicBezTo>
                    <a:pt x="46336" y="24291"/>
                    <a:pt x="46718" y="22779"/>
                    <a:pt x="55138" y="11382"/>
                  </a:cubicBezTo>
                  <a:cubicBezTo>
                    <a:pt x="63543" y="1"/>
                    <a:pt x="70355" y="6623"/>
                    <a:pt x="72647" y="390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055900" y="1850900"/>
              <a:ext cx="1821400" cy="1398375"/>
            </a:xfrm>
            <a:custGeom>
              <a:avLst/>
              <a:gdLst/>
              <a:ahLst/>
              <a:cxnLst/>
              <a:rect l="l" t="t" r="r" b="b"/>
              <a:pathLst>
                <a:path w="72856" h="55935" fill="none" extrusionOk="0">
                  <a:moveTo>
                    <a:pt x="1" y="55727"/>
                  </a:moveTo>
                  <a:cubicBezTo>
                    <a:pt x="2723" y="53690"/>
                    <a:pt x="12178" y="55934"/>
                    <a:pt x="17860" y="47418"/>
                  </a:cubicBezTo>
                  <a:cubicBezTo>
                    <a:pt x="23543" y="38887"/>
                    <a:pt x="28636" y="30450"/>
                    <a:pt x="37694" y="27362"/>
                  </a:cubicBezTo>
                  <a:cubicBezTo>
                    <a:pt x="46735" y="24274"/>
                    <a:pt x="47005" y="22476"/>
                    <a:pt x="55394" y="11238"/>
                  </a:cubicBezTo>
                  <a:cubicBezTo>
                    <a:pt x="63798" y="0"/>
                    <a:pt x="70483" y="6606"/>
                    <a:pt x="72855" y="380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1925" y="1853675"/>
              <a:ext cx="1826550" cy="1406725"/>
            </a:xfrm>
            <a:custGeom>
              <a:avLst/>
              <a:gdLst/>
              <a:ahLst/>
              <a:cxnLst/>
              <a:rect l="l" t="t" r="r" b="b"/>
              <a:pathLst>
                <a:path w="73062" h="56269" fill="none" extrusionOk="0">
                  <a:moveTo>
                    <a:pt x="1" y="56173"/>
                  </a:moveTo>
                  <a:cubicBezTo>
                    <a:pt x="2659" y="54200"/>
                    <a:pt x="12432" y="56269"/>
                    <a:pt x="18099" y="47514"/>
                  </a:cubicBezTo>
                  <a:cubicBezTo>
                    <a:pt x="23781" y="38744"/>
                    <a:pt x="28971" y="30578"/>
                    <a:pt x="38059" y="27411"/>
                  </a:cubicBezTo>
                  <a:cubicBezTo>
                    <a:pt x="47132" y="24227"/>
                    <a:pt x="47292" y="22158"/>
                    <a:pt x="55664" y="11079"/>
                  </a:cubicBezTo>
                  <a:cubicBezTo>
                    <a:pt x="64037" y="1"/>
                    <a:pt x="70627" y="6575"/>
                    <a:pt x="73062" y="367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047950" y="1856075"/>
              <a:ext cx="1831725" cy="1415875"/>
            </a:xfrm>
            <a:custGeom>
              <a:avLst/>
              <a:gdLst/>
              <a:ahLst/>
              <a:cxnLst/>
              <a:rect l="l" t="t" r="r" b="b"/>
              <a:pathLst>
                <a:path w="73269" h="56635" fill="none" extrusionOk="0">
                  <a:moveTo>
                    <a:pt x="1" y="56634"/>
                  </a:moveTo>
                  <a:cubicBezTo>
                    <a:pt x="2579" y="54708"/>
                    <a:pt x="12671" y="56619"/>
                    <a:pt x="18338" y="47625"/>
                  </a:cubicBezTo>
                  <a:cubicBezTo>
                    <a:pt x="24004" y="38632"/>
                    <a:pt x="29289" y="30721"/>
                    <a:pt x="38409" y="27458"/>
                  </a:cubicBezTo>
                  <a:cubicBezTo>
                    <a:pt x="47546" y="24211"/>
                    <a:pt x="47562" y="21871"/>
                    <a:pt x="55935" y="10936"/>
                  </a:cubicBezTo>
                  <a:cubicBezTo>
                    <a:pt x="64291" y="0"/>
                    <a:pt x="70754" y="6558"/>
                    <a:pt x="73269" y="356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043975" y="1858450"/>
              <a:ext cx="1836900" cy="1427425"/>
            </a:xfrm>
            <a:custGeom>
              <a:avLst/>
              <a:gdLst/>
              <a:ahLst/>
              <a:cxnLst/>
              <a:rect l="l" t="t" r="r" b="b"/>
              <a:pathLst>
                <a:path w="73476" h="57097" fill="none" extrusionOk="0">
                  <a:moveTo>
                    <a:pt x="0" y="57097"/>
                  </a:moveTo>
                  <a:cubicBezTo>
                    <a:pt x="2515" y="55218"/>
                    <a:pt x="12925" y="56953"/>
                    <a:pt x="18576" y="47737"/>
                  </a:cubicBezTo>
                  <a:cubicBezTo>
                    <a:pt x="24243" y="38521"/>
                    <a:pt x="29607" y="30865"/>
                    <a:pt x="38775" y="27522"/>
                  </a:cubicBezTo>
                  <a:cubicBezTo>
                    <a:pt x="47944" y="24195"/>
                    <a:pt x="47848" y="21569"/>
                    <a:pt x="56189" y="10793"/>
                  </a:cubicBezTo>
                  <a:cubicBezTo>
                    <a:pt x="64546" y="1"/>
                    <a:pt x="70897" y="6543"/>
                    <a:pt x="73475" y="347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039600" y="1861250"/>
              <a:ext cx="1842475" cy="1438550"/>
            </a:xfrm>
            <a:custGeom>
              <a:avLst/>
              <a:gdLst/>
              <a:ahLst/>
              <a:cxnLst/>
              <a:rect l="l" t="t" r="r" b="b"/>
              <a:pathLst>
                <a:path w="73699" h="57542" fill="none" extrusionOk="0">
                  <a:moveTo>
                    <a:pt x="0" y="57542"/>
                  </a:moveTo>
                  <a:cubicBezTo>
                    <a:pt x="2452" y="55711"/>
                    <a:pt x="13196" y="57287"/>
                    <a:pt x="18831" y="47832"/>
                  </a:cubicBezTo>
                  <a:cubicBezTo>
                    <a:pt x="24481" y="38393"/>
                    <a:pt x="29957" y="30976"/>
                    <a:pt x="39157" y="27569"/>
                  </a:cubicBezTo>
                  <a:cubicBezTo>
                    <a:pt x="48358" y="24163"/>
                    <a:pt x="48151" y="21250"/>
                    <a:pt x="56475" y="10617"/>
                  </a:cubicBezTo>
                  <a:cubicBezTo>
                    <a:pt x="64800" y="0"/>
                    <a:pt x="71040" y="6510"/>
                    <a:pt x="73698" y="334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035625" y="1863625"/>
              <a:ext cx="1848025" cy="1450100"/>
            </a:xfrm>
            <a:custGeom>
              <a:avLst/>
              <a:gdLst/>
              <a:ahLst/>
              <a:cxnLst/>
              <a:rect l="l" t="t" r="r" b="b"/>
              <a:pathLst>
                <a:path w="73921" h="58004" fill="none" extrusionOk="0">
                  <a:moveTo>
                    <a:pt x="0" y="58004"/>
                  </a:moveTo>
                  <a:cubicBezTo>
                    <a:pt x="2388" y="56221"/>
                    <a:pt x="13435" y="57622"/>
                    <a:pt x="19069" y="47944"/>
                  </a:cubicBezTo>
                  <a:cubicBezTo>
                    <a:pt x="24720" y="38266"/>
                    <a:pt x="30275" y="31119"/>
                    <a:pt x="39523" y="27633"/>
                  </a:cubicBezTo>
                  <a:cubicBezTo>
                    <a:pt x="48771" y="24132"/>
                    <a:pt x="48437" y="20948"/>
                    <a:pt x="56746" y="10474"/>
                  </a:cubicBezTo>
                  <a:cubicBezTo>
                    <a:pt x="65055" y="1"/>
                    <a:pt x="71167" y="6479"/>
                    <a:pt x="73921" y="324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031650" y="1866025"/>
              <a:ext cx="1853200" cy="1461225"/>
            </a:xfrm>
            <a:custGeom>
              <a:avLst/>
              <a:gdLst/>
              <a:ahLst/>
              <a:cxnLst/>
              <a:rect l="l" t="t" r="r" b="b"/>
              <a:pathLst>
                <a:path w="74128" h="58449" fill="none" extrusionOk="0">
                  <a:moveTo>
                    <a:pt x="0" y="58449"/>
                  </a:moveTo>
                  <a:cubicBezTo>
                    <a:pt x="2308" y="56730"/>
                    <a:pt x="13689" y="57971"/>
                    <a:pt x="19308" y="48071"/>
                  </a:cubicBezTo>
                  <a:cubicBezTo>
                    <a:pt x="24943" y="38154"/>
                    <a:pt x="30609" y="31262"/>
                    <a:pt x="39889" y="27697"/>
                  </a:cubicBezTo>
                  <a:cubicBezTo>
                    <a:pt x="49169" y="24115"/>
                    <a:pt x="48707" y="20661"/>
                    <a:pt x="57000" y="10331"/>
                  </a:cubicBezTo>
                  <a:cubicBezTo>
                    <a:pt x="65293" y="0"/>
                    <a:pt x="71310" y="6463"/>
                    <a:pt x="74128" y="313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7650" y="1868800"/>
              <a:ext cx="1858400" cy="1472400"/>
            </a:xfrm>
            <a:custGeom>
              <a:avLst/>
              <a:gdLst/>
              <a:ahLst/>
              <a:cxnLst/>
              <a:rect l="l" t="t" r="r" b="b"/>
              <a:pathLst>
                <a:path w="74336" h="58896" fill="none" extrusionOk="0">
                  <a:moveTo>
                    <a:pt x="1" y="58895"/>
                  </a:moveTo>
                  <a:cubicBezTo>
                    <a:pt x="2245" y="57240"/>
                    <a:pt x="13929" y="58306"/>
                    <a:pt x="19547" y="48167"/>
                  </a:cubicBezTo>
                  <a:cubicBezTo>
                    <a:pt x="25182" y="38027"/>
                    <a:pt x="30928" y="31390"/>
                    <a:pt x="40256" y="27745"/>
                  </a:cubicBezTo>
                  <a:cubicBezTo>
                    <a:pt x="49568" y="24084"/>
                    <a:pt x="48995" y="20343"/>
                    <a:pt x="57272" y="10172"/>
                  </a:cubicBezTo>
                  <a:cubicBezTo>
                    <a:pt x="65549" y="1"/>
                    <a:pt x="71438" y="6431"/>
                    <a:pt x="74335" y="300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023675" y="1871200"/>
              <a:ext cx="1863575" cy="1483925"/>
            </a:xfrm>
            <a:custGeom>
              <a:avLst/>
              <a:gdLst/>
              <a:ahLst/>
              <a:cxnLst/>
              <a:rect l="l" t="t" r="r" b="b"/>
              <a:pathLst>
                <a:path w="74543" h="59357" fill="none" extrusionOk="0">
                  <a:moveTo>
                    <a:pt x="1" y="59356"/>
                  </a:moveTo>
                  <a:cubicBezTo>
                    <a:pt x="2165" y="57749"/>
                    <a:pt x="14183" y="58640"/>
                    <a:pt x="19786" y="48278"/>
                  </a:cubicBezTo>
                  <a:cubicBezTo>
                    <a:pt x="25405" y="37915"/>
                    <a:pt x="31263" y="31533"/>
                    <a:pt x="40622" y="27792"/>
                  </a:cubicBezTo>
                  <a:cubicBezTo>
                    <a:pt x="49966" y="24067"/>
                    <a:pt x="49281" y="20040"/>
                    <a:pt x="57542" y="10028"/>
                  </a:cubicBezTo>
                  <a:cubicBezTo>
                    <a:pt x="65787" y="0"/>
                    <a:pt x="71581" y="6415"/>
                    <a:pt x="74542" y="291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19700" y="1873575"/>
              <a:ext cx="1868725" cy="1495475"/>
            </a:xfrm>
            <a:custGeom>
              <a:avLst/>
              <a:gdLst/>
              <a:ahLst/>
              <a:cxnLst/>
              <a:rect l="l" t="t" r="r" b="b"/>
              <a:pathLst>
                <a:path w="74749" h="59819" fill="none" extrusionOk="0">
                  <a:moveTo>
                    <a:pt x="1" y="59818"/>
                  </a:moveTo>
                  <a:cubicBezTo>
                    <a:pt x="2102" y="58258"/>
                    <a:pt x="14422" y="58991"/>
                    <a:pt x="20025" y="48390"/>
                  </a:cubicBezTo>
                  <a:cubicBezTo>
                    <a:pt x="25628" y="37805"/>
                    <a:pt x="31581" y="31676"/>
                    <a:pt x="40972" y="27856"/>
                  </a:cubicBezTo>
                  <a:cubicBezTo>
                    <a:pt x="50379" y="24036"/>
                    <a:pt x="49552" y="19754"/>
                    <a:pt x="57797" y="9885"/>
                  </a:cubicBezTo>
                  <a:cubicBezTo>
                    <a:pt x="66042" y="1"/>
                    <a:pt x="71709" y="6399"/>
                    <a:pt x="74749" y="280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15725" y="1876375"/>
              <a:ext cx="1873900" cy="1506600"/>
            </a:xfrm>
            <a:custGeom>
              <a:avLst/>
              <a:gdLst/>
              <a:ahLst/>
              <a:cxnLst/>
              <a:rect l="l" t="t" r="r" b="b"/>
              <a:pathLst>
                <a:path w="74956" h="60264" fill="none" extrusionOk="0">
                  <a:moveTo>
                    <a:pt x="0" y="60263"/>
                  </a:moveTo>
                  <a:cubicBezTo>
                    <a:pt x="2022" y="58751"/>
                    <a:pt x="14676" y="59308"/>
                    <a:pt x="20263" y="48485"/>
                  </a:cubicBezTo>
                  <a:cubicBezTo>
                    <a:pt x="25866" y="37661"/>
                    <a:pt x="31899" y="31803"/>
                    <a:pt x="41338" y="27903"/>
                  </a:cubicBezTo>
                  <a:cubicBezTo>
                    <a:pt x="50777" y="24004"/>
                    <a:pt x="49838" y="19435"/>
                    <a:pt x="58067" y="9710"/>
                  </a:cubicBezTo>
                  <a:cubicBezTo>
                    <a:pt x="66296" y="0"/>
                    <a:pt x="71852" y="6367"/>
                    <a:pt x="74956" y="267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011750" y="1878750"/>
              <a:ext cx="1879075" cy="1518150"/>
            </a:xfrm>
            <a:custGeom>
              <a:avLst/>
              <a:gdLst/>
              <a:ahLst/>
              <a:cxnLst/>
              <a:rect l="l" t="t" r="r" b="b"/>
              <a:pathLst>
                <a:path w="75163" h="60726" fill="none" extrusionOk="0">
                  <a:moveTo>
                    <a:pt x="0" y="60726"/>
                  </a:moveTo>
                  <a:cubicBezTo>
                    <a:pt x="1958" y="59261"/>
                    <a:pt x="14931" y="59659"/>
                    <a:pt x="20502" y="48612"/>
                  </a:cubicBezTo>
                  <a:cubicBezTo>
                    <a:pt x="26089" y="37550"/>
                    <a:pt x="32233" y="31947"/>
                    <a:pt x="41704" y="27968"/>
                  </a:cubicBezTo>
                  <a:cubicBezTo>
                    <a:pt x="51175" y="23988"/>
                    <a:pt x="50124" y="19133"/>
                    <a:pt x="58338" y="9567"/>
                  </a:cubicBezTo>
                  <a:cubicBezTo>
                    <a:pt x="66535" y="1"/>
                    <a:pt x="71979" y="6352"/>
                    <a:pt x="75162" y="257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007750" y="1881550"/>
              <a:ext cx="1884275" cy="1529275"/>
            </a:xfrm>
            <a:custGeom>
              <a:avLst/>
              <a:gdLst/>
              <a:ahLst/>
              <a:cxnLst/>
              <a:rect l="l" t="t" r="r" b="b"/>
              <a:pathLst>
                <a:path w="75371" h="61171" fill="none" extrusionOk="0">
                  <a:moveTo>
                    <a:pt x="1" y="61171"/>
                  </a:moveTo>
                  <a:cubicBezTo>
                    <a:pt x="1879" y="59770"/>
                    <a:pt x="15170" y="59993"/>
                    <a:pt x="20741" y="48707"/>
                  </a:cubicBezTo>
                  <a:cubicBezTo>
                    <a:pt x="26328" y="37422"/>
                    <a:pt x="32552" y="32074"/>
                    <a:pt x="42071" y="28015"/>
                  </a:cubicBezTo>
                  <a:cubicBezTo>
                    <a:pt x="51589" y="23956"/>
                    <a:pt x="50412" y="18830"/>
                    <a:pt x="58593" y="9407"/>
                  </a:cubicBezTo>
                  <a:cubicBezTo>
                    <a:pt x="66791" y="0"/>
                    <a:pt x="72107" y="6303"/>
                    <a:pt x="75370" y="245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003375" y="1883925"/>
              <a:ext cx="1889825" cy="1540825"/>
            </a:xfrm>
            <a:custGeom>
              <a:avLst/>
              <a:gdLst/>
              <a:ahLst/>
              <a:cxnLst/>
              <a:rect l="l" t="t" r="r" b="b"/>
              <a:pathLst>
                <a:path w="75593" h="61633" fill="none" extrusionOk="0">
                  <a:moveTo>
                    <a:pt x="1" y="61633"/>
                  </a:moveTo>
                  <a:cubicBezTo>
                    <a:pt x="1831" y="60280"/>
                    <a:pt x="15441" y="60328"/>
                    <a:pt x="20996" y="48819"/>
                  </a:cubicBezTo>
                  <a:cubicBezTo>
                    <a:pt x="26567" y="37311"/>
                    <a:pt x="32902" y="32217"/>
                    <a:pt x="42453" y="28079"/>
                  </a:cubicBezTo>
                  <a:cubicBezTo>
                    <a:pt x="52003" y="23924"/>
                    <a:pt x="50698" y="18528"/>
                    <a:pt x="58880" y="9264"/>
                  </a:cubicBezTo>
                  <a:cubicBezTo>
                    <a:pt x="67045" y="1"/>
                    <a:pt x="72266" y="6288"/>
                    <a:pt x="75593" y="234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99400" y="1886325"/>
              <a:ext cx="1895000" cy="1552350"/>
            </a:xfrm>
            <a:custGeom>
              <a:avLst/>
              <a:gdLst/>
              <a:ahLst/>
              <a:cxnLst/>
              <a:rect l="l" t="t" r="r" b="b"/>
              <a:pathLst>
                <a:path w="75800" h="62094" fill="none" extrusionOk="0">
                  <a:moveTo>
                    <a:pt x="1" y="62094"/>
                  </a:moveTo>
                  <a:cubicBezTo>
                    <a:pt x="1752" y="60789"/>
                    <a:pt x="15679" y="60677"/>
                    <a:pt x="21235" y="48930"/>
                  </a:cubicBezTo>
                  <a:cubicBezTo>
                    <a:pt x="26806" y="37183"/>
                    <a:pt x="33220" y="32360"/>
                    <a:pt x="42819" y="28126"/>
                  </a:cubicBezTo>
                  <a:cubicBezTo>
                    <a:pt x="52401" y="23908"/>
                    <a:pt x="50984" y="18225"/>
                    <a:pt x="59134" y="9121"/>
                  </a:cubicBezTo>
                  <a:cubicBezTo>
                    <a:pt x="67300" y="0"/>
                    <a:pt x="72393" y="6272"/>
                    <a:pt x="75800" y="224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95425" y="1889100"/>
              <a:ext cx="1900175" cy="1563500"/>
            </a:xfrm>
            <a:custGeom>
              <a:avLst/>
              <a:gdLst/>
              <a:ahLst/>
              <a:cxnLst/>
              <a:rect l="l" t="t" r="r" b="b"/>
              <a:pathLst>
                <a:path w="76007" h="62540" fill="none" extrusionOk="0">
                  <a:moveTo>
                    <a:pt x="1" y="62540"/>
                  </a:moveTo>
                  <a:cubicBezTo>
                    <a:pt x="1688" y="61283"/>
                    <a:pt x="15934" y="60996"/>
                    <a:pt x="21473" y="49026"/>
                  </a:cubicBezTo>
                  <a:cubicBezTo>
                    <a:pt x="27028" y="37056"/>
                    <a:pt x="33555" y="32488"/>
                    <a:pt x="43185" y="28174"/>
                  </a:cubicBezTo>
                  <a:cubicBezTo>
                    <a:pt x="52815" y="23877"/>
                    <a:pt x="51271" y="17908"/>
                    <a:pt x="59404" y="8962"/>
                  </a:cubicBezTo>
                  <a:cubicBezTo>
                    <a:pt x="67554" y="0"/>
                    <a:pt x="72536" y="6240"/>
                    <a:pt x="76006" y="211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991450" y="1891475"/>
              <a:ext cx="1905350" cy="1575075"/>
            </a:xfrm>
            <a:custGeom>
              <a:avLst/>
              <a:gdLst/>
              <a:ahLst/>
              <a:cxnLst/>
              <a:rect l="l" t="t" r="r" b="b"/>
              <a:pathLst>
                <a:path w="76214" h="63003" fill="none" extrusionOk="0">
                  <a:moveTo>
                    <a:pt x="0" y="63002"/>
                  </a:moveTo>
                  <a:cubicBezTo>
                    <a:pt x="1608" y="61792"/>
                    <a:pt x="16172" y="61347"/>
                    <a:pt x="21712" y="49138"/>
                  </a:cubicBezTo>
                  <a:cubicBezTo>
                    <a:pt x="27251" y="36945"/>
                    <a:pt x="33873" y="32632"/>
                    <a:pt x="43535" y="28238"/>
                  </a:cubicBezTo>
                  <a:cubicBezTo>
                    <a:pt x="53212" y="23861"/>
                    <a:pt x="51541" y="17622"/>
                    <a:pt x="59675" y="8803"/>
                  </a:cubicBezTo>
                  <a:cubicBezTo>
                    <a:pt x="67793" y="1"/>
                    <a:pt x="72664" y="6225"/>
                    <a:pt x="76213" y="200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987475" y="1893875"/>
              <a:ext cx="1910500" cy="1586200"/>
            </a:xfrm>
            <a:custGeom>
              <a:avLst/>
              <a:gdLst/>
              <a:ahLst/>
              <a:cxnLst/>
              <a:rect l="l" t="t" r="r" b="b"/>
              <a:pathLst>
                <a:path w="76420" h="63448" fill="none" extrusionOk="0">
                  <a:moveTo>
                    <a:pt x="0" y="63447"/>
                  </a:moveTo>
                  <a:cubicBezTo>
                    <a:pt x="1544" y="62301"/>
                    <a:pt x="16427" y="61696"/>
                    <a:pt x="21950" y="49265"/>
                  </a:cubicBezTo>
                  <a:cubicBezTo>
                    <a:pt x="27490" y="36833"/>
                    <a:pt x="34191" y="32759"/>
                    <a:pt x="43901" y="28302"/>
                  </a:cubicBezTo>
                  <a:cubicBezTo>
                    <a:pt x="53610" y="23829"/>
                    <a:pt x="51827" y="17319"/>
                    <a:pt x="59929" y="8660"/>
                  </a:cubicBezTo>
                  <a:cubicBezTo>
                    <a:pt x="68047" y="0"/>
                    <a:pt x="72807" y="6208"/>
                    <a:pt x="76420" y="19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983500" y="1896650"/>
              <a:ext cx="1916075" cy="1597350"/>
            </a:xfrm>
            <a:custGeom>
              <a:avLst/>
              <a:gdLst/>
              <a:ahLst/>
              <a:cxnLst/>
              <a:rect l="l" t="t" r="r" b="b"/>
              <a:pathLst>
                <a:path w="76643" h="63894" fill="none" extrusionOk="0">
                  <a:moveTo>
                    <a:pt x="0" y="63893"/>
                  </a:moveTo>
                  <a:cubicBezTo>
                    <a:pt x="1464" y="62811"/>
                    <a:pt x="16681" y="62015"/>
                    <a:pt x="22189" y="49361"/>
                  </a:cubicBezTo>
                  <a:cubicBezTo>
                    <a:pt x="27712" y="36691"/>
                    <a:pt x="34525" y="32886"/>
                    <a:pt x="44266" y="28350"/>
                  </a:cubicBezTo>
                  <a:cubicBezTo>
                    <a:pt x="54008" y="23797"/>
                    <a:pt x="52114" y="17001"/>
                    <a:pt x="60200" y="8501"/>
                  </a:cubicBezTo>
                  <a:cubicBezTo>
                    <a:pt x="68286" y="1"/>
                    <a:pt x="72934" y="6177"/>
                    <a:pt x="76643" y="178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9500" y="1899050"/>
              <a:ext cx="1921275" cy="1608875"/>
            </a:xfrm>
            <a:custGeom>
              <a:avLst/>
              <a:gdLst/>
              <a:ahLst/>
              <a:cxnLst/>
              <a:rect l="l" t="t" r="r" b="b"/>
              <a:pathLst>
                <a:path w="76851" h="64355" fill="none" extrusionOk="0">
                  <a:moveTo>
                    <a:pt x="1" y="64355"/>
                  </a:moveTo>
                  <a:cubicBezTo>
                    <a:pt x="1402" y="63320"/>
                    <a:pt x="16921" y="62365"/>
                    <a:pt x="22429" y="49472"/>
                  </a:cubicBezTo>
                  <a:cubicBezTo>
                    <a:pt x="27952" y="36579"/>
                    <a:pt x="34844" y="33029"/>
                    <a:pt x="44633" y="28413"/>
                  </a:cubicBezTo>
                  <a:cubicBezTo>
                    <a:pt x="54423" y="23781"/>
                    <a:pt x="52401" y="16714"/>
                    <a:pt x="60471" y="8357"/>
                  </a:cubicBezTo>
                  <a:cubicBezTo>
                    <a:pt x="68541" y="0"/>
                    <a:pt x="73062" y="6160"/>
                    <a:pt x="76850" y="167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75525" y="1901825"/>
              <a:ext cx="1926450" cy="1620025"/>
            </a:xfrm>
            <a:custGeom>
              <a:avLst/>
              <a:gdLst/>
              <a:ahLst/>
              <a:cxnLst/>
              <a:rect l="l" t="t" r="r" b="b"/>
              <a:pathLst>
                <a:path w="77058" h="64801" fill="none" extrusionOk="0">
                  <a:moveTo>
                    <a:pt x="1" y="64801"/>
                  </a:moveTo>
                  <a:cubicBezTo>
                    <a:pt x="1322" y="63814"/>
                    <a:pt x="17176" y="62684"/>
                    <a:pt x="22667" y="49568"/>
                  </a:cubicBezTo>
                  <a:cubicBezTo>
                    <a:pt x="28175" y="36452"/>
                    <a:pt x="35178" y="33157"/>
                    <a:pt x="44999" y="28445"/>
                  </a:cubicBezTo>
                  <a:cubicBezTo>
                    <a:pt x="54820" y="23750"/>
                    <a:pt x="52671" y="16396"/>
                    <a:pt x="60726" y="8198"/>
                  </a:cubicBezTo>
                  <a:cubicBezTo>
                    <a:pt x="68780" y="1"/>
                    <a:pt x="73205" y="6113"/>
                    <a:pt x="77057" y="156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971550" y="1904225"/>
              <a:ext cx="1931600" cy="1631550"/>
            </a:xfrm>
            <a:custGeom>
              <a:avLst/>
              <a:gdLst/>
              <a:ahLst/>
              <a:cxnLst/>
              <a:rect l="l" t="t" r="r" b="b"/>
              <a:pathLst>
                <a:path w="77264" h="65262" fill="none" extrusionOk="0">
                  <a:moveTo>
                    <a:pt x="0" y="65262"/>
                  </a:moveTo>
                  <a:cubicBezTo>
                    <a:pt x="1258" y="64323"/>
                    <a:pt x="17414" y="63033"/>
                    <a:pt x="22906" y="49679"/>
                  </a:cubicBezTo>
                  <a:cubicBezTo>
                    <a:pt x="28413" y="36340"/>
                    <a:pt x="35496" y="33300"/>
                    <a:pt x="45365" y="28508"/>
                  </a:cubicBezTo>
                  <a:cubicBezTo>
                    <a:pt x="55218" y="23717"/>
                    <a:pt x="52958" y="16093"/>
                    <a:pt x="60996" y="8055"/>
                  </a:cubicBezTo>
                  <a:cubicBezTo>
                    <a:pt x="69034" y="0"/>
                    <a:pt x="73332" y="6097"/>
                    <a:pt x="77264" y="144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67175" y="1906600"/>
              <a:ext cx="1937175" cy="1643100"/>
            </a:xfrm>
            <a:custGeom>
              <a:avLst/>
              <a:gdLst/>
              <a:ahLst/>
              <a:cxnLst/>
              <a:rect l="l" t="t" r="r" b="b"/>
              <a:pathLst>
                <a:path w="77487" h="65724" fill="none" extrusionOk="0">
                  <a:moveTo>
                    <a:pt x="0" y="65724"/>
                  </a:moveTo>
                  <a:cubicBezTo>
                    <a:pt x="1194" y="64832"/>
                    <a:pt x="17685" y="63384"/>
                    <a:pt x="23176" y="49806"/>
                  </a:cubicBezTo>
                  <a:cubicBezTo>
                    <a:pt x="28652" y="36229"/>
                    <a:pt x="35846" y="33443"/>
                    <a:pt x="45747" y="28573"/>
                  </a:cubicBezTo>
                  <a:cubicBezTo>
                    <a:pt x="55648" y="23702"/>
                    <a:pt x="53260" y="15791"/>
                    <a:pt x="61283" y="7896"/>
                  </a:cubicBezTo>
                  <a:cubicBezTo>
                    <a:pt x="69305" y="1"/>
                    <a:pt x="73491" y="6081"/>
                    <a:pt x="77487" y="135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63200" y="1909400"/>
              <a:ext cx="1942350" cy="1654225"/>
            </a:xfrm>
            <a:custGeom>
              <a:avLst/>
              <a:gdLst/>
              <a:ahLst/>
              <a:cxnLst/>
              <a:rect l="l" t="t" r="r" b="b"/>
              <a:pathLst>
                <a:path w="77694" h="66169" fill="none" extrusionOk="0">
                  <a:moveTo>
                    <a:pt x="0" y="66169"/>
                  </a:moveTo>
                  <a:cubicBezTo>
                    <a:pt x="1130" y="65341"/>
                    <a:pt x="17923" y="63702"/>
                    <a:pt x="23399" y="49901"/>
                  </a:cubicBezTo>
                  <a:cubicBezTo>
                    <a:pt x="28890" y="36085"/>
                    <a:pt x="36165" y="33570"/>
                    <a:pt x="46113" y="28620"/>
                  </a:cubicBezTo>
                  <a:cubicBezTo>
                    <a:pt x="56046" y="23669"/>
                    <a:pt x="53531" y="15488"/>
                    <a:pt x="61537" y="7736"/>
                  </a:cubicBezTo>
                  <a:cubicBezTo>
                    <a:pt x="69544" y="0"/>
                    <a:pt x="73618" y="6049"/>
                    <a:pt x="77693" y="122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59225" y="1911775"/>
              <a:ext cx="1947525" cy="1665800"/>
            </a:xfrm>
            <a:custGeom>
              <a:avLst/>
              <a:gdLst/>
              <a:ahLst/>
              <a:cxnLst/>
              <a:rect l="l" t="t" r="r" b="b"/>
              <a:pathLst>
                <a:path w="77901" h="66632" fill="none" extrusionOk="0">
                  <a:moveTo>
                    <a:pt x="0" y="66631"/>
                  </a:moveTo>
                  <a:cubicBezTo>
                    <a:pt x="1051" y="65851"/>
                    <a:pt x="18178" y="64052"/>
                    <a:pt x="23653" y="50013"/>
                  </a:cubicBezTo>
                  <a:cubicBezTo>
                    <a:pt x="29113" y="35974"/>
                    <a:pt x="36483" y="33714"/>
                    <a:pt x="46463" y="28684"/>
                  </a:cubicBezTo>
                  <a:cubicBezTo>
                    <a:pt x="56443" y="23654"/>
                    <a:pt x="53817" y="15186"/>
                    <a:pt x="61807" y="7593"/>
                  </a:cubicBezTo>
                  <a:cubicBezTo>
                    <a:pt x="69798" y="1"/>
                    <a:pt x="73761" y="6033"/>
                    <a:pt x="77900" y="111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55225" y="1914175"/>
              <a:ext cx="1952700" cy="1677325"/>
            </a:xfrm>
            <a:custGeom>
              <a:avLst/>
              <a:gdLst/>
              <a:ahLst/>
              <a:cxnLst/>
              <a:rect l="l" t="t" r="r" b="b"/>
              <a:pathLst>
                <a:path w="78108" h="67093" fill="none" extrusionOk="0">
                  <a:moveTo>
                    <a:pt x="1" y="67092"/>
                  </a:moveTo>
                  <a:cubicBezTo>
                    <a:pt x="988" y="66360"/>
                    <a:pt x="18433" y="64386"/>
                    <a:pt x="23893" y="50124"/>
                  </a:cubicBezTo>
                  <a:cubicBezTo>
                    <a:pt x="29337" y="35862"/>
                    <a:pt x="36818" y="33857"/>
                    <a:pt x="46830" y="28747"/>
                  </a:cubicBezTo>
                  <a:cubicBezTo>
                    <a:pt x="56858" y="23622"/>
                    <a:pt x="54104" y="14883"/>
                    <a:pt x="62079" y="7450"/>
                  </a:cubicBezTo>
                  <a:cubicBezTo>
                    <a:pt x="70038" y="0"/>
                    <a:pt x="73890" y="6017"/>
                    <a:pt x="78108" y="101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51250" y="1916950"/>
              <a:ext cx="1957875" cy="1688475"/>
            </a:xfrm>
            <a:custGeom>
              <a:avLst/>
              <a:gdLst/>
              <a:ahLst/>
              <a:cxnLst/>
              <a:rect l="l" t="t" r="r" b="b"/>
              <a:pathLst>
                <a:path w="78315" h="67539" fill="none" extrusionOk="0">
                  <a:moveTo>
                    <a:pt x="1" y="67538"/>
                  </a:moveTo>
                  <a:cubicBezTo>
                    <a:pt x="908" y="66854"/>
                    <a:pt x="18672" y="64721"/>
                    <a:pt x="24132" y="50220"/>
                  </a:cubicBezTo>
                  <a:cubicBezTo>
                    <a:pt x="29575" y="35735"/>
                    <a:pt x="37136" y="33984"/>
                    <a:pt x="47196" y="28779"/>
                  </a:cubicBezTo>
                  <a:cubicBezTo>
                    <a:pt x="57256" y="23590"/>
                    <a:pt x="54391" y="14581"/>
                    <a:pt x="62333" y="7291"/>
                  </a:cubicBezTo>
                  <a:cubicBezTo>
                    <a:pt x="70292" y="1"/>
                    <a:pt x="74017" y="5986"/>
                    <a:pt x="78315" y="89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47275" y="1919350"/>
              <a:ext cx="1963050" cy="1700000"/>
            </a:xfrm>
            <a:custGeom>
              <a:avLst/>
              <a:gdLst/>
              <a:ahLst/>
              <a:cxnLst/>
              <a:rect l="l" t="t" r="r" b="b"/>
              <a:pathLst>
                <a:path w="78522" h="68000" fill="none" extrusionOk="0">
                  <a:moveTo>
                    <a:pt x="1" y="67999"/>
                  </a:moveTo>
                  <a:cubicBezTo>
                    <a:pt x="844" y="67363"/>
                    <a:pt x="18926" y="65071"/>
                    <a:pt x="24370" y="50331"/>
                  </a:cubicBezTo>
                  <a:cubicBezTo>
                    <a:pt x="29798" y="35607"/>
                    <a:pt x="37470" y="34127"/>
                    <a:pt x="47562" y="28843"/>
                  </a:cubicBezTo>
                  <a:cubicBezTo>
                    <a:pt x="57654" y="23574"/>
                    <a:pt x="54661" y="14278"/>
                    <a:pt x="62604" y="7131"/>
                  </a:cubicBezTo>
                  <a:cubicBezTo>
                    <a:pt x="70531" y="0"/>
                    <a:pt x="74160" y="5953"/>
                    <a:pt x="78521" y="78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43300" y="1921725"/>
              <a:ext cx="1968225" cy="1711150"/>
            </a:xfrm>
            <a:custGeom>
              <a:avLst/>
              <a:gdLst/>
              <a:ahLst/>
              <a:cxnLst/>
              <a:rect l="l" t="t" r="r" b="b"/>
              <a:pathLst>
                <a:path w="78729" h="68446" fill="none" extrusionOk="0">
                  <a:moveTo>
                    <a:pt x="0" y="68446"/>
                  </a:moveTo>
                  <a:cubicBezTo>
                    <a:pt x="764" y="67873"/>
                    <a:pt x="19165" y="65405"/>
                    <a:pt x="24609" y="50459"/>
                  </a:cubicBezTo>
                  <a:cubicBezTo>
                    <a:pt x="30037" y="35497"/>
                    <a:pt x="37788" y="34271"/>
                    <a:pt x="47928" y="28907"/>
                  </a:cubicBezTo>
                  <a:cubicBezTo>
                    <a:pt x="58067" y="23558"/>
                    <a:pt x="54947" y="13976"/>
                    <a:pt x="62858" y="6988"/>
                  </a:cubicBezTo>
                  <a:cubicBezTo>
                    <a:pt x="70785" y="1"/>
                    <a:pt x="74287" y="5938"/>
                    <a:pt x="78728" y="68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39325" y="1924525"/>
              <a:ext cx="1973375" cy="1722275"/>
            </a:xfrm>
            <a:custGeom>
              <a:avLst/>
              <a:gdLst/>
              <a:ahLst/>
              <a:cxnLst/>
              <a:rect l="l" t="t" r="r" b="b"/>
              <a:pathLst>
                <a:path w="78935" h="68891" fill="none" extrusionOk="0">
                  <a:moveTo>
                    <a:pt x="0" y="68891"/>
                  </a:moveTo>
                  <a:cubicBezTo>
                    <a:pt x="701" y="68381"/>
                    <a:pt x="19419" y="65739"/>
                    <a:pt x="24847" y="50554"/>
                  </a:cubicBezTo>
                  <a:cubicBezTo>
                    <a:pt x="30259" y="35369"/>
                    <a:pt x="38122" y="34382"/>
                    <a:pt x="48294" y="28954"/>
                  </a:cubicBezTo>
                  <a:cubicBezTo>
                    <a:pt x="58465" y="23510"/>
                    <a:pt x="55234" y="13657"/>
                    <a:pt x="63129" y="6829"/>
                  </a:cubicBezTo>
                  <a:cubicBezTo>
                    <a:pt x="71040" y="0"/>
                    <a:pt x="74430" y="5905"/>
                    <a:pt x="78935" y="55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935350" y="1926900"/>
              <a:ext cx="1978550" cy="1733825"/>
            </a:xfrm>
            <a:custGeom>
              <a:avLst/>
              <a:gdLst/>
              <a:ahLst/>
              <a:cxnLst/>
              <a:rect l="l" t="t" r="r" b="b"/>
              <a:pathLst>
                <a:path w="79142" h="69353" fill="none" extrusionOk="0">
                  <a:moveTo>
                    <a:pt x="0" y="69353"/>
                  </a:moveTo>
                  <a:cubicBezTo>
                    <a:pt x="621" y="68891"/>
                    <a:pt x="19674" y="66074"/>
                    <a:pt x="25086" y="50666"/>
                  </a:cubicBezTo>
                  <a:cubicBezTo>
                    <a:pt x="30498" y="35258"/>
                    <a:pt x="38441" y="34526"/>
                    <a:pt x="48660" y="29018"/>
                  </a:cubicBezTo>
                  <a:cubicBezTo>
                    <a:pt x="58863" y="23495"/>
                    <a:pt x="55504" y="13371"/>
                    <a:pt x="63399" y="6686"/>
                  </a:cubicBezTo>
                  <a:cubicBezTo>
                    <a:pt x="71278" y="1"/>
                    <a:pt x="74557" y="5890"/>
                    <a:pt x="79142" y="44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931350" y="1929700"/>
              <a:ext cx="1984150" cy="1744950"/>
            </a:xfrm>
            <a:custGeom>
              <a:avLst/>
              <a:gdLst/>
              <a:ahLst/>
              <a:cxnLst/>
              <a:rect l="l" t="t" r="r" b="b"/>
              <a:pathLst>
                <a:path w="79366" h="69798" fill="none" extrusionOk="0">
                  <a:moveTo>
                    <a:pt x="1" y="69798"/>
                  </a:moveTo>
                  <a:cubicBezTo>
                    <a:pt x="558" y="69384"/>
                    <a:pt x="19914" y="66408"/>
                    <a:pt x="25325" y="50761"/>
                  </a:cubicBezTo>
                  <a:cubicBezTo>
                    <a:pt x="30722" y="35114"/>
                    <a:pt x="38760" y="34652"/>
                    <a:pt x="49011" y="29065"/>
                  </a:cubicBezTo>
                  <a:cubicBezTo>
                    <a:pt x="59261" y="23462"/>
                    <a:pt x="55791" y="13052"/>
                    <a:pt x="63655" y="6526"/>
                  </a:cubicBezTo>
                  <a:cubicBezTo>
                    <a:pt x="71534" y="0"/>
                    <a:pt x="74701" y="5858"/>
                    <a:pt x="79365" y="33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926975" y="1932075"/>
              <a:ext cx="1989700" cy="1756525"/>
            </a:xfrm>
            <a:custGeom>
              <a:avLst/>
              <a:gdLst/>
              <a:ahLst/>
              <a:cxnLst/>
              <a:rect l="l" t="t" r="r" b="b"/>
              <a:pathLst>
                <a:path w="79588" h="70261" fill="none" extrusionOk="0">
                  <a:moveTo>
                    <a:pt x="1" y="70260"/>
                  </a:moveTo>
                  <a:cubicBezTo>
                    <a:pt x="494" y="69894"/>
                    <a:pt x="20184" y="66758"/>
                    <a:pt x="25580" y="50873"/>
                  </a:cubicBezTo>
                  <a:cubicBezTo>
                    <a:pt x="30960" y="35003"/>
                    <a:pt x="39110" y="34796"/>
                    <a:pt x="49393" y="29114"/>
                  </a:cubicBezTo>
                  <a:cubicBezTo>
                    <a:pt x="59691" y="23447"/>
                    <a:pt x="56094" y="12750"/>
                    <a:pt x="63941" y="6383"/>
                  </a:cubicBezTo>
                  <a:cubicBezTo>
                    <a:pt x="71788" y="1"/>
                    <a:pt x="74845" y="5842"/>
                    <a:pt x="79588" y="22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923000" y="1934475"/>
              <a:ext cx="1994875" cy="1768050"/>
            </a:xfrm>
            <a:custGeom>
              <a:avLst/>
              <a:gdLst/>
              <a:ahLst/>
              <a:cxnLst/>
              <a:rect l="l" t="t" r="r" b="b"/>
              <a:pathLst>
                <a:path w="79795" h="70722" fill="none" extrusionOk="0">
                  <a:moveTo>
                    <a:pt x="1" y="70721"/>
                  </a:moveTo>
                  <a:cubicBezTo>
                    <a:pt x="430" y="70403"/>
                    <a:pt x="20423" y="67092"/>
                    <a:pt x="25819" y="50999"/>
                  </a:cubicBezTo>
                  <a:cubicBezTo>
                    <a:pt x="31199" y="34891"/>
                    <a:pt x="39428" y="34939"/>
                    <a:pt x="49759" y="29177"/>
                  </a:cubicBezTo>
                  <a:cubicBezTo>
                    <a:pt x="60089" y="23415"/>
                    <a:pt x="56380" y="12463"/>
                    <a:pt x="64212" y="6224"/>
                  </a:cubicBezTo>
                  <a:cubicBezTo>
                    <a:pt x="72043" y="0"/>
                    <a:pt x="74972" y="5826"/>
                    <a:pt x="79795" y="1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919025" y="1937250"/>
              <a:ext cx="2000050" cy="1779200"/>
            </a:xfrm>
            <a:custGeom>
              <a:avLst/>
              <a:gdLst/>
              <a:ahLst/>
              <a:cxnLst/>
              <a:rect l="l" t="t" r="r" b="b"/>
              <a:pathLst>
                <a:path w="80002" h="71168" fill="none" extrusionOk="0">
                  <a:moveTo>
                    <a:pt x="0" y="71167"/>
                  </a:moveTo>
                  <a:cubicBezTo>
                    <a:pt x="351" y="70913"/>
                    <a:pt x="20677" y="67427"/>
                    <a:pt x="26057" y="51095"/>
                  </a:cubicBezTo>
                  <a:cubicBezTo>
                    <a:pt x="31421" y="34764"/>
                    <a:pt x="39762" y="35067"/>
                    <a:pt x="50124" y="29225"/>
                  </a:cubicBezTo>
                  <a:cubicBezTo>
                    <a:pt x="60487" y="23383"/>
                    <a:pt x="56651" y="12145"/>
                    <a:pt x="64466" y="6065"/>
                  </a:cubicBezTo>
                  <a:cubicBezTo>
                    <a:pt x="72297" y="0"/>
                    <a:pt x="75115" y="5779"/>
                    <a:pt x="80001" y="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915050" y="1936850"/>
              <a:ext cx="2005225" cy="1793525"/>
            </a:xfrm>
            <a:custGeom>
              <a:avLst/>
              <a:gdLst/>
              <a:ahLst/>
              <a:cxnLst/>
              <a:rect l="l" t="t" r="r" b="b"/>
              <a:pathLst>
                <a:path w="80209" h="71741" fill="none" extrusionOk="0">
                  <a:moveTo>
                    <a:pt x="0" y="71740"/>
                  </a:moveTo>
                  <a:cubicBezTo>
                    <a:pt x="287" y="71533"/>
                    <a:pt x="20916" y="67872"/>
                    <a:pt x="26296" y="51318"/>
                  </a:cubicBezTo>
                  <a:cubicBezTo>
                    <a:pt x="31660" y="34748"/>
                    <a:pt x="40080" y="35321"/>
                    <a:pt x="50490" y="29400"/>
                  </a:cubicBezTo>
                  <a:cubicBezTo>
                    <a:pt x="60900" y="23479"/>
                    <a:pt x="56937" y="11955"/>
                    <a:pt x="64736" y="6033"/>
                  </a:cubicBezTo>
                  <a:cubicBezTo>
                    <a:pt x="72536" y="112"/>
                    <a:pt x="75242" y="5874"/>
                    <a:pt x="80208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911075" y="1936850"/>
              <a:ext cx="2010375" cy="1807450"/>
            </a:xfrm>
            <a:custGeom>
              <a:avLst/>
              <a:gdLst/>
              <a:ahLst/>
              <a:cxnLst/>
              <a:rect l="l" t="t" r="r" b="b"/>
              <a:pathLst>
                <a:path w="80415" h="72298" fill="none" extrusionOk="0">
                  <a:moveTo>
                    <a:pt x="0" y="72297"/>
                  </a:moveTo>
                  <a:cubicBezTo>
                    <a:pt x="207" y="72138"/>
                    <a:pt x="21170" y="68318"/>
                    <a:pt x="26534" y="51525"/>
                  </a:cubicBezTo>
                  <a:cubicBezTo>
                    <a:pt x="31883" y="34732"/>
                    <a:pt x="40399" y="35560"/>
                    <a:pt x="50856" y="29559"/>
                  </a:cubicBezTo>
                  <a:cubicBezTo>
                    <a:pt x="61298" y="23558"/>
                    <a:pt x="57223" y="11764"/>
                    <a:pt x="65007" y="5986"/>
                  </a:cubicBezTo>
                  <a:cubicBezTo>
                    <a:pt x="72791" y="207"/>
                    <a:pt x="75385" y="5954"/>
                    <a:pt x="80415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907075" y="1936450"/>
              <a:ext cx="2015575" cy="1821775"/>
            </a:xfrm>
            <a:custGeom>
              <a:avLst/>
              <a:gdLst/>
              <a:ahLst/>
              <a:cxnLst/>
              <a:rect l="l" t="t" r="r" b="b"/>
              <a:pathLst>
                <a:path w="80623" h="72871" fill="none" extrusionOk="0">
                  <a:moveTo>
                    <a:pt x="1" y="72871"/>
                  </a:moveTo>
                  <a:cubicBezTo>
                    <a:pt x="144" y="72759"/>
                    <a:pt x="21426" y="68764"/>
                    <a:pt x="26774" y="51748"/>
                  </a:cubicBezTo>
                  <a:cubicBezTo>
                    <a:pt x="32122" y="34732"/>
                    <a:pt x="40734" y="35815"/>
                    <a:pt x="51223" y="29734"/>
                  </a:cubicBezTo>
                  <a:cubicBezTo>
                    <a:pt x="61697" y="23638"/>
                    <a:pt x="57495" y="11573"/>
                    <a:pt x="65262" y="5954"/>
                  </a:cubicBezTo>
                  <a:cubicBezTo>
                    <a:pt x="73030" y="335"/>
                    <a:pt x="75513" y="6049"/>
                    <a:pt x="80623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903100" y="1936050"/>
              <a:ext cx="2020750" cy="1836100"/>
            </a:xfrm>
            <a:custGeom>
              <a:avLst/>
              <a:gdLst/>
              <a:ahLst/>
              <a:cxnLst/>
              <a:rect l="l" t="t" r="r" b="b"/>
              <a:pathLst>
                <a:path w="80830" h="73444" fill="none" extrusionOk="0">
                  <a:moveTo>
                    <a:pt x="1" y="73444"/>
                  </a:moveTo>
                  <a:cubicBezTo>
                    <a:pt x="64" y="73380"/>
                    <a:pt x="21664" y="69226"/>
                    <a:pt x="27013" y="51971"/>
                  </a:cubicBezTo>
                  <a:cubicBezTo>
                    <a:pt x="32345" y="34733"/>
                    <a:pt x="41052" y="36070"/>
                    <a:pt x="51573" y="29910"/>
                  </a:cubicBezTo>
                  <a:cubicBezTo>
                    <a:pt x="62111" y="23734"/>
                    <a:pt x="57781" y="11382"/>
                    <a:pt x="65533" y="5922"/>
                  </a:cubicBezTo>
                  <a:cubicBezTo>
                    <a:pt x="73285" y="446"/>
                    <a:pt x="75656" y="6145"/>
                    <a:pt x="80829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899125" y="1936050"/>
              <a:ext cx="2025925" cy="1849625"/>
            </a:xfrm>
            <a:custGeom>
              <a:avLst/>
              <a:gdLst/>
              <a:ahLst/>
              <a:cxnLst/>
              <a:rect l="l" t="t" r="r" b="b"/>
              <a:pathLst>
                <a:path w="81037" h="73985" fill="none" extrusionOk="0">
                  <a:moveTo>
                    <a:pt x="1" y="73985"/>
                  </a:moveTo>
                  <a:cubicBezTo>
                    <a:pt x="1" y="73985"/>
                    <a:pt x="21919" y="69671"/>
                    <a:pt x="27251" y="52194"/>
                  </a:cubicBezTo>
                  <a:cubicBezTo>
                    <a:pt x="32568" y="34717"/>
                    <a:pt x="41386" y="36308"/>
                    <a:pt x="51939" y="30053"/>
                  </a:cubicBezTo>
                  <a:cubicBezTo>
                    <a:pt x="62508" y="23813"/>
                    <a:pt x="58067" y="11175"/>
                    <a:pt x="65803" y="5858"/>
                  </a:cubicBezTo>
                  <a:cubicBezTo>
                    <a:pt x="73523" y="558"/>
                    <a:pt x="75783" y="6224"/>
                    <a:pt x="81036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sp>
        <p:nvSpPr>
          <p:cNvPr id="156" name="Google Shape;156;p2"/>
          <p:cNvSpPr/>
          <p:nvPr/>
        </p:nvSpPr>
        <p:spPr>
          <a:xfrm rot="8730485">
            <a:off x="3469700" y="-1337167"/>
            <a:ext cx="12593650" cy="15527496"/>
          </a:xfrm>
          <a:custGeom>
            <a:avLst/>
            <a:gdLst/>
            <a:ahLst/>
            <a:cxnLst/>
            <a:rect l="l" t="t" r="r" b="b"/>
            <a:pathLst>
              <a:path w="62891" h="68923" extrusionOk="0">
                <a:moveTo>
                  <a:pt x="62890" y="0"/>
                </a:moveTo>
                <a:cubicBezTo>
                  <a:pt x="28158" y="0"/>
                  <a:pt x="0" y="28158"/>
                  <a:pt x="0" y="62906"/>
                </a:cubicBezTo>
                <a:lnTo>
                  <a:pt x="0" y="62906"/>
                </a:lnTo>
                <a:lnTo>
                  <a:pt x="0" y="68922"/>
                </a:lnTo>
                <a:cubicBezTo>
                  <a:pt x="0" y="34191"/>
                  <a:pt x="28158" y="6017"/>
                  <a:pt x="62890" y="6017"/>
                </a:cubicBezTo>
                <a:lnTo>
                  <a:pt x="62890" y="6017"/>
                </a:lnTo>
                <a:lnTo>
                  <a:pt x="62890" y="6017"/>
                </a:lnTo>
                <a:lnTo>
                  <a:pt x="62890" y="0"/>
                </a:lnTo>
                <a:close/>
              </a:path>
            </a:pathLst>
          </a:custGeom>
          <a:solidFill>
            <a:srgbClr val="FF881C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157" name="Google Shape;157;p2"/>
          <p:cNvSpPr txBox="1">
            <a:spLocks noGrp="1"/>
          </p:cNvSpPr>
          <p:nvPr>
            <p:ph type="ctrTitle"/>
          </p:nvPr>
        </p:nvSpPr>
        <p:spPr>
          <a:xfrm flipH="1">
            <a:off x="1892307" y="5441035"/>
            <a:ext cx="9581504" cy="37800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330" b="1" i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"/>
          <p:cNvSpPr txBox="1">
            <a:spLocks noGrp="1"/>
          </p:cNvSpPr>
          <p:nvPr>
            <p:ph type="subTitle" idx="1"/>
          </p:nvPr>
        </p:nvSpPr>
        <p:spPr>
          <a:xfrm>
            <a:off x="13717293" y="9659533"/>
            <a:ext cx="7111748" cy="15432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66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3"/>
          <p:cNvGrpSpPr/>
          <p:nvPr/>
        </p:nvGrpSpPr>
        <p:grpSpPr>
          <a:xfrm rot="8999978">
            <a:off x="-10590510" y="-6138567"/>
            <a:ext cx="43753374" cy="17444760"/>
            <a:chOff x="297400" y="1910975"/>
            <a:chExt cx="3410350" cy="1359375"/>
          </a:xfrm>
        </p:grpSpPr>
        <p:sp>
          <p:nvSpPr>
            <p:cNvPr id="161" name="Google Shape;161;p3"/>
            <p:cNvSpPr/>
            <p:nvPr/>
          </p:nvSpPr>
          <p:spPr>
            <a:xfrm>
              <a:off x="405250" y="1910975"/>
              <a:ext cx="2366950" cy="1209350"/>
            </a:xfrm>
            <a:custGeom>
              <a:avLst/>
              <a:gdLst/>
              <a:ahLst/>
              <a:cxnLst/>
              <a:rect l="l" t="t" r="r" b="b"/>
              <a:pathLst>
                <a:path w="94678" h="48374" fill="none" extrusionOk="0">
                  <a:moveTo>
                    <a:pt x="0" y="48374"/>
                  </a:moveTo>
                  <a:cubicBezTo>
                    <a:pt x="0" y="48374"/>
                    <a:pt x="6877" y="26822"/>
                    <a:pt x="26885" y="33030"/>
                  </a:cubicBezTo>
                  <a:cubicBezTo>
                    <a:pt x="46909" y="39237"/>
                    <a:pt x="47052" y="26010"/>
                    <a:pt x="56030" y="16444"/>
                  </a:cubicBezTo>
                  <a:cubicBezTo>
                    <a:pt x="65023" y="6877"/>
                    <a:pt x="77725" y="22651"/>
                    <a:pt x="85111" y="16221"/>
                  </a:cubicBezTo>
                  <a:cubicBezTo>
                    <a:pt x="92481" y="9790"/>
                    <a:pt x="86830" y="2357"/>
                    <a:pt x="94677" y="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404050" y="1920925"/>
              <a:ext cx="2381275" cy="1200600"/>
            </a:xfrm>
            <a:custGeom>
              <a:avLst/>
              <a:gdLst/>
              <a:ahLst/>
              <a:cxnLst/>
              <a:rect l="l" t="t" r="r" b="b"/>
              <a:pathLst>
                <a:path w="95251" h="48024" fill="none" extrusionOk="0">
                  <a:moveTo>
                    <a:pt x="95251" y="1"/>
                  </a:moveTo>
                  <a:cubicBezTo>
                    <a:pt x="87515" y="2325"/>
                    <a:pt x="92704" y="9997"/>
                    <a:pt x="85191" y="16157"/>
                  </a:cubicBezTo>
                  <a:cubicBezTo>
                    <a:pt x="77678" y="22333"/>
                    <a:pt x="65023" y="6957"/>
                    <a:pt x="55950" y="16491"/>
                  </a:cubicBezTo>
                  <a:cubicBezTo>
                    <a:pt x="46877" y="26010"/>
                    <a:pt x="46686" y="38776"/>
                    <a:pt x="26790" y="32711"/>
                  </a:cubicBezTo>
                  <a:cubicBezTo>
                    <a:pt x="6893" y="26647"/>
                    <a:pt x="128" y="48024"/>
                    <a:pt x="1" y="480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02450" y="1931275"/>
              <a:ext cx="2396000" cy="1191850"/>
            </a:xfrm>
            <a:custGeom>
              <a:avLst/>
              <a:gdLst/>
              <a:ahLst/>
              <a:cxnLst/>
              <a:rect l="l" t="t" r="r" b="b"/>
              <a:pathLst>
                <a:path w="95840" h="47674" fill="none" extrusionOk="0">
                  <a:moveTo>
                    <a:pt x="95840" y="1"/>
                  </a:moveTo>
                  <a:cubicBezTo>
                    <a:pt x="88215" y="2293"/>
                    <a:pt x="92959" y="10172"/>
                    <a:pt x="85303" y="16077"/>
                  </a:cubicBezTo>
                  <a:cubicBezTo>
                    <a:pt x="77646" y="21983"/>
                    <a:pt x="65056" y="7020"/>
                    <a:pt x="55887" y="16507"/>
                  </a:cubicBezTo>
                  <a:cubicBezTo>
                    <a:pt x="46719" y="26010"/>
                    <a:pt x="46496" y="38298"/>
                    <a:pt x="26694" y="32377"/>
                  </a:cubicBezTo>
                  <a:cubicBezTo>
                    <a:pt x="6909" y="26455"/>
                    <a:pt x="272" y="47673"/>
                    <a:pt x="1" y="47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00875" y="1941225"/>
              <a:ext cx="2410725" cy="1183100"/>
            </a:xfrm>
            <a:custGeom>
              <a:avLst/>
              <a:gdLst/>
              <a:ahLst/>
              <a:cxnLst/>
              <a:rect l="l" t="t" r="r" b="b"/>
              <a:pathLst>
                <a:path w="96429" h="47324" fill="none" extrusionOk="0">
                  <a:moveTo>
                    <a:pt x="96428" y="1"/>
                  </a:moveTo>
                  <a:cubicBezTo>
                    <a:pt x="88915" y="2261"/>
                    <a:pt x="93197" y="10379"/>
                    <a:pt x="85413" y="16014"/>
                  </a:cubicBezTo>
                  <a:cubicBezTo>
                    <a:pt x="77630" y="21664"/>
                    <a:pt x="65087" y="7100"/>
                    <a:pt x="55823" y="16555"/>
                  </a:cubicBezTo>
                  <a:cubicBezTo>
                    <a:pt x="46559" y="26010"/>
                    <a:pt x="46288" y="37820"/>
                    <a:pt x="26614" y="32058"/>
                  </a:cubicBezTo>
                  <a:cubicBezTo>
                    <a:pt x="6940" y="26296"/>
                    <a:pt x="414" y="47323"/>
                    <a:pt x="0" y="473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99275" y="1951575"/>
              <a:ext cx="2425450" cy="1173925"/>
            </a:xfrm>
            <a:custGeom>
              <a:avLst/>
              <a:gdLst/>
              <a:ahLst/>
              <a:cxnLst/>
              <a:rect l="l" t="t" r="r" b="b"/>
              <a:pathLst>
                <a:path w="97018" h="46957" fill="none" extrusionOk="0">
                  <a:moveTo>
                    <a:pt x="97017" y="1"/>
                  </a:moveTo>
                  <a:cubicBezTo>
                    <a:pt x="89632" y="2229"/>
                    <a:pt x="93436" y="10570"/>
                    <a:pt x="85509" y="15934"/>
                  </a:cubicBezTo>
                  <a:cubicBezTo>
                    <a:pt x="77598" y="21314"/>
                    <a:pt x="65119" y="7163"/>
                    <a:pt x="55759" y="16571"/>
                  </a:cubicBezTo>
                  <a:cubicBezTo>
                    <a:pt x="46400" y="25994"/>
                    <a:pt x="46082" y="37343"/>
                    <a:pt x="26535" y="31724"/>
                  </a:cubicBezTo>
                  <a:cubicBezTo>
                    <a:pt x="6972" y="26105"/>
                    <a:pt x="558" y="46957"/>
                    <a:pt x="1" y="469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97675" y="1961525"/>
              <a:ext cx="2440175" cy="1165575"/>
            </a:xfrm>
            <a:custGeom>
              <a:avLst/>
              <a:gdLst/>
              <a:ahLst/>
              <a:cxnLst/>
              <a:rect l="l" t="t" r="r" b="b"/>
              <a:pathLst>
                <a:path w="97607" h="46623" fill="none" extrusionOk="0">
                  <a:moveTo>
                    <a:pt x="97607" y="0"/>
                  </a:moveTo>
                  <a:cubicBezTo>
                    <a:pt x="90332" y="2197"/>
                    <a:pt x="93675" y="10777"/>
                    <a:pt x="85621" y="15870"/>
                  </a:cubicBezTo>
                  <a:cubicBezTo>
                    <a:pt x="77567" y="20980"/>
                    <a:pt x="65135" y="7243"/>
                    <a:pt x="55680" y="16618"/>
                  </a:cubicBezTo>
                  <a:cubicBezTo>
                    <a:pt x="46225" y="25994"/>
                    <a:pt x="45891" y="36881"/>
                    <a:pt x="26440" y="31406"/>
                  </a:cubicBezTo>
                  <a:cubicBezTo>
                    <a:pt x="7005" y="25930"/>
                    <a:pt x="685" y="46623"/>
                    <a:pt x="1" y="466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396100" y="1971875"/>
              <a:ext cx="2455275" cy="1156425"/>
            </a:xfrm>
            <a:custGeom>
              <a:avLst/>
              <a:gdLst/>
              <a:ahLst/>
              <a:cxnLst/>
              <a:rect l="l" t="t" r="r" b="b"/>
              <a:pathLst>
                <a:path w="98211" h="46257" fill="none" extrusionOk="0">
                  <a:moveTo>
                    <a:pt x="98211" y="0"/>
                  </a:moveTo>
                  <a:cubicBezTo>
                    <a:pt x="91032" y="2149"/>
                    <a:pt x="93913" y="10951"/>
                    <a:pt x="85732" y="15806"/>
                  </a:cubicBezTo>
                  <a:cubicBezTo>
                    <a:pt x="77550" y="20645"/>
                    <a:pt x="65166" y="7306"/>
                    <a:pt x="55616" y="16650"/>
                  </a:cubicBezTo>
                  <a:cubicBezTo>
                    <a:pt x="46065" y="25978"/>
                    <a:pt x="45683" y="36403"/>
                    <a:pt x="26360" y="31071"/>
                  </a:cubicBezTo>
                  <a:cubicBezTo>
                    <a:pt x="7036" y="25755"/>
                    <a:pt x="828" y="46256"/>
                    <a:pt x="0" y="462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94900" y="1981825"/>
              <a:ext cx="2469625" cy="1147675"/>
            </a:xfrm>
            <a:custGeom>
              <a:avLst/>
              <a:gdLst/>
              <a:ahLst/>
              <a:cxnLst/>
              <a:rect l="l" t="t" r="r" b="b"/>
              <a:pathLst>
                <a:path w="98785" h="45907" fill="none" extrusionOk="0">
                  <a:moveTo>
                    <a:pt x="98784" y="0"/>
                  </a:moveTo>
                  <a:cubicBezTo>
                    <a:pt x="91717" y="2133"/>
                    <a:pt x="94136" y="11158"/>
                    <a:pt x="85811" y="15743"/>
                  </a:cubicBezTo>
                  <a:cubicBezTo>
                    <a:pt x="77503" y="20311"/>
                    <a:pt x="65182" y="7386"/>
                    <a:pt x="55536" y="16682"/>
                  </a:cubicBezTo>
                  <a:cubicBezTo>
                    <a:pt x="45890" y="25977"/>
                    <a:pt x="45477" y="35942"/>
                    <a:pt x="26264" y="30769"/>
                  </a:cubicBezTo>
                  <a:cubicBezTo>
                    <a:pt x="7036" y="25580"/>
                    <a:pt x="956" y="45906"/>
                    <a:pt x="0" y="459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93300" y="1992175"/>
              <a:ext cx="2484350" cy="1138900"/>
            </a:xfrm>
            <a:custGeom>
              <a:avLst/>
              <a:gdLst/>
              <a:ahLst/>
              <a:cxnLst/>
              <a:rect l="l" t="t" r="r" b="b"/>
              <a:pathLst>
                <a:path w="99374" h="45556" fill="none" extrusionOk="0">
                  <a:moveTo>
                    <a:pt x="99373" y="0"/>
                  </a:moveTo>
                  <a:cubicBezTo>
                    <a:pt x="92418" y="2085"/>
                    <a:pt x="94375" y="11349"/>
                    <a:pt x="85923" y="15663"/>
                  </a:cubicBezTo>
                  <a:cubicBezTo>
                    <a:pt x="77471" y="19961"/>
                    <a:pt x="65215" y="7449"/>
                    <a:pt x="55473" y="16713"/>
                  </a:cubicBezTo>
                  <a:cubicBezTo>
                    <a:pt x="45732" y="25961"/>
                    <a:pt x="45270" y="35464"/>
                    <a:pt x="26169" y="30434"/>
                  </a:cubicBezTo>
                  <a:cubicBezTo>
                    <a:pt x="7068" y="25388"/>
                    <a:pt x="1099" y="45556"/>
                    <a:pt x="1" y="455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91725" y="2002125"/>
              <a:ext cx="2499050" cy="1130150"/>
            </a:xfrm>
            <a:custGeom>
              <a:avLst/>
              <a:gdLst/>
              <a:ahLst/>
              <a:cxnLst/>
              <a:rect l="l" t="t" r="r" b="b"/>
              <a:pathLst>
                <a:path w="99962" h="45206" fill="none" extrusionOk="0">
                  <a:moveTo>
                    <a:pt x="99962" y="0"/>
                  </a:moveTo>
                  <a:cubicBezTo>
                    <a:pt x="93117" y="2069"/>
                    <a:pt x="94613" y="11556"/>
                    <a:pt x="86034" y="15599"/>
                  </a:cubicBezTo>
                  <a:cubicBezTo>
                    <a:pt x="77454" y="19642"/>
                    <a:pt x="65230" y="7529"/>
                    <a:pt x="55409" y="16745"/>
                  </a:cubicBezTo>
                  <a:cubicBezTo>
                    <a:pt x="45572" y="25961"/>
                    <a:pt x="45078" y="35002"/>
                    <a:pt x="26089" y="30116"/>
                  </a:cubicBezTo>
                  <a:cubicBezTo>
                    <a:pt x="7099" y="25213"/>
                    <a:pt x="1242" y="45205"/>
                    <a:pt x="0" y="451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90125" y="2012450"/>
              <a:ext cx="2513775" cy="1121025"/>
            </a:xfrm>
            <a:custGeom>
              <a:avLst/>
              <a:gdLst/>
              <a:ahLst/>
              <a:cxnLst/>
              <a:rect l="l" t="t" r="r" b="b"/>
              <a:pathLst>
                <a:path w="100551" h="44841" fill="none" extrusionOk="0">
                  <a:moveTo>
                    <a:pt x="100551" y="1"/>
                  </a:moveTo>
                  <a:cubicBezTo>
                    <a:pt x="93818" y="2022"/>
                    <a:pt x="94853" y="11732"/>
                    <a:pt x="86146" y="15520"/>
                  </a:cubicBezTo>
                  <a:cubicBezTo>
                    <a:pt x="77423" y="19293"/>
                    <a:pt x="65262" y="7593"/>
                    <a:pt x="55345" y="16778"/>
                  </a:cubicBezTo>
                  <a:cubicBezTo>
                    <a:pt x="45413" y="25946"/>
                    <a:pt x="44872" y="34526"/>
                    <a:pt x="26010" y="29782"/>
                  </a:cubicBezTo>
                  <a:cubicBezTo>
                    <a:pt x="7131" y="25039"/>
                    <a:pt x="1369" y="44840"/>
                    <a:pt x="0" y="448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88525" y="2022400"/>
              <a:ext cx="2528525" cy="1112650"/>
            </a:xfrm>
            <a:custGeom>
              <a:avLst/>
              <a:gdLst/>
              <a:ahLst/>
              <a:cxnLst/>
              <a:rect l="l" t="t" r="r" b="b"/>
              <a:pathLst>
                <a:path w="101141" h="44506" fill="none" extrusionOk="0">
                  <a:moveTo>
                    <a:pt x="101140" y="1"/>
                  </a:moveTo>
                  <a:cubicBezTo>
                    <a:pt x="94519" y="1990"/>
                    <a:pt x="95092" y="11939"/>
                    <a:pt x="86242" y="15457"/>
                  </a:cubicBezTo>
                  <a:cubicBezTo>
                    <a:pt x="77391" y="18974"/>
                    <a:pt x="65294" y="7673"/>
                    <a:pt x="55282" y="16810"/>
                  </a:cubicBezTo>
                  <a:cubicBezTo>
                    <a:pt x="45254" y="25946"/>
                    <a:pt x="44681" y="34064"/>
                    <a:pt x="25914" y="29464"/>
                  </a:cubicBezTo>
                  <a:cubicBezTo>
                    <a:pt x="7164" y="24864"/>
                    <a:pt x="1513" y="44506"/>
                    <a:pt x="1" y="444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87350" y="2032750"/>
              <a:ext cx="2542825" cy="1103500"/>
            </a:xfrm>
            <a:custGeom>
              <a:avLst/>
              <a:gdLst/>
              <a:ahLst/>
              <a:cxnLst/>
              <a:rect l="l" t="t" r="r" b="b"/>
              <a:pathLst>
                <a:path w="101713" h="44140" fill="none" extrusionOk="0">
                  <a:moveTo>
                    <a:pt x="101713" y="1"/>
                  </a:moveTo>
                  <a:cubicBezTo>
                    <a:pt x="95202" y="1959"/>
                    <a:pt x="95330" y="12130"/>
                    <a:pt x="86336" y="15377"/>
                  </a:cubicBezTo>
                  <a:cubicBezTo>
                    <a:pt x="77343" y="18624"/>
                    <a:pt x="65309" y="7737"/>
                    <a:pt x="55202" y="16841"/>
                  </a:cubicBezTo>
                  <a:cubicBezTo>
                    <a:pt x="45078" y="25930"/>
                    <a:pt x="44457" y="33586"/>
                    <a:pt x="25818" y="29130"/>
                  </a:cubicBezTo>
                  <a:cubicBezTo>
                    <a:pt x="7163" y="24673"/>
                    <a:pt x="1640" y="44140"/>
                    <a:pt x="0" y="441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85750" y="2042700"/>
              <a:ext cx="2557550" cy="1094750"/>
            </a:xfrm>
            <a:custGeom>
              <a:avLst/>
              <a:gdLst/>
              <a:ahLst/>
              <a:cxnLst/>
              <a:rect l="l" t="t" r="r" b="b"/>
              <a:pathLst>
                <a:path w="102302" h="43790" fill="none" extrusionOk="0">
                  <a:moveTo>
                    <a:pt x="102302" y="1"/>
                  </a:moveTo>
                  <a:cubicBezTo>
                    <a:pt x="95903" y="1927"/>
                    <a:pt x="95569" y="12337"/>
                    <a:pt x="86448" y="15313"/>
                  </a:cubicBezTo>
                  <a:cubicBezTo>
                    <a:pt x="77327" y="18290"/>
                    <a:pt x="65341" y="7816"/>
                    <a:pt x="55122" y="16873"/>
                  </a:cubicBezTo>
                  <a:cubicBezTo>
                    <a:pt x="44919" y="25946"/>
                    <a:pt x="44267" y="33125"/>
                    <a:pt x="25723" y="28811"/>
                  </a:cubicBezTo>
                  <a:cubicBezTo>
                    <a:pt x="7195" y="24497"/>
                    <a:pt x="1783" y="43789"/>
                    <a:pt x="0" y="43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84150" y="2053050"/>
              <a:ext cx="2572300" cy="1086000"/>
            </a:xfrm>
            <a:custGeom>
              <a:avLst/>
              <a:gdLst/>
              <a:ahLst/>
              <a:cxnLst/>
              <a:rect l="l" t="t" r="r" b="b"/>
              <a:pathLst>
                <a:path w="102892" h="43440" fill="none" extrusionOk="0">
                  <a:moveTo>
                    <a:pt x="102891" y="0"/>
                  </a:moveTo>
                  <a:cubicBezTo>
                    <a:pt x="96604" y="1895"/>
                    <a:pt x="95808" y="12512"/>
                    <a:pt x="86544" y="15233"/>
                  </a:cubicBezTo>
                  <a:cubicBezTo>
                    <a:pt x="77296" y="17955"/>
                    <a:pt x="65358" y="7880"/>
                    <a:pt x="55059" y="16905"/>
                  </a:cubicBezTo>
                  <a:cubicBezTo>
                    <a:pt x="44761" y="25930"/>
                    <a:pt x="44060" y="32647"/>
                    <a:pt x="25644" y="28477"/>
                  </a:cubicBezTo>
                  <a:cubicBezTo>
                    <a:pt x="7227" y="24322"/>
                    <a:pt x="1927" y="43439"/>
                    <a:pt x="1" y="434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82575" y="2063000"/>
              <a:ext cx="2587400" cy="1077225"/>
            </a:xfrm>
            <a:custGeom>
              <a:avLst/>
              <a:gdLst/>
              <a:ahLst/>
              <a:cxnLst/>
              <a:rect l="l" t="t" r="r" b="b"/>
              <a:pathLst>
                <a:path w="103496" h="43089" fill="none" extrusionOk="0">
                  <a:moveTo>
                    <a:pt x="103495" y="0"/>
                  </a:moveTo>
                  <a:cubicBezTo>
                    <a:pt x="97303" y="1863"/>
                    <a:pt x="96046" y="12718"/>
                    <a:pt x="86655" y="15170"/>
                  </a:cubicBezTo>
                  <a:cubicBezTo>
                    <a:pt x="77263" y="17621"/>
                    <a:pt x="65389" y="7959"/>
                    <a:pt x="54995" y="16952"/>
                  </a:cubicBezTo>
                  <a:cubicBezTo>
                    <a:pt x="44601" y="25930"/>
                    <a:pt x="43869" y="32185"/>
                    <a:pt x="25563" y="28158"/>
                  </a:cubicBezTo>
                  <a:cubicBezTo>
                    <a:pt x="7258" y="24147"/>
                    <a:pt x="2053" y="43089"/>
                    <a:pt x="0" y="430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80975" y="2073350"/>
              <a:ext cx="2602125" cy="1068075"/>
            </a:xfrm>
            <a:custGeom>
              <a:avLst/>
              <a:gdLst/>
              <a:ahLst/>
              <a:cxnLst/>
              <a:rect l="l" t="t" r="r" b="b"/>
              <a:pathLst>
                <a:path w="104085" h="42723" fill="none" extrusionOk="0">
                  <a:moveTo>
                    <a:pt x="104085" y="0"/>
                  </a:moveTo>
                  <a:cubicBezTo>
                    <a:pt x="98004" y="1815"/>
                    <a:pt x="96285" y="12909"/>
                    <a:pt x="86766" y="15090"/>
                  </a:cubicBezTo>
                  <a:cubicBezTo>
                    <a:pt x="77248" y="17287"/>
                    <a:pt x="65421" y="8023"/>
                    <a:pt x="54931" y="16968"/>
                  </a:cubicBezTo>
                  <a:cubicBezTo>
                    <a:pt x="44442" y="25914"/>
                    <a:pt x="43662" y="31708"/>
                    <a:pt x="25468" y="27840"/>
                  </a:cubicBezTo>
                  <a:cubicBezTo>
                    <a:pt x="7291" y="23956"/>
                    <a:pt x="2197" y="42723"/>
                    <a:pt x="0" y="427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9375" y="2083300"/>
              <a:ext cx="2616850" cy="1059725"/>
            </a:xfrm>
            <a:custGeom>
              <a:avLst/>
              <a:gdLst/>
              <a:ahLst/>
              <a:cxnLst/>
              <a:rect l="l" t="t" r="r" b="b"/>
              <a:pathLst>
                <a:path w="104674" h="42389" fill="none" extrusionOk="0">
                  <a:moveTo>
                    <a:pt x="104674" y="0"/>
                  </a:moveTo>
                  <a:cubicBezTo>
                    <a:pt x="98705" y="1799"/>
                    <a:pt x="96524" y="13116"/>
                    <a:pt x="86862" y="15026"/>
                  </a:cubicBezTo>
                  <a:cubicBezTo>
                    <a:pt x="77216" y="16952"/>
                    <a:pt x="65453" y="8102"/>
                    <a:pt x="54868" y="17016"/>
                  </a:cubicBezTo>
                  <a:cubicBezTo>
                    <a:pt x="44283" y="25914"/>
                    <a:pt x="43471" y="31246"/>
                    <a:pt x="25389" y="27521"/>
                  </a:cubicBezTo>
                  <a:cubicBezTo>
                    <a:pt x="7307" y="23797"/>
                    <a:pt x="2341" y="42388"/>
                    <a:pt x="1" y="423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78175" y="2093650"/>
              <a:ext cx="2631200" cy="1050550"/>
            </a:xfrm>
            <a:custGeom>
              <a:avLst/>
              <a:gdLst/>
              <a:ahLst/>
              <a:cxnLst/>
              <a:rect l="l" t="t" r="r" b="b"/>
              <a:pathLst>
                <a:path w="105248" h="42022" fill="none" extrusionOk="0">
                  <a:moveTo>
                    <a:pt x="105247" y="0"/>
                  </a:moveTo>
                  <a:cubicBezTo>
                    <a:pt x="99389" y="1751"/>
                    <a:pt x="96747" y="13291"/>
                    <a:pt x="86958" y="14946"/>
                  </a:cubicBezTo>
                  <a:cubicBezTo>
                    <a:pt x="77169" y="16602"/>
                    <a:pt x="65453" y="8166"/>
                    <a:pt x="54789" y="17032"/>
                  </a:cubicBezTo>
                  <a:cubicBezTo>
                    <a:pt x="44108" y="25898"/>
                    <a:pt x="43249" y="30768"/>
                    <a:pt x="25294" y="27187"/>
                  </a:cubicBezTo>
                  <a:cubicBezTo>
                    <a:pt x="7323" y="23606"/>
                    <a:pt x="2468" y="42022"/>
                    <a:pt x="1" y="420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76600" y="2103575"/>
              <a:ext cx="2645900" cy="1041825"/>
            </a:xfrm>
            <a:custGeom>
              <a:avLst/>
              <a:gdLst/>
              <a:ahLst/>
              <a:cxnLst/>
              <a:rect l="l" t="t" r="r" b="b"/>
              <a:pathLst>
                <a:path w="105836" h="41673" fill="none" extrusionOk="0">
                  <a:moveTo>
                    <a:pt x="105835" y="1"/>
                  </a:moveTo>
                  <a:cubicBezTo>
                    <a:pt x="100089" y="1736"/>
                    <a:pt x="96985" y="13499"/>
                    <a:pt x="87069" y="14884"/>
                  </a:cubicBezTo>
                  <a:cubicBezTo>
                    <a:pt x="77152" y="16284"/>
                    <a:pt x="65485" y="8246"/>
                    <a:pt x="54724" y="17080"/>
                  </a:cubicBezTo>
                  <a:cubicBezTo>
                    <a:pt x="43948" y="25899"/>
                    <a:pt x="43057" y="30308"/>
                    <a:pt x="25198" y="26870"/>
                  </a:cubicBezTo>
                  <a:cubicBezTo>
                    <a:pt x="7354" y="23431"/>
                    <a:pt x="2611" y="41673"/>
                    <a:pt x="0" y="41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75000" y="2113925"/>
              <a:ext cx="2660625" cy="1033075"/>
            </a:xfrm>
            <a:custGeom>
              <a:avLst/>
              <a:gdLst/>
              <a:ahLst/>
              <a:cxnLst/>
              <a:rect l="l" t="t" r="r" b="b"/>
              <a:pathLst>
                <a:path w="106425" h="41323" fill="none" extrusionOk="0">
                  <a:moveTo>
                    <a:pt x="106425" y="1"/>
                  </a:moveTo>
                  <a:cubicBezTo>
                    <a:pt x="100790" y="1688"/>
                    <a:pt x="97224" y="13690"/>
                    <a:pt x="87180" y="14804"/>
                  </a:cubicBezTo>
                  <a:cubicBezTo>
                    <a:pt x="77121" y="15934"/>
                    <a:pt x="65517" y="8310"/>
                    <a:pt x="54661" y="17096"/>
                  </a:cubicBezTo>
                  <a:cubicBezTo>
                    <a:pt x="43789" y="25883"/>
                    <a:pt x="42850" y="29830"/>
                    <a:pt x="25118" y="26535"/>
                  </a:cubicBezTo>
                  <a:cubicBezTo>
                    <a:pt x="7386" y="23240"/>
                    <a:pt x="2738" y="41322"/>
                    <a:pt x="1" y="4129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73400" y="2123875"/>
              <a:ext cx="2675350" cy="1024325"/>
            </a:xfrm>
            <a:custGeom>
              <a:avLst/>
              <a:gdLst/>
              <a:ahLst/>
              <a:cxnLst/>
              <a:rect l="l" t="t" r="r" b="b"/>
              <a:pathLst>
                <a:path w="107014" h="40973" fill="none" extrusionOk="0">
                  <a:moveTo>
                    <a:pt x="107014" y="1"/>
                  </a:moveTo>
                  <a:cubicBezTo>
                    <a:pt x="101491" y="1656"/>
                    <a:pt x="97463" y="13881"/>
                    <a:pt x="87276" y="14740"/>
                  </a:cubicBezTo>
                  <a:cubicBezTo>
                    <a:pt x="77089" y="15600"/>
                    <a:pt x="65549" y="8389"/>
                    <a:pt x="54582" y="17144"/>
                  </a:cubicBezTo>
                  <a:cubicBezTo>
                    <a:pt x="43631" y="25882"/>
                    <a:pt x="42644" y="29368"/>
                    <a:pt x="25023" y="26217"/>
                  </a:cubicBezTo>
                  <a:cubicBezTo>
                    <a:pt x="7403" y="23081"/>
                    <a:pt x="2882" y="40972"/>
                    <a:pt x="1" y="409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71825" y="2133825"/>
              <a:ext cx="2690075" cy="1015550"/>
            </a:xfrm>
            <a:custGeom>
              <a:avLst/>
              <a:gdLst/>
              <a:ahLst/>
              <a:cxnLst/>
              <a:rect l="l" t="t" r="r" b="b"/>
              <a:pathLst>
                <a:path w="107603" h="40622" fill="none" extrusionOk="0">
                  <a:moveTo>
                    <a:pt x="107602" y="1"/>
                  </a:moveTo>
                  <a:cubicBezTo>
                    <a:pt x="102190" y="1640"/>
                    <a:pt x="97717" y="14088"/>
                    <a:pt x="87387" y="14692"/>
                  </a:cubicBezTo>
                  <a:cubicBezTo>
                    <a:pt x="77057" y="15281"/>
                    <a:pt x="65564" y="8469"/>
                    <a:pt x="54518" y="17176"/>
                  </a:cubicBezTo>
                  <a:cubicBezTo>
                    <a:pt x="43471" y="25882"/>
                    <a:pt x="42452" y="28891"/>
                    <a:pt x="24943" y="25898"/>
                  </a:cubicBezTo>
                  <a:cubicBezTo>
                    <a:pt x="7434" y="22906"/>
                    <a:pt x="3025" y="40622"/>
                    <a:pt x="0" y="406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70625" y="2144175"/>
              <a:ext cx="2704400" cy="1006800"/>
            </a:xfrm>
            <a:custGeom>
              <a:avLst/>
              <a:gdLst/>
              <a:ahLst/>
              <a:cxnLst/>
              <a:rect l="l" t="t" r="r" b="b"/>
              <a:pathLst>
                <a:path w="108176" h="40272" fill="none" extrusionOk="0">
                  <a:moveTo>
                    <a:pt x="108175" y="1"/>
                  </a:moveTo>
                  <a:cubicBezTo>
                    <a:pt x="102875" y="1592"/>
                    <a:pt x="97941" y="14278"/>
                    <a:pt x="87483" y="14613"/>
                  </a:cubicBezTo>
                  <a:cubicBezTo>
                    <a:pt x="77025" y="14931"/>
                    <a:pt x="65580" y="8532"/>
                    <a:pt x="54438" y="17207"/>
                  </a:cubicBezTo>
                  <a:cubicBezTo>
                    <a:pt x="43296" y="25882"/>
                    <a:pt x="42229" y="28413"/>
                    <a:pt x="24848" y="25564"/>
                  </a:cubicBezTo>
                  <a:cubicBezTo>
                    <a:pt x="7450" y="22715"/>
                    <a:pt x="3152" y="40272"/>
                    <a:pt x="1" y="402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69025" y="2154125"/>
              <a:ext cx="2719525" cy="998050"/>
            </a:xfrm>
            <a:custGeom>
              <a:avLst/>
              <a:gdLst/>
              <a:ahLst/>
              <a:cxnLst/>
              <a:rect l="l" t="t" r="r" b="b"/>
              <a:pathLst>
                <a:path w="108781" h="39922" fill="none" extrusionOk="0">
                  <a:moveTo>
                    <a:pt x="108781" y="0"/>
                  </a:moveTo>
                  <a:cubicBezTo>
                    <a:pt x="103576" y="1576"/>
                    <a:pt x="98180" y="14485"/>
                    <a:pt x="87579" y="14549"/>
                  </a:cubicBezTo>
                  <a:cubicBezTo>
                    <a:pt x="76994" y="14613"/>
                    <a:pt x="65613" y="8612"/>
                    <a:pt x="54375" y="17255"/>
                  </a:cubicBezTo>
                  <a:cubicBezTo>
                    <a:pt x="43137" y="25882"/>
                    <a:pt x="42039" y="27951"/>
                    <a:pt x="24752" y="25245"/>
                  </a:cubicBezTo>
                  <a:cubicBezTo>
                    <a:pt x="7482" y="22555"/>
                    <a:pt x="3296" y="39921"/>
                    <a:pt x="1" y="399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67450" y="2164475"/>
              <a:ext cx="2734225" cy="988900"/>
            </a:xfrm>
            <a:custGeom>
              <a:avLst/>
              <a:gdLst/>
              <a:ahLst/>
              <a:cxnLst/>
              <a:rect l="l" t="t" r="r" b="b"/>
              <a:pathLst>
                <a:path w="109369" h="39556" fill="none" extrusionOk="0">
                  <a:moveTo>
                    <a:pt x="109369" y="0"/>
                  </a:moveTo>
                  <a:cubicBezTo>
                    <a:pt x="104275" y="1528"/>
                    <a:pt x="98418" y="14660"/>
                    <a:pt x="87689" y="14469"/>
                  </a:cubicBezTo>
                  <a:cubicBezTo>
                    <a:pt x="76961" y="14262"/>
                    <a:pt x="65644" y="8675"/>
                    <a:pt x="54311" y="17271"/>
                  </a:cubicBezTo>
                  <a:cubicBezTo>
                    <a:pt x="42977" y="25866"/>
                    <a:pt x="41831" y="27474"/>
                    <a:pt x="24672" y="24927"/>
                  </a:cubicBezTo>
                  <a:cubicBezTo>
                    <a:pt x="7513" y="22364"/>
                    <a:pt x="3422" y="39555"/>
                    <a:pt x="0" y="39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65850" y="2174425"/>
              <a:ext cx="2748975" cy="980525"/>
            </a:xfrm>
            <a:custGeom>
              <a:avLst/>
              <a:gdLst/>
              <a:ahLst/>
              <a:cxnLst/>
              <a:rect l="l" t="t" r="r" b="b"/>
              <a:pathLst>
                <a:path w="109959" h="39221" fill="none" extrusionOk="0">
                  <a:moveTo>
                    <a:pt x="109958" y="0"/>
                  </a:moveTo>
                  <a:cubicBezTo>
                    <a:pt x="104992" y="1497"/>
                    <a:pt x="98657" y="14867"/>
                    <a:pt x="87801" y="14406"/>
                  </a:cubicBezTo>
                  <a:cubicBezTo>
                    <a:pt x="76945" y="13928"/>
                    <a:pt x="65676" y="8755"/>
                    <a:pt x="54247" y="17318"/>
                  </a:cubicBezTo>
                  <a:cubicBezTo>
                    <a:pt x="42818" y="25866"/>
                    <a:pt x="41641" y="27012"/>
                    <a:pt x="24593" y="24609"/>
                  </a:cubicBezTo>
                  <a:cubicBezTo>
                    <a:pt x="7529" y="22189"/>
                    <a:pt x="3566" y="39221"/>
                    <a:pt x="1" y="391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64250" y="2184775"/>
              <a:ext cx="2763700" cy="971375"/>
            </a:xfrm>
            <a:custGeom>
              <a:avLst/>
              <a:gdLst/>
              <a:ahLst/>
              <a:cxnLst/>
              <a:rect l="l" t="t" r="r" b="b"/>
              <a:pathLst>
                <a:path w="110548" h="38855" fill="none" extrusionOk="0">
                  <a:moveTo>
                    <a:pt x="110548" y="0"/>
                  </a:moveTo>
                  <a:cubicBezTo>
                    <a:pt x="105693" y="1465"/>
                    <a:pt x="98896" y="15058"/>
                    <a:pt x="87897" y="14326"/>
                  </a:cubicBezTo>
                  <a:cubicBezTo>
                    <a:pt x="76914" y="13594"/>
                    <a:pt x="65692" y="8818"/>
                    <a:pt x="54184" y="17334"/>
                  </a:cubicBezTo>
                  <a:cubicBezTo>
                    <a:pt x="42660" y="25850"/>
                    <a:pt x="41434" y="26534"/>
                    <a:pt x="24498" y="24274"/>
                  </a:cubicBezTo>
                  <a:cubicBezTo>
                    <a:pt x="7562" y="21998"/>
                    <a:pt x="3710" y="38855"/>
                    <a:pt x="1" y="388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62675" y="2194725"/>
              <a:ext cx="2778400" cy="962625"/>
            </a:xfrm>
            <a:custGeom>
              <a:avLst/>
              <a:gdLst/>
              <a:ahLst/>
              <a:cxnLst/>
              <a:rect l="l" t="t" r="r" b="b"/>
              <a:pathLst>
                <a:path w="111136" h="38505" fill="none" extrusionOk="0">
                  <a:moveTo>
                    <a:pt x="111136" y="0"/>
                  </a:moveTo>
                  <a:cubicBezTo>
                    <a:pt x="106392" y="1433"/>
                    <a:pt x="99134" y="15265"/>
                    <a:pt x="88008" y="14262"/>
                  </a:cubicBezTo>
                  <a:cubicBezTo>
                    <a:pt x="76881" y="13259"/>
                    <a:pt x="65723" y="8914"/>
                    <a:pt x="54119" y="17382"/>
                  </a:cubicBezTo>
                  <a:cubicBezTo>
                    <a:pt x="42500" y="25850"/>
                    <a:pt x="41242" y="26073"/>
                    <a:pt x="24418" y="23956"/>
                  </a:cubicBezTo>
                  <a:cubicBezTo>
                    <a:pt x="7593" y="21839"/>
                    <a:pt x="3852" y="38504"/>
                    <a:pt x="0" y="384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61475" y="2205050"/>
              <a:ext cx="2792750" cy="953875"/>
            </a:xfrm>
            <a:custGeom>
              <a:avLst/>
              <a:gdLst/>
              <a:ahLst/>
              <a:cxnLst/>
              <a:rect l="l" t="t" r="r" b="b"/>
              <a:pathLst>
                <a:path w="111710" h="38155" fill="none" extrusionOk="0">
                  <a:moveTo>
                    <a:pt x="111709" y="1"/>
                  </a:moveTo>
                  <a:cubicBezTo>
                    <a:pt x="107077" y="1386"/>
                    <a:pt x="99357" y="15441"/>
                    <a:pt x="88103" y="14183"/>
                  </a:cubicBezTo>
                  <a:cubicBezTo>
                    <a:pt x="76850" y="12926"/>
                    <a:pt x="65739" y="8978"/>
                    <a:pt x="54024" y="17399"/>
                  </a:cubicBezTo>
                  <a:cubicBezTo>
                    <a:pt x="42325" y="25835"/>
                    <a:pt x="41020" y="25596"/>
                    <a:pt x="24306" y="23622"/>
                  </a:cubicBezTo>
                  <a:cubicBezTo>
                    <a:pt x="7609" y="21649"/>
                    <a:pt x="3980" y="38155"/>
                    <a:pt x="0" y="381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9875" y="2215000"/>
              <a:ext cx="2807475" cy="945125"/>
            </a:xfrm>
            <a:custGeom>
              <a:avLst/>
              <a:gdLst/>
              <a:ahLst/>
              <a:cxnLst/>
              <a:rect l="l" t="t" r="r" b="b"/>
              <a:pathLst>
                <a:path w="112299" h="37805" fill="none" extrusionOk="0">
                  <a:moveTo>
                    <a:pt x="112298" y="1"/>
                  </a:moveTo>
                  <a:cubicBezTo>
                    <a:pt x="107778" y="1370"/>
                    <a:pt x="99596" y="15648"/>
                    <a:pt x="88215" y="14120"/>
                  </a:cubicBezTo>
                  <a:cubicBezTo>
                    <a:pt x="76818" y="12592"/>
                    <a:pt x="65772" y="9058"/>
                    <a:pt x="53961" y="17446"/>
                  </a:cubicBezTo>
                  <a:cubicBezTo>
                    <a:pt x="42166" y="25835"/>
                    <a:pt x="40829" y="25134"/>
                    <a:pt x="24227" y="23304"/>
                  </a:cubicBezTo>
                  <a:cubicBezTo>
                    <a:pt x="7641" y="21473"/>
                    <a:pt x="4107" y="37805"/>
                    <a:pt x="1" y="37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58300" y="2225350"/>
              <a:ext cx="2822175" cy="935975"/>
            </a:xfrm>
            <a:custGeom>
              <a:avLst/>
              <a:gdLst/>
              <a:ahLst/>
              <a:cxnLst/>
              <a:rect l="l" t="t" r="r" b="b"/>
              <a:pathLst>
                <a:path w="112887" h="37439" fill="none" extrusionOk="0">
                  <a:moveTo>
                    <a:pt x="112887" y="1"/>
                  </a:moveTo>
                  <a:cubicBezTo>
                    <a:pt x="108477" y="1322"/>
                    <a:pt x="99834" y="15839"/>
                    <a:pt x="88310" y="14040"/>
                  </a:cubicBezTo>
                  <a:cubicBezTo>
                    <a:pt x="76786" y="12241"/>
                    <a:pt x="65787" y="9121"/>
                    <a:pt x="53897" y="17462"/>
                  </a:cubicBezTo>
                  <a:cubicBezTo>
                    <a:pt x="42006" y="25819"/>
                    <a:pt x="40621" y="24657"/>
                    <a:pt x="24147" y="22970"/>
                  </a:cubicBezTo>
                  <a:cubicBezTo>
                    <a:pt x="7656" y="21298"/>
                    <a:pt x="4250" y="37438"/>
                    <a:pt x="0" y="374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56700" y="2235300"/>
              <a:ext cx="2836900" cy="927625"/>
            </a:xfrm>
            <a:custGeom>
              <a:avLst/>
              <a:gdLst/>
              <a:ahLst/>
              <a:cxnLst/>
              <a:rect l="l" t="t" r="r" b="b"/>
              <a:pathLst>
                <a:path w="113476" h="37105" fill="none" extrusionOk="0">
                  <a:moveTo>
                    <a:pt x="113476" y="1"/>
                  </a:moveTo>
                  <a:cubicBezTo>
                    <a:pt x="109178" y="1306"/>
                    <a:pt x="100089" y="16045"/>
                    <a:pt x="88422" y="13976"/>
                  </a:cubicBezTo>
                  <a:cubicBezTo>
                    <a:pt x="76754" y="11923"/>
                    <a:pt x="65819" y="9201"/>
                    <a:pt x="53833" y="17510"/>
                  </a:cubicBezTo>
                  <a:cubicBezTo>
                    <a:pt x="41847" y="25819"/>
                    <a:pt x="40431" y="24195"/>
                    <a:pt x="24052" y="22651"/>
                  </a:cubicBezTo>
                  <a:cubicBezTo>
                    <a:pt x="7689" y="21123"/>
                    <a:pt x="4394" y="37104"/>
                    <a:pt x="0" y="370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55100" y="2245650"/>
              <a:ext cx="2851650" cy="918450"/>
            </a:xfrm>
            <a:custGeom>
              <a:avLst/>
              <a:gdLst/>
              <a:ahLst/>
              <a:cxnLst/>
              <a:rect l="l" t="t" r="r" b="b"/>
              <a:pathLst>
                <a:path w="114066" h="36738" fill="none" extrusionOk="0">
                  <a:moveTo>
                    <a:pt x="114065" y="0"/>
                  </a:moveTo>
                  <a:cubicBezTo>
                    <a:pt x="109879" y="1258"/>
                    <a:pt x="100328" y="16220"/>
                    <a:pt x="88534" y="13896"/>
                  </a:cubicBezTo>
                  <a:cubicBezTo>
                    <a:pt x="76739" y="11572"/>
                    <a:pt x="65851" y="9264"/>
                    <a:pt x="53770" y="17541"/>
                  </a:cubicBezTo>
                  <a:cubicBezTo>
                    <a:pt x="41689" y="25819"/>
                    <a:pt x="40224" y="23717"/>
                    <a:pt x="23972" y="22317"/>
                  </a:cubicBezTo>
                  <a:cubicBezTo>
                    <a:pt x="7721" y="20932"/>
                    <a:pt x="4537" y="36738"/>
                    <a:pt x="1" y="367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353525" y="2255600"/>
              <a:ext cx="2866750" cy="909700"/>
            </a:xfrm>
            <a:custGeom>
              <a:avLst/>
              <a:gdLst/>
              <a:ahLst/>
              <a:cxnLst/>
              <a:rect l="l" t="t" r="r" b="b"/>
              <a:pathLst>
                <a:path w="114670" h="36388" fill="none" extrusionOk="0">
                  <a:moveTo>
                    <a:pt x="114669" y="0"/>
                  </a:moveTo>
                  <a:cubicBezTo>
                    <a:pt x="110579" y="1226"/>
                    <a:pt x="100566" y="16427"/>
                    <a:pt x="88628" y="13833"/>
                  </a:cubicBezTo>
                  <a:cubicBezTo>
                    <a:pt x="76706" y="11254"/>
                    <a:pt x="65882" y="9344"/>
                    <a:pt x="53706" y="17573"/>
                  </a:cubicBezTo>
                  <a:cubicBezTo>
                    <a:pt x="41529" y="25818"/>
                    <a:pt x="40032" y="23256"/>
                    <a:pt x="23892" y="22014"/>
                  </a:cubicBezTo>
                  <a:cubicBezTo>
                    <a:pt x="7752" y="20757"/>
                    <a:pt x="4680" y="36388"/>
                    <a:pt x="0" y="363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52325" y="2265950"/>
              <a:ext cx="2881075" cy="900950"/>
            </a:xfrm>
            <a:custGeom>
              <a:avLst/>
              <a:gdLst/>
              <a:ahLst/>
              <a:cxnLst/>
              <a:rect l="l" t="t" r="r" b="b"/>
              <a:pathLst>
                <a:path w="115243" h="36038" fill="none" extrusionOk="0">
                  <a:moveTo>
                    <a:pt x="115243" y="0"/>
                  </a:moveTo>
                  <a:cubicBezTo>
                    <a:pt x="111263" y="1194"/>
                    <a:pt x="100790" y="16618"/>
                    <a:pt x="88724" y="13753"/>
                  </a:cubicBezTo>
                  <a:cubicBezTo>
                    <a:pt x="76659" y="10904"/>
                    <a:pt x="65899" y="9407"/>
                    <a:pt x="53626" y="17605"/>
                  </a:cubicBezTo>
                  <a:cubicBezTo>
                    <a:pt x="41354" y="25802"/>
                    <a:pt x="39810" y="22778"/>
                    <a:pt x="23781" y="21680"/>
                  </a:cubicBezTo>
                  <a:cubicBezTo>
                    <a:pt x="7768" y="20581"/>
                    <a:pt x="4791" y="36037"/>
                    <a:pt x="0" y="360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50725" y="2275900"/>
              <a:ext cx="2895800" cy="892200"/>
            </a:xfrm>
            <a:custGeom>
              <a:avLst/>
              <a:gdLst/>
              <a:ahLst/>
              <a:cxnLst/>
              <a:rect l="l" t="t" r="r" b="b"/>
              <a:pathLst>
                <a:path w="115832" h="35688" fill="none" extrusionOk="0">
                  <a:moveTo>
                    <a:pt x="115832" y="0"/>
                  </a:moveTo>
                  <a:cubicBezTo>
                    <a:pt x="111964" y="1162"/>
                    <a:pt x="101029" y="16809"/>
                    <a:pt x="88836" y="13689"/>
                  </a:cubicBezTo>
                  <a:cubicBezTo>
                    <a:pt x="76643" y="10569"/>
                    <a:pt x="65915" y="9487"/>
                    <a:pt x="53563" y="17637"/>
                  </a:cubicBezTo>
                  <a:cubicBezTo>
                    <a:pt x="41195" y="25802"/>
                    <a:pt x="39603" y="22316"/>
                    <a:pt x="23702" y="21361"/>
                  </a:cubicBezTo>
                  <a:cubicBezTo>
                    <a:pt x="7784" y="20406"/>
                    <a:pt x="4935" y="35687"/>
                    <a:pt x="1" y="35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49125" y="2286250"/>
              <a:ext cx="2910550" cy="883025"/>
            </a:xfrm>
            <a:custGeom>
              <a:avLst/>
              <a:gdLst/>
              <a:ahLst/>
              <a:cxnLst/>
              <a:rect l="l" t="t" r="r" b="b"/>
              <a:pathLst>
                <a:path w="116422" h="35321" fill="none" extrusionOk="0">
                  <a:moveTo>
                    <a:pt x="116421" y="0"/>
                  </a:moveTo>
                  <a:cubicBezTo>
                    <a:pt x="112665" y="1130"/>
                    <a:pt x="101268" y="17000"/>
                    <a:pt x="88948" y="13609"/>
                  </a:cubicBezTo>
                  <a:cubicBezTo>
                    <a:pt x="76612" y="10235"/>
                    <a:pt x="65947" y="9551"/>
                    <a:pt x="53484" y="17668"/>
                  </a:cubicBezTo>
                  <a:cubicBezTo>
                    <a:pt x="41036" y="25786"/>
                    <a:pt x="39413" y="21839"/>
                    <a:pt x="23622" y="21027"/>
                  </a:cubicBezTo>
                  <a:cubicBezTo>
                    <a:pt x="7816" y="20215"/>
                    <a:pt x="5079" y="35321"/>
                    <a:pt x="1" y="352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47550" y="2296175"/>
              <a:ext cx="2925250" cy="874700"/>
            </a:xfrm>
            <a:custGeom>
              <a:avLst/>
              <a:gdLst/>
              <a:ahLst/>
              <a:cxnLst/>
              <a:rect l="l" t="t" r="r" b="b"/>
              <a:pathLst>
                <a:path w="117010" h="34988" fill="none" extrusionOk="0">
                  <a:moveTo>
                    <a:pt x="117009" y="1"/>
                  </a:moveTo>
                  <a:cubicBezTo>
                    <a:pt x="113364" y="1099"/>
                    <a:pt x="101506" y="17208"/>
                    <a:pt x="89042" y="13563"/>
                  </a:cubicBezTo>
                  <a:cubicBezTo>
                    <a:pt x="76579" y="9902"/>
                    <a:pt x="65978" y="9631"/>
                    <a:pt x="53419" y="17701"/>
                  </a:cubicBezTo>
                  <a:cubicBezTo>
                    <a:pt x="40876" y="25787"/>
                    <a:pt x="39205" y="21378"/>
                    <a:pt x="23526" y="20710"/>
                  </a:cubicBezTo>
                  <a:cubicBezTo>
                    <a:pt x="7848" y="20041"/>
                    <a:pt x="5221" y="34987"/>
                    <a:pt x="0" y="349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45950" y="2306525"/>
              <a:ext cx="2939975" cy="865550"/>
            </a:xfrm>
            <a:custGeom>
              <a:avLst/>
              <a:gdLst/>
              <a:ahLst/>
              <a:cxnLst/>
              <a:rect l="l" t="t" r="r" b="b"/>
              <a:pathLst>
                <a:path w="117599" h="34622" fill="none" extrusionOk="0">
                  <a:moveTo>
                    <a:pt x="117599" y="1"/>
                  </a:moveTo>
                  <a:cubicBezTo>
                    <a:pt x="114065" y="1051"/>
                    <a:pt x="101745" y="17399"/>
                    <a:pt x="89154" y="13483"/>
                  </a:cubicBezTo>
                  <a:cubicBezTo>
                    <a:pt x="76564" y="9551"/>
                    <a:pt x="66010" y="9695"/>
                    <a:pt x="53356" y="17733"/>
                  </a:cubicBezTo>
                  <a:cubicBezTo>
                    <a:pt x="40717" y="25771"/>
                    <a:pt x="39014" y="20900"/>
                    <a:pt x="23447" y="20375"/>
                  </a:cubicBezTo>
                  <a:cubicBezTo>
                    <a:pt x="7880" y="19866"/>
                    <a:pt x="5349" y="34621"/>
                    <a:pt x="1" y="345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44750" y="2316475"/>
              <a:ext cx="2954325" cy="856775"/>
            </a:xfrm>
            <a:custGeom>
              <a:avLst/>
              <a:gdLst/>
              <a:ahLst/>
              <a:cxnLst/>
              <a:rect l="l" t="t" r="r" b="b"/>
              <a:pathLst>
                <a:path w="118173" h="34271" fill="none" extrusionOk="0">
                  <a:moveTo>
                    <a:pt x="118172" y="1"/>
                  </a:moveTo>
                  <a:cubicBezTo>
                    <a:pt x="114750" y="1035"/>
                    <a:pt x="101968" y="17590"/>
                    <a:pt x="89250" y="13419"/>
                  </a:cubicBezTo>
                  <a:cubicBezTo>
                    <a:pt x="76516" y="9233"/>
                    <a:pt x="66011" y="9774"/>
                    <a:pt x="53277" y="17765"/>
                  </a:cubicBezTo>
                  <a:cubicBezTo>
                    <a:pt x="40543" y="25771"/>
                    <a:pt x="38792" y="20439"/>
                    <a:pt x="23336" y="20057"/>
                  </a:cubicBezTo>
                  <a:cubicBezTo>
                    <a:pt x="7880" y="19691"/>
                    <a:pt x="5476" y="34271"/>
                    <a:pt x="1" y="342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43175" y="2326825"/>
              <a:ext cx="2969025" cy="848025"/>
            </a:xfrm>
            <a:custGeom>
              <a:avLst/>
              <a:gdLst/>
              <a:ahLst/>
              <a:cxnLst/>
              <a:rect l="l" t="t" r="r" b="b"/>
              <a:pathLst>
                <a:path w="118761" h="33921" fill="none" extrusionOk="0">
                  <a:moveTo>
                    <a:pt x="118760" y="1"/>
                  </a:moveTo>
                  <a:cubicBezTo>
                    <a:pt x="115449" y="988"/>
                    <a:pt x="102206" y="17780"/>
                    <a:pt x="89345" y="13339"/>
                  </a:cubicBezTo>
                  <a:cubicBezTo>
                    <a:pt x="76484" y="8883"/>
                    <a:pt x="66042" y="9838"/>
                    <a:pt x="53212" y="17796"/>
                  </a:cubicBezTo>
                  <a:cubicBezTo>
                    <a:pt x="40383" y="25755"/>
                    <a:pt x="38600" y="19961"/>
                    <a:pt x="23256" y="19722"/>
                  </a:cubicBezTo>
                  <a:cubicBezTo>
                    <a:pt x="7911" y="19499"/>
                    <a:pt x="5619" y="33921"/>
                    <a:pt x="0" y="338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41575" y="2336775"/>
              <a:ext cx="2983750" cy="839275"/>
            </a:xfrm>
            <a:custGeom>
              <a:avLst/>
              <a:gdLst/>
              <a:ahLst/>
              <a:cxnLst/>
              <a:rect l="l" t="t" r="r" b="b"/>
              <a:pathLst>
                <a:path w="119350" h="33571" fill="none" extrusionOk="0">
                  <a:moveTo>
                    <a:pt x="119350" y="1"/>
                  </a:moveTo>
                  <a:cubicBezTo>
                    <a:pt x="116150" y="972"/>
                    <a:pt x="102461" y="17987"/>
                    <a:pt x="89457" y="13276"/>
                  </a:cubicBezTo>
                  <a:cubicBezTo>
                    <a:pt x="76452" y="8564"/>
                    <a:pt x="66074" y="9917"/>
                    <a:pt x="53149" y="17844"/>
                  </a:cubicBezTo>
                  <a:cubicBezTo>
                    <a:pt x="40224" y="25755"/>
                    <a:pt x="38393" y="19483"/>
                    <a:pt x="23176" y="19404"/>
                  </a:cubicBezTo>
                  <a:cubicBezTo>
                    <a:pt x="7943" y="19340"/>
                    <a:pt x="5763" y="33570"/>
                    <a:pt x="1" y="33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39975" y="2347125"/>
              <a:ext cx="2998875" cy="830125"/>
            </a:xfrm>
            <a:custGeom>
              <a:avLst/>
              <a:gdLst/>
              <a:ahLst/>
              <a:cxnLst/>
              <a:rect l="l" t="t" r="r" b="b"/>
              <a:pathLst>
                <a:path w="119955" h="33205" fill="none" extrusionOk="0">
                  <a:moveTo>
                    <a:pt x="119955" y="0"/>
                  </a:moveTo>
                  <a:cubicBezTo>
                    <a:pt x="116851" y="924"/>
                    <a:pt x="102700" y="18178"/>
                    <a:pt x="89568" y="13196"/>
                  </a:cubicBezTo>
                  <a:cubicBezTo>
                    <a:pt x="76436" y="8214"/>
                    <a:pt x="66106" y="9981"/>
                    <a:pt x="53086" y="17860"/>
                  </a:cubicBezTo>
                  <a:cubicBezTo>
                    <a:pt x="40065" y="25739"/>
                    <a:pt x="38203" y="19006"/>
                    <a:pt x="23081" y="19085"/>
                  </a:cubicBezTo>
                  <a:cubicBezTo>
                    <a:pt x="7976" y="19149"/>
                    <a:pt x="5906" y="33204"/>
                    <a:pt x="1" y="331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38400" y="2357075"/>
              <a:ext cx="3013600" cy="821750"/>
            </a:xfrm>
            <a:custGeom>
              <a:avLst/>
              <a:gdLst/>
              <a:ahLst/>
              <a:cxnLst/>
              <a:rect l="l" t="t" r="r" b="b"/>
              <a:pathLst>
                <a:path w="120544" h="32870" fill="none" extrusionOk="0">
                  <a:moveTo>
                    <a:pt x="120543" y="0"/>
                  </a:moveTo>
                  <a:cubicBezTo>
                    <a:pt x="117551" y="892"/>
                    <a:pt x="102938" y="18369"/>
                    <a:pt x="89663" y="13132"/>
                  </a:cubicBezTo>
                  <a:cubicBezTo>
                    <a:pt x="76404" y="7879"/>
                    <a:pt x="66121" y="10060"/>
                    <a:pt x="53021" y="17907"/>
                  </a:cubicBezTo>
                  <a:cubicBezTo>
                    <a:pt x="39905" y="25755"/>
                    <a:pt x="37995" y="18544"/>
                    <a:pt x="23001" y="18767"/>
                  </a:cubicBezTo>
                  <a:cubicBezTo>
                    <a:pt x="8007" y="18974"/>
                    <a:pt x="6033" y="32870"/>
                    <a:pt x="0" y="3282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36800" y="2367425"/>
              <a:ext cx="3028325" cy="812600"/>
            </a:xfrm>
            <a:custGeom>
              <a:avLst/>
              <a:gdLst/>
              <a:ahLst/>
              <a:cxnLst/>
              <a:rect l="l" t="t" r="r" b="b"/>
              <a:pathLst>
                <a:path w="121133" h="32504" fill="none" extrusionOk="0">
                  <a:moveTo>
                    <a:pt x="121132" y="0"/>
                  </a:moveTo>
                  <a:cubicBezTo>
                    <a:pt x="118251" y="860"/>
                    <a:pt x="103177" y="18560"/>
                    <a:pt x="89775" y="13052"/>
                  </a:cubicBezTo>
                  <a:cubicBezTo>
                    <a:pt x="76372" y="7545"/>
                    <a:pt x="66153" y="10124"/>
                    <a:pt x="52942" y="17923"/>
                  </a:cubicBezTo>
                  <a:cubicBezTo>
                    <a:pt x="39746" y="25739"/>
                    <a:pt x="37804" y="18066"/>
                    <a:pt x="22922" y="18433"/>
                  </a:cubicBezTo>
                  <a:cubicBezTo>
                    <a:pt x="8023" y="18783"/>
                    <a:pt x="6176" y="32504"/>
                    <a:pt x="1" y="324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335600" y="2377375"/>
              <a:ext cx="3042650" cy="803850"/>
            </a:xfrm>
            <a:custGeom>
              <a:avLst/>
              <a:gdLst/>
              <a:ahLst/>
              <a:cxnLst/>
              <a:rect l="l" t="t" r="r" b="b"/>
              <a:pathLst>
                <a:path w="121706" h="32154" fill="none" extrusionOk="0">
                  <a:moveTo>
                    <a:pt x="121706" y="0"/>
                  </a:moveTo>
                  <a:cubicBezTo>
                    <a:pt x="118936" y="828"/>
                    <a:pt x="103401" y="18767"/>
                    <a:pt x="89871" y="12989"/>
                  </a:cubicBezTo>
                  <a:cubicBezTo>
                    <a:pt x="76341" y="7211"/>
                    <a:pt x="66170" y="10203"/>
                    <a:pt x="52863" y="17971"/>
                  </a:cubicBezTo>
                  <a:cubicBezTo>
                    <a:pt x="39572" y="25739"/>
                    <a:pt x="37582" y="17605"/>
                    <a:pt x="22810" y="18114"/>
                  </a:cubicBezTo>
                  <a:cubicBezTo>
                    <a:pt x="8039" y="18624"/>
                    <a:pt x="6304" y="32153"/>
                    <a:pt x="1" y="3212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34025" y="2387700"/>
              <a:ext cx="3057350" cy="795100"/>
            </a:xfrm>
            <a:custGeom>
              <a:avLst/>
              <a:gdLst/>
              <a:ahLst/>
              <a:cxnLst/>
              <a:rect l="l" t="t" r="r" b="b"/>
              <a:pathLst>
                <a:path w="122294" h="31804" fill="none" extrusionOk="0">
                  <a:moveTo>
                    <a:pt x="122294" y="1"/>
                  </a:moveTo>
                  <a:cubicBezTo>
                    <a:pt x="119636" y="797"/>
                    <a:pt x="103639" y="18959"/>
                    <a:pt x="89966" y="12910"/>
                  </a:cubicBezTo>
                  <a:cubicBezTo>
                    <a:pt x="76308" y="6877"/>
                    <a:pt x="66201" y="10268"/>
                    <a:pt x="52798" y="17988"/>
                  </a:cubicBezTo>
                  <a:cubicBezTo>
                    <a:pt x="39412" y="25724"/>
                    <a:pt x="37390" y="17128"/>
                    <a:pt x="22730" y="17781"/>
                  </a:cubicBezTo>
                  <a:cubicBezTo>
                    <a:pt x="8070" y="18433"/>
                    <a:pt x="6447" y="31804"/>
                    <a:pt x="0" y="317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32425" y="2397650"/>
              <a:ext cx="3072100" cy="786350"/>
            </a:xfrm>
            <a:custGeom>
              <a:avLst/>
              <a:gdLst/>
              <a:ahLst/>
              <a:cxnLst/>
              <a:rect l="l" t="t" r="r" b="b"/>
              <a:pathLst>
                <a:path w="122884" h="31454" fill="none" extrusionOk="0">
                  <a:moveTo>
                    <a:pt x="122883" y="1"/>
                  </a:moveTo>
                  <a:cubicBezTo>
                    <a:pt x="120352" y="765"/>
                    <a:pt x="103878" y="19150"/>
                    <a:pt x="90077" y="12846"/>
                  </a:cubicBezTo>
                  <a:cubicBezTo>
                    <a:pt x="76277" y="6543"/>
                    <a:pt x="66233" y="10347"/>
                    <a:pt x="52735" y="18035"/>
                  </a:cubicBezTo>
                  <a:cubicBezTo>
                    <a:pt x="39253" y="25723"/>
                    <a:pt x="37184" y="16666"/>
                    <a:pt x="22635" y="17462"/>
                  </a:cubicBezTo>
                  <a:cubicBezTo>
                    <a:pt x="8102" y="18258"/>
                    <a:pt x="6590" y="31454"/>
                    <a:pt x="0" y="314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30825" y="2408000"/>
              <a:ext cx="3086825" cy="777200"/>
            </a:xfrm>
            <a:custGeom>
              <a:avLst/>
              <a:gdLst/>
              <a:ahLst/>
              <a:cxnLst/>
              <a:rect l="l" t="t" r="r" b="b"/>
              <a:pathLst>
                <a:path w="123473" h="31088" fill="none" extrusionOk="0">
                  <a:moveTo>
                    <a:pt x="123472" y="1"/>
                  </a:moveTo>
                  <a:cubicBezTo>
                    <a:pt x="121053" y="717"/>
                    <a:pt x="104117" y="19340"/>
                    <a:pt x="90189" y="12767"/>
                  </a:cubicBezTo>
                  <a:cubicBezTo>
                    <a:pt x="76261" y="6193"/>
                    <a:pt x="66249" y="10411"/>
                    <a:pt x="52672" y="18051"/>
                  </a:cubicBezTo>
                  <a:cubicBezTo>
                    <a:pt x="39094" y="25707"/>
                    <a:pt x="36993" y="16189"/>
                    <a:pt x="22556" y="17128"/>
                  </a:cubicBezTo>
                  <a:cubicBezTo>
                    <a:pt x="8135" y="18067"/>
                    <a:pt x="6718" y="31087"/>
                    <a:pt x="1" y="310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329250" y="2417950"/>
              <a:ext cx="3101525" cy="768850"/>
            </a:xfrm>
            <a:custGeom>
              <a:avLst/>
              <a:gdLst/>
              <a:ahLst/>
              <a:cxnLst/>
              <a:rect l="l" t="t" r="r" b="b"/>
              <a:pathLst>
                <a:path w="124061" h="30754" fill="none" extrusionOk="0">
                  <a:moveTo>
                    <a:pt x="124061" y="1"/>
                  </a:moveTo>
                  <a:cubicBezTo>
                    <a:pt x="121753" y="701"/>
                    <a:pt x="104355" y="19547"/>
                    <a:pt x="90300" y="12703"/>
                  </a:cubicBezTo>
                  <a:cubicBezTo>
                    <a:pt x="76229" y="5874"/>
                    <a:pt x="66280" y="10490"/>
                    <a:pt x="52607" y="18099"/>
                  </a:cubicBezTo>
                  <a:cubicBezTo>
                    <a:pt x="38934" y="25707"/>
                    <a:pt x="36785" y="15727"/>
                    <a:pt x="22476" y="16810"/>
                  </a:cubicBezTo>
                  <a:cubicBezTo>
                    <a:pt x="8150" y="17908"/>
                    <a:pt x="6861" y="30753"/>
                    <a:pt x="0" y="307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28050" y="2427900"/>
              <a:ext cx="3115850" cy="760075"/>
            </a:xfrm>
            <a:custGeom>
              <a:avLst/>
              <a:gdLst/>
              <a:ahLst/>
              <a:cxnLst/>
              <a:rect l="l" t="t" r="r" b="b"/>
              <a:pathLst>
                <a:path w="124634" h="30403" fill="none" extrusionOk="0">
                  <a:moveTo>
                    <a:pt x="124634" y="1"/>
                  </a:moveTo>
                  <a:cubicBezTo>
                    <a:pt x="122437" y="669"/>
                    <a:pt x="104578" y="19754"/>
                    <a:pt x="90380" y="12639"/>
                  </a:cubicBezTo>
                  <a:cubicBezTo>
                    <a:pt x="76181" y="5540"/>
                    <a:pt x="66297" y="10570"/>
                    <a:pt x="52528" y="18147"/>
                  </a:cubicBezTo>
                  <a:cubicBezTo>
                    <a:pt x="38759" y="25707"/>
                    <a:pt x="36579" y="15265"/>
                    <a:pt x="22364" y="16507"/>
                  </a:cubicBezTo>
                  <a:cubicBezTo>
                    <a:pt x="8166" y="17733"/>
                    <a:pt x="6988" y="30403"/>
                    <a:pt x="0" y="303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26450" y="2438250"/>
              <a:ext cx="3131000" cy="751325"/>
            </a:xfrm>
            <a:custGeom>
              <a:avLst/>
              <a:gdLst/>
              <a:ahLst/>
              <a:cxnLst/>
              <a:rect l="l" t="t" r="r" b="b"/>
              <a:pathLst>
                <a:path w="125240" h="30053" fill="none" extrusionOk="0">
                  <a:moveTo>
                    <a:pt x="125239" y="1"/>
                  </a:moveTo>
                  <a:cubicBezTo>
                    <a:pt x="123138" y="637"/>
                    <a:pt x="104833" y="19929"/>
                    <a:pt x="90491" y="12559"/>
                  </a:cubicBezTo>
                  <a:cubicBezTo>
                    <a:pt x="76150" y="5190"/>
                    <a:pt x="66329" y="10633"/>
                    <a:pt x="52465" y="18162"/>
                  </a:cubicBezTo>
                  <a:cubicBezTo>
                    <a:pt x="38600" y="25691"/>
                    <a:pt x="36372" y="14788"/>
                    <a:pt x="22285" y="16173"/>
                  </a:cubicBezTo>
                  <a:cubicBezTo>
                    <a:pt x="8198" y="17541"/>
                    <a:pt x="7132" y="30053"/>
                    <a:pt x="1" y="299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24875" y="2448200"/>
              <a:ext cx="3145700" cy="742575"/>
            </a:xfrm>
            <a:custGeom>
              <a:avLst/>
              <a:gdLst/>
              <a:ahLst/>
              <a:cxnLst/>
              <a:rect l="l" t="t" r="r" b="b"/>
              <a:pathLst>
                <a:path w="125828" h="29703" fill="none" extrusionOk="0">
                  <a:moveTo>
                    <a:pt x="125827" y="0"/>
                  </a:moveTo>
                  <a:cubicBezTo>
                    <a:pt x="123838" y="605"/>
                    <a:pt x="105071" y="20136"/>
                    <a:pt x="90602" y="12496"/>
                  </a:cubicBezTo>
                  <a:cubicBezTo>
                    <a:pt x="76133" y="4871"/>
                    <a:pt x="66344" y="10713"/>
                    <a:pt x="52384" y="18210"/>
                  </a:cubicBezTo>
                  <a:cubicBezTo>
                    <a:pt x="38441" y="25691"/>
                    <a:pt x="36164" y="14326"/>
                    <a:pt x="22205" y="15854"/>
                  </a:cubicBezTo>
                  <a:cubicBezTo>
                    <a:pt x="8229" y="17382"/>
                    <a:pt x="7274" y="29702"/>
                    <a:pt x="0" y="29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23275" y="2458550"/>
              <a:ext cx="3160425" cy="733425"/>
            </a:xfrm>
            <a:custGeom>
              <a:avLst/>
              <a:gdLst/>
              <a:ahLst/>
              <a:cxnLst/>
              <a:rect l="l" t="t" r="r" b="b"/>
              <a:pathLst>
                <a:path w="126417" h="29337" fill="none" extrusionOk="0">
                  <a:moveTo>
                    <a:pt x="126417" y="0"/>
                  </a:moveTo>
                  <a:cubicBezTo>
                    <a:pt x="124538" y="557"/>
                    <a:pt x="105310" y="20327"/>
                    <a:pt x="90698" y="12416"/>
                  </a:cubicBezTo>
                  <a:cubicBezTo>
                    <a:pt x="76102" y="4521"/>
                    <a:pt x="66376" y="10776"/>
                    <a:pt x="52321" y="18226"/>
                  </a:cubicBezTo>
                  <a:cubicBezTo>
                    <a:pt x="38282" y="25691"/>
                    <a:pt x="35974" y="13848"/>
                    <a:pt x="22110" y="15520"/>
                  </a:cubicBezTo>
                  <a:cubicBezTo>
                    <a:pt x="8261" y="17191"/>
                    <a:pt x="7402" y="29336"/>
                    <a:pt x="0" y="292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21675" y="2468500"/>
              <a:ext cx="3175150" cy="725050"/>
            </a:xfrm>
            <a:custGeom>
              <a:avLst/>
              <a:gdLst/>
              <a:ahLst/>
              <a:cxnLst/>
              <a:rect l="l" t="t" r="r" b="b"/>
              <a:pathLst>
                <a:path w="127006" h="29002" fill="none" extrusionOk="0">
                  <a:moveTo>
                    <a:pt x="127006" y="0"/>
                  </a:moveTo>
                  <a:cubicBezTo>
                    <a:pt x="125239" y="541"/>
                    <a:pt x="105549" y="20518"/>
                    <a:pt x="90810" y="12368"/>
                  </a:cubicBezTo>
                  <a:cubicBezTo>
                    <a:pt x="76070" y="4202"/>
                    <a:pt x="66408" y="10856"/>
                    <a:pt x="52258" y="18273"/>
                  </a:cubicBezTo>
                  <a:cubicBezTo>
                    <a:pt x="38123" y="25691"/>
                    <a:pt x="35767" y="13387"/>
                    <a:pt x="22030" y="15201"/>
                  </a:cubicBezTo>
                  <a:cubicBezTo>
                    <a:pt x="8278" y="17016"/>
                    <a:pt x="7546" y="29002"/>
                    <a:pt x="1" y="2893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20075" y="2478850"/>
              <a:ext cx="3189900" cy="715900"/>
            </a:xfrm>
            <a:custGeom>
              <a:avLst/>
              <a:gdLst/>
              <a:ahLst/>
              <a:cxnLst/>
              <a:rect l="l" t="t" r="r" b="b"/>
              <a:pathLst>
                <a:path w="127596" h="28636" fill="none" extrusionOk="0">
                  <a:moveTo>
                    <a:pt x="127595" y="0"/>
                  </a:moveTo>
                  <a:cubicBezTo>
                    <a:pt x="125940" y="494"/>
                    <a:pt x="105788" y="20709"/>
                    <a:pt x="90921" y="12288"/>
                  </a:cubicBezTo>
                  <a:cubicBezTo>
                    <a:pt x="76055" y="3852"/>
                    <a:pt x="66440" y="10919"/>
                    <a:pt x="52194" y="18289"/>
                  </a:cubicBezTo>
                  <a:cubicBezTo>
                    <a:pt x="37964" y="25675"/>
                    <a:pt x="35576" y="12909"/>
                    <a:pt x="21935" y="14867"/>
                  </a:cubicBezTo>
                  <a:cubicBezTo>
                    <a:pt x="8310" y="16825"/>
                    <a:pt x="7689" y="28636"/>
                    <a:pt x="1" y="285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18900" y="2488800"/>
              <a:ext cx="3204200" cy="707150"/>
            </a:xfrm>
            <a:custGeom>
              <a:avLst/>
              <a:gdLst/>
              <a:ahLst/>
              <a:cxnLst/>
              <a:rect l="l" t="t" r="r" b="b"/>
              <a:pathLst>
                <a:path w="128168" h="28286" fill="none" extrusionOk="0">
                  <a:moveTo>
                    <a:pt x="128168" y="0"/>
                  </a:moveTo>
                  <a:cubicBezTo>
                    <a:pt x="126624" y="478"/>
                    <a:pt x="106010" y="20916"/>
                    <a:pt x="91000" y="12225"/>
                  </a:cubicBezTo>
                  <a:cubicBezTo>
                    <a:pt x="76006" y="3518"/>
                    <a:pt x="66440" y="10999"/>
                    <a:pt x="52114" y="18337"/>
                  </a:cubicBezTo>
                  <a:cubicBezTo>
                    <a:pt x="37788" y="25675"/>
                    <a:pt x="35353" y="12447"/>
                    <a:pt x="21839" y="14549"/>
                  </a:cubicBezTo>
                  <a:cubicBezTo>
                    <a:pt x="8325" y="16666"/>
                    <a:pt x="7816" y="28285"/>
                    <a:pt x="0" y="282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17300" y="2499125"/>
              <a:ext cx="3218925" cy="698400"/>
            </a:xfrm>
            <a:custGeom>
              <a:avLst/>
              <a:gdLst/>
              <a:ahLst/>
              <a:cxnLst/>
              <a:rect l="l" t="t" r="r" b="b"/>
              <a:pathLst>
                <a:path w="128757" h="27936" fill="none" extrusionOk="0">
                  <a:moveTo>
                    <a:pt x="128757" y="1"/>
                  </a:moveTo>
                  <a:cubicBezTo>
                    <a:pt x="127324" y="431"/>
                    <a:pt x="106250" y="21107"/>
                    <a:pt x="91112" y="12146"/>
                  </a:cubicBezTo>
                  <a:cubicBezTo>
                    <a:pt x="75975" y="3184"/>
                    <a:pt x="66472" y="11063"/>
                    <a:pt x="52051" y="18354"/>
                  </a:cubicBezTo>
                  <a:cubicBezTo>
                    <a:pt x="37629" y="25660"/>
                    <a:pt x="35162" y="11971"/>
                    <a:pt x="21760" y="14215"/>
                  </a:cubicBezTo>
                  <a:cubicBezTo>
                    <a:pt x="8357" y="16475"/>
                    <a:pt x="7959" y="27936"/>
                    <a:pt x="1" y="2787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15700" y="2509075"/>
              <a:ext cx="3233675" cy="689650"/>
            </a:xfrm>
            <a:custGeom>
              <a:avLst/>
              <a:gdLst/>
              <a:ahLst/>
              <a:cxnLst/>
              <a:rect l="l" t="t" r="r" b="b"/>
              <a:pathLst>
                <a:path w="129347" h="27586" fill="none" extrusionOk="0">
                  <a:moveTo>
                    <a:pt x="129346" y="1"/>
                  </a:moveTo>
                  <a:cubicBezTo>
                    <a:pt x="128025" y="399"/>
                    <a:pt x="106489" y="21298"/>
                    <a:pt x="91224" y="12082"/>
                  </a:cubicBezTo>
                  <a:cubicBezTo>
                    <a:pt x="75959" y="2850"/>
                    <a:pt x="66504" y="11143"/>
                    <a:pt x="51987" y="18401"/>
                  </a:cubicBezTo>
                  <a:cubicBezTo>
                    <a:pt x="37455" y="25660"/>
                    <a:pt x="34956" y="11509"/>
                    <a:pt x="21665" y="13897"/>
                  </a:cubicBezTo>
                  <a:cubicBezTo>
                    <a:pt x="8373" y="16300"/>
                    <a:pt x="8087" y="27586"/>
                    <a:pt x="1" y="2752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14125" y="2519425"/>
              <a:ext cx="3248375" cy="680500"/>
            </a:xfrm>
            <a:custGeom>
              <a:avLst/>
              <a:gdLst/>
              <a:ahLst/>
              <a:cxnLst/>
              <a:rect l="l" t="t" r="r" b="b"/>
              <a:pathLst>
                <a:path w="129935" h="27220" fill="none" extrusionOk="0">
                  <a:moveTo>
                    <a:pt x="129934" y="1"/>
                  </a:moveTo>
                  <a:cubicBezTo>
                    <a:pt x="128725" y="367"/>
                    <a:pt x="106727" y="21489"/>
                    <a:pt x="91335" y="12002"/>
                  </a:cubicBezTo>
                  <a:cubicBezTo>
                    <a:pt x="75926" y="2516"/>
                    <a:pt x="66535" y="11207"/>
                    <a:pt x="51923" y="18417"/>
                  </a:cubicBezTo>
                  <a:cubicBezTo>
                    <a:pt x="37295" y="25644"/>
                    <a:pt x="34764" y="11031"/>
                    <a:pt x="21584" y="13578"/>
                  </a:cubicBezTo>
                  <a:cubicBezTo>
                    <a:pt x="8405" y="16125"/>
                    <a:pt x="8230" y="27219"/>
                    <a:pt x="0" y="2715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12525" y="2529375"/>
              <a:ext cx="3263100" cy="672150"/>
            </a:xfrm>
            <a:custGeom>
              <a:avLst/>
              <a:gdLst/>
              <a:ahLst/>
              <a:cxnLst/>
              <a:rect l="l" t="t" r="r" b="b"/>
              <a:pathLst>
                <a:path w="130524" h="26886" fill="none" extrusionOk="0">
                  <a:moveTo>
                    <a:pt x="130524" y="1"/>
                  </a:moveTo>
                  <a:cubicBezTo>
                    <a:pt x="129425" y="335"/>
                    <a:pt x="106966" y="21696"/>
                    <a:pt x="91430" y="11939"/>
                  </a:cubicBezTo>
                  <a:cubicBezTo>
                    <a:pt x="75895" y="2181"/>
                    <a:pt x="66567" y="11286"/>
                    <a:pt x="51844" y="18465"/>
                  </a:cubicBezTo>
                  <a:cubicBezTo>
                    <a:pt x="37136" y="25644"/>
                    <a:pt x="34557" y="10554"/>
                    <a:pt x="21505" y="13260"/>
                  </a:cubicBezTo>
                  <a:cubicBezTo>
                    <a:pt x="8437" y="15950"/>
                    <a:pt x="8373" y="26885"/>
                    <a:pt x="1" y="2682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11325" y="2539725"/>
              <a:ext cx="3277825" cy="662975"/>
            </a:xfrm>
            <a:custGeom>
              <a:avLst/>
              <a:gdLst/>
              <a:ahLst/>
              <a:cxnLst/>
              <a:rect l="l" t="t" r="r" b="b"/>
              <a:pathLst>
                <a:path w="131113" h="26519" fill="none" extrusionOk="0">
                  <a:moveTo>
                    <a:pt x="131113" y="0"/>
                  </a:moveTo>
                  <a:cubicBezTo>
                    <a:pt x="130110" y="303"/>
                    <a:pt x="107205" y="21887"/>
                    <a:pt x="91526" y="11859"/>
                  </a:cubicBezTo>
                  <a:cubicBezTo>
                    <a:pt x="75847" y="1831"/>
                    <a:pt x="66568" y="11350"/>
                    <a:pt x="51764" y="18496"/>
                  </a:cubicBezTo>
                  <a:cubicBezTo>
                    <a:pt x="36961" y="25627"/>
                    <a:pt x="34351" y="10076"/>
                    <a:pt x="21394" y="12925"/>
                  </a:cubicBezTo>
                  <a:cubicBezTo>
                    <a:pt x="8453" y="15759"/>
                    <a:pt x="8501" y="26519"/>
                    <a:pt x="1" y="264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09750" y="2549675"/>
              <a:ext cx="3292550" cy="654225"/>
            </a:xfrm>
            <a:custGeom>
              <a:avLst/>
              <a:gdLst/>
              <a:ahLst/>
              <a:cxnLst/>
              <a:rect l="l" t="t" r="r" b="b"/>
              <a:pathLst>
                <a:path w="131702" h="26169" fill="none" extrusionOk="0">
                  <a:moveTo>
                    <a:pt x="131701" y="0"/>
                  </a:moveTo>
                  <a:cubicBezTo>
                    <a:pt x="130810" y="271"/>
                    <a:pt x="107443" y="22078"/>
                    <a:pt x="91637" y="11795"/>
                  </a:cubicBezTo>
                  <a:cubicBezTo>
                    <a:pt x="75831" y="1513"/>
                    <a:pt x="66599" y="11429"/>
                    <a:pt x="51700" y="18528"/>
                  </a:cubicBezTo>
                  <a:cubicBezTo>
                    <a:pt x="36801" y="25627"/>
                    <a:pt x="34143" y="9615"/>
                    <a:pt x="21314" y="12607"/>
                  </a:cubicBezTo>
                  <a:cubicBezTo>
                    <a:pt x="8484" y="15584"/>
                    <a:pt x="8643" y="26169"/>
                    <a:pt x="0" y="2610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308150" y="2560025"/>
              <a:ext cx="3307275" cy="645475"/>
            </a:xfrm>
            <a:custGeom>
              <a:avLst/>
              <a:gdLst/>
              <a:ahLst/>
              <a:cxnLst/>
              <a:rect l="l" t="t" r="r" b="b"/>
              <a:pathLst>
                <a:path w="132291" h="25819" fill="none" extrusionOk="0">
                  <a:moveTo>
                    <a:pt x="132290" y="0"/>
                  </a:moveTo>
                  <a:cubicBezTo>
                    <a:pt x="131510" y="223"/>
                    <a:pt x="107682" y="22269"/>
                    <a:pt x="91733" y="11715"/>
                  </a:cubicBezTo>
                  <a:cubicBezTo>
                    <a:pt x="75799" y="1162"/>
                    <a:pt x="66631" y="11493"/>
                    <a:pt x="51637" y="18560"/>
                  </a:cubicBezTo>
                  <a:cubicBezTo>
                    <a:pt x="36642" y="25627"/>
                    <a:pt x="33952" y="9137"/>
                    <a:pt x="21234" y="12273"/>
                  </a:cubicBezTo>
                  <a:cubicBezTo>
                    <a:pt x="8500" y="15408"/>
                    <a:pt x="8771" y="25818"/>
                    <a:pt x="0" y="257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06550" y="2569975"/>
              <a:ext cx="3322000" cy="640700"/>
            </a:xfrm>
            <a:custGeom>
              <a:avLst/>
              <a:gdLst/>
              <a:ahLst/>
              <a:cxnLst/>
              <a:rect l="l" t="t" r="r" b="b"/>
              <a:pathLst>
                <a:path w="132880" h="25628" fill="none" extrusionOk="0">
                  <a:moveTo>
                    <a:pt x="132880" y="0"/>
                  </a:moveTo>
                  <a:cubicBezTo>
                    <a:pt x="132211" y="207"/>
                    <a:pt x="107921" y="22476"/>
                    <a:pt x="91844" y="11652"/>
                  </a:cubicBezTo>
                  <a:cubicBezTo>
                    <a:pt x="75768" y="844"/>
                    <a:pt x="66663" y="11572"/>
                    <a:pt x="51573" y="18592"/>
                  </a:cubicBezTo>
                  <a:cubicBezTo>
                    <a:pt x="36484" y="25627"/>
                    <a:pt x="33746" y="8675"/>
                    <a:pt x="21139" y="11954"/>
                  </a:cubicBezTo>
                  <a:cubicBezTo>
                    <a:pt x="8533" y="15233"/>
                    <a:pt x="8915" y="25468"/>
                    <a:pt x="1" y="2540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04975" y="2580325"/>
              <a:ext cx="3336700" cy="640300"/>
            </a:xfrm>
            <a:custGeom>
              <a:avLst/>
              <a:gdLst/>
              <a:ahLst/>
              <a:cxnLst/>
              <a:rect l="l" t="t" r="r" b="b"/>
              <a:pathLst>
                <a:path w="133468" h="25612" fill="none" extrusionOk="0">
                  <a:moveTo>
                    <a:pt x="133468" y="0"/>
                  </a:moveTo>
                  <a:cubicBezTo>
                    <a:pt x="132911" y="159"/>
                    <a:pt x="108159" y="22666"/>
                    <a:pt x="91955" y="11572"/>
                  </a:cubicBezTo>
                  <a:cubicBezTo>
                    <a:pt x="75751" y="493"/>
                    <a:pt x="66678" y="11636"/>
                    <a:pt x="51509" y="18623"/>
                  </a:cubicBezTo>
                  <a:cubicBezTo>
                    <a:pt x="36324" y="25611"/>
                    <a:pt x="33554" y="8197"/>
                    <a:pt x="21059" y="11620"/>
                  </a:cubicBezTo>
                  <a:cubicBezTo>
                    <a:pt x="8564" y="15042"/>
                    <a:pt x="9057" y="25102"/>
                    <a:pt x="0" y="250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03375" y="2590250"/>
              <a:ext cx="3351450" cy="640325"/>
            </a:xfrm>
            <a:custGeom>
              <a:avLst/>
              <a:gdLst/>
              <a:ahLst/>
              <a:cxnLst/>
              <a:rect l="l" t="t" r="r" b="b"/>
              <a:pathLst>
                <a:path w="134058" h="25613" fill="none" extrusionOk="0">
                  <a:moveTo>
                    <a:pt x="134057" y="1"/>
                  </a:moveTo>
                  <a:cubicBezTo>
                    <a:pt x="133612" y="144"/>
                    <a:pt x="108398" y="22858"/>
                    <a:pt x="92051" y="11509"/>
                  </a:cubicBezTo>
                  <a:cubicBezTo>
                    <a:pt x="75720" y="160"/>
                    <a:pt x="66710" y="11716"/>
                    <a:pt x="51446" y="18656"/>
                  </a:cubicBezTo>
                  <a:cubicBezTo>
                    <a:pt x="36165" y="25612"/>
                    <a:pt x="33348" y="7737"/>
                    <a:pt x="20964" y="11302"/>
                  </a:cubicBezTo>
                  <a:cubicBezTo>
                    <a:pt x="8596" y="14868"/>
                    <a:pt x="9201" y="24768"/>
                    <a:pt x="0" y="24689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02175" y="2596225"/>
              <a:ext cx="3365775" cy="644300"/>
            </a:xfrm>
            <a:custGeom>
              <a:avLst/>
              <a:gdLst/>
              <a:ahLst/>
              <a:cxnLst/>
              <a:rect l="l" t="t" r="r" b="b"/>
              <a:pathLst>
                <a:path w="134631" h="25772" fill="none" extrusionOk="0">
                  <a:moveTo>
                    <a:pt x="134630" y="176"/>
                  </a:moveTo>
                  <a:cubicBezTo>
                    <a:pt x="134296" y="271"/>
                    <a:pt x="108621" y="23224"/>
                    <a:pt x="92147" y="11605"/>
                  </a:cubicBezTo>
                  <a:cubicBezTo>
                    <a:pt x="75672" y="1"/>
                    <a:pt x="66727" y="11955"/>
                    <a:pt x="51366" y="18863"/>
                  </a:cubicBezTo>
                  <a:cubicBezTo>
                    <a:pt x="35990" y="25771"/>
                    <a:pt x="33141" y="7434"/>
                    <a:pt x="20868" y="11143"/>
                  </a:cubicBezTo>
                  <a:cubicBezTo>
                    <a:pt x="8612" y="14868"/>
                    <a:pt x="9328" y="24577"/>
                    <a:pt x="1" y="2451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00600" y="2597825"/>
              <a:ext cx="3380475" cy="652625"/>
            </a:xfrm>
            <a:custGeom>
              <a:avLst/>
              <a:gdLst/>
              <a:ahLst/>
              <a:cxnLst/>
              <a:rect l="l" t="t" r="r" b="b"/>
              <a:pathLst>
                <a:path w="135219" h="26105" fill="none" extrusionOk="0">
                  <a:moveTo>
                    <a:pt x="135219" y="510"/>
                  </a:moveTo>
                  <a:cubicBezTo>
                    <a:pt x="134996" y="573"/>
                    <a:pt x="108859" y="23765"/>
                    <a:pt x="92258" y="11875"/>
                  </a:cubicBezTo>
                  <a:cubicBezTo>
                    <a:pt x="75656" y="0"/>
                    <a:pt x="66758" y="12368"/>
                    <a:pt x="51286" y="19229"/>
                  </a:cubicBezTo>
                  <a:cubicBezTo>
                    <a:pt x="35830" y="26105"/>
                    <a:pt x="32933" y="7306"/>
                    <a:pt x="20788" y="11174"/>
                  </a:cubicBezTo>
                  <a:cubicBezTo>
                    <a:pt x="8627" y="15026"/>
                    <a:pt x="9455" y="24561"/>
                    <a:pt x="0" y="24497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99000" y="2599425"/>
              <a:ext cx="3395225" cy="660975"/>
            </a:xfrm>
            <a:custGeom>
              <a:avLst/>
              <a:gdLst/>
              <a:ahLst/>
              <a:cxnLst/>
              <a:rect l="l" t="t" r="r" b="b"/>
              <a:pathLst>
                <a:path w="135809" h="26439" fill="none" extrusionOk="0">
                  <a:moveTo>
                    <a:pt x="135808" y="860"/>
                  </a:moveTo>
                  <a:cubicBezTo>
                    <a:pt x="135697" y="891"/>
                    <a:pt x="109099" y="24290"/>
                    <a:pt x="92369" y="12145"/>
                  </a:cubicBezTo>
                  <a:cubicBezTo>
                    <a:pt x="75624" y="0"/>
                    <a:pt x="66774" y="12782"/>
                    <a:pt x="51223" y="19610"/>
                  </a:cubicBezTo>
                  <a:cubicBezTo>
                    <a:pt x="35671" y="26439"/>
                    <a:pt x="32727" y="7179"/>
                    <a:pt x="20693" y="11190"/>
                  </a:cubicBezTo>
                  <a:cubicBezTo>
                    <a:pt x="8659" y="15185"/>
                    <a:pt x="9599" y="24561"/>
                    <a:pt x="0" y="2448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97400" y="2601400"/>
              <a:ext cx="3410350" cy="668950"/>
            </a:xfrm>
            <a:custGeom>
              <a:avLst/>
              <a:gdLst/>
              <a:ahLst/>
              <a:cxnLst/>
              <a:rect l="l" t="t" r="r" b="b"/>
              <a:pathLst>
                <a:path w="136414" h="26758" fill="none" extrusionOk="0">
                  <a:moveTo>
                    <a:pt x="136413" y="1179"/>
                  </a:moveTo>
                  <a:cubicBezTo>
                    <a:pt x="136413" y="1179"/>
                    <a:pt x="109338" y="24816"/>
                    <a:pt x="92465" y="12416"/>
                  </a:cubicBezTo>
                  <a:cubicBezTo>
                    <a:pt x="75593" y="1"/>
                    <a:pt x="66806" y="13180"/>
                    <a:pt x="51159" y="19977"/>
                  </a:cubicBezTo>
                  <a:cubicBezTo>
                    <a:pt x="35513" y="26758"/>
                    <a:pt x="32536" y="7036"/>
                    <a:pt x="20614" y="11191"/>
                  </a:cubicBezTo>
                  <a:cubicBezTo>
                    <a:pt x="8692" y="15345"/>
                    <a:pt x="9742" y="24529"/>
                    <a:pt x="1" y="2446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grpSp>
        <p:nvGrpSpPr>
          <p:cNvPr id="233" name="Google Shape;233;p3"/>
          <p:cNvGrpSpPr/>
          <p:nvPr/>
        </p:nvGrpSpPr>
        <p:grpSpPr>
          <a:xfrm rot="4606970">
            <a:off x="9258189" y="-1900335"/>
            <a:ext cx="35765728" cy="14252605"/>
            <a:chOff x="297400" y="1910975"/>
            <a:chExt cx="3410350" cy="1359375"/>
          </a:xfrm>
        </p:grpSpPr>
        <p:sp>
          <p:nvSpPr>
            <p:cNvPr id="234" name="Google Shape;234;p3"/>
            <p:cNvSpPr/>
            <p:nvPr/>
          </p:nvSpPr>
          <p:spPr>
            <a:xfrm>
              <a:off x="405250" y="1910975"/>
              <a:ext cx="2366950" cy="1209350"/>
            </a:xfrm>
            <a:custGeom>
              <a:avLst/>
              <a:gdLst/>
              <a:ahLst/>
              <a:cxnLst/>
              <a:rect l="l" t="t" r="r" b="b"/>
              <a:pathLst>
                <a:path w="94678" h="48374" fill="none" extrusionOk="0">
                  <a:moveTo>
                    <a:pt x="0" y="48374"/>
                  </a:moveTo>
                  <a:cubicBezTo>
                    <a:pt x="0" y="48374"/>
                    <a:pt x="6877" y="26822"/>
                    <a:pt x="26885" y="33030"/>
                  </a:cubicBezTo>
                  <a:cubicBezTo>
                    <a:pt x="46909" y="39237"/>
                    <a:pt x="47052" y="26010"/>
                    <a:pt x="56030" y="16444"/>
                  </a:cubicBezTo>
                  <a:cubicBezTo>
                    <a:pt x="65023" y="6877"/>
                    <a:pt x="77725" y="22651"/>
                    <a:pt x="85111" y="16221"/>
                  </a:cubicBezTo>
                  <a:cubicBezTo>
                    <a:pt x="92481" y="9790"/>
                    <a:pt x="86830" y="2357"/>
                    <a:pt x="94677" y="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04050" y="1920925"/>
              <a:ext cx="2381275" cy="1200600"/>
            </a:xfrm>
            <a:custGeom>
              <a:avLst/>
              <a:gdLst/>
              <a:ahLst/>
              <a:cxnLst/>
              <a:rect l="l" t="t" r="r" b="b"/>
              <a:pathLst>
                <a:path w="95251" h="48024" fill="none" extrusionOk="0">
                  <a:moveTo>
                    <a:pt x="95251" y="1"/>
                  </a:moveTo>
                  <a:cubicBezTo>
                    <a:pt x="87515" y="2325"/>
                    <a:pt x="92704" y="9997"/>
                    <a:pt x="85191" y="16157"/>
                  </a:cubicBezTo>
                  <a:cubicBezTo>
                    <a:pt x="77678" y="22333"/>
                    <a:pt x="65023" y="6957"/>
                    <a:pt x="55950" y="16491"/>
                  </a:cubicBezTo>
                  <a:cubicBezTo>
                    <a:pt x="46877" y="26010"/>
                    <a:pt x="46686" y="38776"/>
                    <a:pt x="26790" y="32711"/>
                  </a:cubicBezTo>
                  <a:cubicBezTo>
                    <a:pt x="6893" y="26647"/>
                    <a:pt x="128" y="48024"/>
                    <a:pt x="1" y="480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02450" y="1931275"/>
              <a:ext cx="2396000" cy="1191850"/>
            </a:xfrm>
            <a:custGeom>
              <a:avLst/>
              <a:gdLst/>
              <a:ahLst/>
              <a:cxnLst/>
              <a:rect l="l" t="t" r="r" b="b"/>
              <a:pathLst>
                <a:path w="95840" h="47674" fill="none" extrusionOk="0">
                  <a:moveTo>
                    <a:pt x="95840" y="1"/>
                  </a:moveTo>
                  <a:cubicBezTo>
                    <a:pt x="88215" y="2293"/>
                    <a:pt x="92959" y="10172"/>
                    <a:pt x="85303" y="16077"/>
                  </a:cubicBezTo>
                  <a:cubicBezTo>
                    <a:pt x="77646" y="21983"/>
                    <a:pt x="65056" y="7020"/>
                    <a:pt x="55887" y="16507"/>
                  </a:cubicBezTo>
                  <a:cubicBezTo>
                    <a:pt x="46719" y="26010"/>
                    <a:pt x="46496" y="38298"/>
                    <a:pt x="26694" y="32377"/>
                  </a:cubicBezTo>
                  <a:cubicBezTo>
                    <a:pt x="6909" y="26455"/>
                    <a:pt x="272" y="47673"/>
                    <a:pt x="1" y="47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400875" y="1941225"/>
              <a:ext cx="2410725" cy="1183100"/>
            </a:xfrm>
            <a:custGeom>
              <a:avLst/>
              <a:gdLst/>
              <a:ahLst/>
              <a:cxnLst/>
              <a:rect l="l" t="t" r="r" b="b"/>
              <a:pathLst>
                <a:path w="96429" h="47324" fill="none" extrusionOk="0">
                  <a:moveTo>
                    <a:pt x="96428" y="1"/>
                  </a:moveTo>
                  <a:cubicBezTo>
                    <a:pt x="88915" y="2261"/>
                    <a:pt x="93197" y="10379"/>
                    <a:pt x="85413" y="16014"/>
                  </a:cubicBezTo>
                  <a:cubicBezTo>
                    <a:pt x="77630" y="21664"/>
                    <a:pt x="65087" y="7100"/>
                    <a:pt x="55823" y="16555"/>
                  </a:cubicBezTo>
                  <a:cubicBezTo>
                    <a:pt x="46559" y="26010"/>
                    <a:pt x="46288" y="37820"/>
                    <a:pt x="26614" y="32058"/>
                  </a:cubicBezTo>
                  <a:cubicBezTo>
                    <a:pt x="6940" y="26296"/>
                    <a:pt x="414" y="47323"/>
                    <a:pt x="0" y="473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99275" y="1951575"/>
              <a:ext cx="2425450" cy="1173925"/>
            </a:xfrm>
            <a:custGeom>
              <a:avLst/>
              <a:gdLst/>
              <a:ahLst/>
              <a:cxnLst/>
              <a:rect l="l" t="t" r="r" b="b"/>
              <a:pathLst>
                <a:path w="97018" h="46957" fill="none" extrusionOk="0">
                  <a:moveTo>
                    <a:pt x="97017" y="1"/>
                  </a:moveTo>
                  <a:cubicBezTo>
                    <a:pt x="89632" y="2229"/>
                    <a:pt x="93436" y="10570"/>
                    <a:pt x="85509" y="15934"/>
                  </a:cubicBezTo>
                  <a:cubicBezTo>
                    <a:pt x="77598" y="21314"/>
                    <a:pt x="65119" y="7163"/>
                    <a:pt x="55759" y="16571"/>
                  </a:cubicBezTo>
                  <a:cubicBezTo>
                    <a:pt x="46400" y="25994"/>
                    <a:pt x="46082" y="37343"/>
                    <a:pt x="26535" y="31724"/>
                  </a:cubicBezTo>
                  <a:cubicBezTo>
                    <a:pt x="6972" y="26105"/>
                    <a:pt x="558" y="46957"/>
                    <a:pt x="1" y="469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97675" y="1961525"/>
              <a:ext cx="2440175" cy="1165575"/>
            </a:xfrm>
            <a:custGeom>
              <a:avLst/>
              <a:gdLst/>
              <a:ahLst/>
              <a:cxnLst/>
              <a:rect l="l" t="t" r="r" b="b"/>
              <a:pathLst>
                <a:path w="97607" h="46623" fill="none" extrusionOk="0">
                  <a:moveTo>
                    <a:pt x="97607" y="0"/>
                  </a:moveTo>
                  <a:cubicBezTo>
                    <a:pt x="90332" y="2197"/>
                    <a:pt x="93675" y="10777"/>
                    <a:pt x="85621" y="15870"/>
                  </a:cubicBezTo>
                  <a:cubicBezTo>
                    <a:pt x="77567" y="20980"/>
                    <a:pt x="65135" y="7243"/>
                    <a:pt x="55680" y="16618"/>
                  </a:cubicBezTo>
                  <a:cubicBezTo>
                    <a:pt x="46225" y="25994"/>
                    <a:pt x="45891" y="36881"/>
                    <a:pt x="26440" y="31406"/>
                  </a:cubicBezTo>
                  <a:cubicBezTo>
                    <a:pt x="7005" y="25930"/>
                    <a:pt x="685" y="46623"/>
                    <a:pt x="1" y="466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96100" y="1971875"/>
              <a:ext cx="2455275" cy="1156425"/>
            </a:xfrm>
            <a:custGeom>
              <a:avLst/>
              <a:gdLst/>
              <a:ahLst/>
              <a:cxnLst/>
              <a:rect l="l" t="t" r="r" b="b"/>
              <a:pathLst>
                <a:path w="98211" h="46257" fill="none" extrusionOk="0">
                  <a:moveTo>
                    <a:pt x="98211" y="0"/>
                  </a:moveTo>
                  <a:cubicBezTo>
                    <a:pt x="91032" y="2149"/>
                    <a:pt x="93913" y="10951"/>
                    <a:pt x="85732" y="15806"/>
                  </a:cubicBezTo>
                  <a:cubicBezTo>
                    <a:pt x="77550" y="20645"/>
                    <a:pt x="65166" y="7306"/>
                    <a:pt x="55616" y="16650"/>
                  </a:cubicBezTo>
                  <a:cubicBezTo>
                    <a:pt x="46065" y="25978"/>
                    <a:pt x="45683" y="36403"/>
                    <a:pt x="26360" y="31071"/>
                  </a:cubicBezTo>
                  <a:cubicBezTo>
                    <a:pt x="7036" y="25755"/>
                    <a:pt x="828" y="46256"/>
                    <a:pt x="0" y="462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94900" y="1981825"/>
              <a:ext cx="2469625" cy="1147675"/>
            </a:xfrm>
            <a:custGeom>
              <a:avLst/>
              <a:gdLst/>
              <a:ahLst/>
              <a:cxnLst/>
              <a:rect l="l" t="t" r="r" b="b"/>
              <a:pathLst>
                <a:path w="98785" h="45907" fill="none" extrusionOk="0">
                  <a:moveTo>
                    <a:pt x="98784" y="0"/>
                  </a:moveTo>
                  <a:cubicBezTo>
                    <a:pt x="91717" y="2133"/>
                    <a:pt x="94136" y="11158"/>
                    <a:pt x="85811" y="15743"/>
                  </a:cubicBezTo>
                  <a:cubicBezTo>
                    <a:pt x="77503" y="20311"/>
                    <a:pt x="65182" y="7386"/>
                    <a:pt x="55536" y="16682"/>
                  </a:cubicBezTo>
                  <a:cubicBezTo>
                    <a:pt x="45890" y="25977"/>
                    <a:pt x="45477" y="35942"/>
                    <a:pt x="26264" y="30769"/>
                  </a:cubicBezTo>
                  <a:cubicBezTo>
                    <a:pt x="7036" y="25580"/>
                    <a:pt x="956" y="45906"/>
                    <a:pt x="0" y="459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93300" y="1992175"/>
              <a:ext cx="2484350" cy="1138900"/>
            </a:xfrm>
            <a:custGeom>
              <a:avLst/>
              <a:gdLst/>
              <a:ahLst/>
              <a:cxnLst/>
              <a:rect l="l" t="t" r="r" b="b"/>
              <a:pathLst>
                <a:path w="99374" h="45556" fill="none" extrusionOk="0">
                  <a:moveTo>
                    <a:pt x="99373" y="0"/>
                  </a:moveTo>
                  <a:cubicBezTo>
                    <a:pt x="92418" y="2085"/>
                    <a:pt x="94375" y="11349"/>
                    <a:pt x="85923" y="15663"/>
                  </a:cubicBezTo>
                  <a:cubicBezTo>
                    <a:pt x="77471" y="19961"/>
                    <a:pt x="65215" y="7449"/>
                    <a:pt x="55473" y="16713"/>
                  </a:cubicBezTo>
                  <a:cubicBezTo>
                    <a:pt x="45732" y="25961"/>
                    <a:pt x="45270" y="35464"/>
                    <a:pt x="26169" y="30434"/>
                  </a:cubicBezTo>
                  <a:cubicBezTo>
                    <a:pt x="7068" y="25388"/>
                    <a:pt x="1099" y="45556"/>
                    <a:pt x="1" y="455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91725" y="2002125"/>
              <a:ext cx="2499050" cy="1130150"/>
            </a:xfrm>
            <a:custGeom>
              <a:avLst/>
              <a:gdLst/>
              <a:ahLst/>
              <a:cxnLst/>
              <a:rect l="l" t="t" r="r" b="b"/>
              <a:pathLst>
                <a:path w="99962" h="45206" fill="none" extrusionOk="0">
                  <a:moveTo>
                    <a:pt x="99962" y="0"/>
                  </a:moveTo>
                  <a:cubicBezTo>
                    <a:pt x="93117" y="2069"/>
                    <a:pt x="94613" y="11556"/>
                    <a:pt x="86034" y="15599"/>
                  </a:cubicBezTo>
                  <a:cubicBezTo>
                    <a:pt x="77454" y="19642"/>
                    <a:pt x="65230" y="7529"/>
                    <a:pt x="55409" y="16745"/>
                  </a:cubicBezTo>
                  <a:cubicBezTo>
                    <a:pt x="45572" y="25961"/>
                    <a:pt x="45078" y="35002"/>
                    <a:pt x="26089" y="30116"/>
                  </a:cubicBezTo>
                  <a:cubicBezTo>
                    <a:pt x="7099" y="25213"/>
                    <a:pt x="1242" y="45205"/>
                    <a:pt x="0" y="451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90125" y="2012450"/>
              <a:ext cx="2513775" cy="1121025"/>
            </a:xfrm>
            <a:custGeom>
              <a:avLst/>
              <a:gdLst/>
              <a:ahLst/>
              <a:cxnLst/>
              <a:rect l="l" t="t" r="r" b="b"/>
              <a:pathLst>
                <a:path w="100551" h="44841" fill="none" extrusionOk="0">
                  <a:moveTo>
                    <a:pt x="100551" y="1"/>
                  </a:moveTo>
                  <a:cubicBezTo>
                    <a:pt x="93818" y="2022"/>
                    <a:pt x="94853" y="11732"/>
                    <a:pt x="86146" y="15520"/>
                  </a:cubicBezTo>
                  <a:cubicBezTo>
                    <a:pt x="77423" y="19293"/>
                    <a:pt x="65262" y="7593"/>
                    <a:pt x="55345" y="16778"/>
                  </a:cubicBezTo>
                  <a:cubicBezTo>
                    <a:pt x="45413" y="25946"/>
                    <a:pt x="44872" y="34526"/>
                    <a:pt x="26010" y="29782"/>
                  </a:cubicBezTo>
                  <a:cubicBezTo>
                    <a:pt x="7131" y="25039"/>
                    <a:pt x="1369" y="44840"/>
                    <a:pt x="0" y="448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88525" y="2022400"/>
              <a:ext cx="2528525" cy="1112650"/>
            </a:xfrm>
            <a:custGeom>
              <a:avLst/>
              <a:gdLst/>
              <a:ahLst/>
              <a:cxnLst/>
              <a:rect l="l" t="t" r="r" b="b"/>
              <a:pathLst>
                <a:path w="101141" h="44506" fill="none" extrusionOk="0">
                  <a:moveTo>
                    <a:pt x="101140" y="1"/>
                  </a:moveTo>
                  <a:cubicBezTo>
                    <a:pt x="94519" y="1990"/>
                    <a:pt x="95092" y="11939"/>
                    <a:pt x="86242" y="15457"/>
                  </a:cubicBezTo>
                  <a:cubicBezTo>
                    <a:pt x="77391" y="18974"/>
                    <a:pt x="65294" y="7673"/>
                    <a:pt x="55282" y="16810"/>
                  </a:cubicBezTo>
                  <a:cubicBezTo>
                    <a:pt x="45254" y="25946"/>
                    <a:pt x="44681" y="34064"/>
                    <a:pt x="25914" y="29464"/>
                  </a:cubicBezTo>
                  <a:cubicBezTo>
                    <a:pt x="7164" y="24864"/>
                    <a:pt x="1513" y="44506"/>
                    <a:pt x="1" y="444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87350" y="2032750"/>
              <a:ext cx="2542825" cy="1103500"/>
            </a:xfrm>
            <a:custGeom>
              <a:avLst/>
              <a:gdLst/>
              <a:ahLst/>
              <a:cxnLst/>
              <a:rect l="l" t="t" r="r" b="b"/>
              <a:pathLst>
                <a:path w="101713" h="44140" fill="none" extrusionOk="0">
                  <a:moveTo>
                    <a:pt x="101713" y="1"/>
                  </a:moveTo>
                  <a:cubicBezTo>
                    <a:pt x="95202" y="1959"/>
                    <a:pt x="95330" y="12130"/>
                    <a:pt x="86336" y="15377"/>
                  </a:cubicBezTo>
                  <a:cubicBezTo>
                    <a:pt x="77343" y="18624"/>
                    <a:pt x="65309" y="7737"/>
                    <a:pt x="55202" y="16841"/>
                  </a:cubicBezTo>
                  <a:cubicBezTo>
                    <a:pt x="45078" y="25930"/>
                    <a:pt x="44457" y="33586"/>
                    <a:pt x="25818" y="29130"/>
                  </a:cubicBezTo>
                  <a:cubicBezTo>
                    <a:pt x="7163" y="24673"/>
                    <a:pt x="1640" y="44140"/>
                    <a:pt x="0" y="441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85750" y="2042700"/>
              <a:ext cx="2557550" cy="1094750"/>
            </a:xfrm>
            <a:custGeom>
              <a:avLst/>
              <a:gdLst/>
              <a:ahLst/>
              <a:cxnLst/>
              <a:rect l="l" t="t" r="r" b="b"/>
              <a:pathLst>
                <a:path w="102302" h="43790" fill="none" extrusionOk="0">
                  <a:moveTo>
                    <a:pt x="102302" y="1"/>
                  </a:moveTo>
                  <a:cubicBezTo>
                    <a:pt x="95903" y="1927"/>
                    <a:pt x="95569" y="12337"/>
                    <a:pt x="86448" y="15313"/>
                  </a:cubicBezTo>
                  <a:cubicBezTo>
                    <a:pt x="77327" y="18290"/>
                    <a:pt x="65341" y="7816"/>
                    <a:pt x="55122" y="16873"/>
                  </a:cubicBezTo>
                  <a:cubicBezTo>
                    <a:pt x="44919" y="25946"/>
                    <a:pt x="44267" y="33125"/>
                    <a:pt x="25723" y="28811"/>
                  </a:cubicBezTo>
                  <a:cubicBezTo>
                    <a:pt x="7195" y="24497"/>
                    <a:pt x="1783" y="43789"/>
                    <a:pt x="0" y="43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84150" y="2053050"/>
              <a:ext cx="2572300" cy="1086000"/>
            </a:xfrm>
            <a:custGeom>
              <a:avLst/>
              <a:gdLst/>
              <a:ahLst/>
              <a:cxnLst/>
              <a:rect l="l" t="t" r="r" b="b"/>
              <a:pathLst>
                <a:path w="102892" h="43440" fill="none" extrusionOk="0">
                  <a:moveTo>
                    <a:pt x="102891" y="0"/>
                  </a:moveTo>
                  <a:cubicBezTo>
                    <a:pt x="96604" y="1895"/>
                    <a:pt x="95808" y="12512"/>
                    <a:pt x="86544" y="15233"/>
                  </a:cubicBezTo>
                  <a:cubicBezTo>
                    <a:pt x="77296" y="17955"/>
                    <a:pt x="65358" y="7880"/>
                    <a:pt x="55059" y="16905"/>
                  </a:cubicBezTo>
                  <a:cubicBezTo>
                    <a:pt x="44761" y="25930"/>
                    <a:pt x="44060" y="32647"/>
                    <a:pt x="25644" y="28477"/>
                  </a:cubicBezTo>
                  <a:cubicBezTo>
                    <a:pt x="7227" y="24322"/>
                    <a:pt x="1927" y="43439"/>
                    <a:pt x="1" y="434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82575" y="2063000"/>
              <a:ext cx="2587400" cy="1077225"/>
            </a:xfrm>
            <a:custGeom>
              <a:avLst/>
              <a:gdLst/>
              <a:ahLst/>
              <a:cxnLst/>
              <a:rect l="l" t="t" r="r" b="b"/>
              <a:pathLst>
                <a:path w="103496" h="43089" fill="none" extrusionOk="0">
                  <a:moveTo>
                    <a:pt x="103495" y="0"/>
                  </a:moveTo>
                  <a:cubicBezTo>
                    <a:pt x="97303" y="1863"/>
                    <a:pt x="96046" y="12718"/>
                    <a:pt x="86655" y="15170"/>
                  </a:cubicBezTo>
                  <a:cubicBezTo>
                    <a:pt x="77263" y="17621"/>
                    <a:pt x="65389" y="7959"/>
                    <a:pt x="54995" y="16952"/>
                  </a:cubicBezTo>
                  <a:cubicBezTo>
                    <a:pt x="44601" y="25930"/>
                    <a:pt x="43869" y="32185"/>
                    <a:pt x="25563" y="28158"/>
                  </a:cubicBezTo>
                  <a:cubicBezTo>
                    <a:pt x="7258" y="24147"/>
                    <a:pt x="2053" y="43089"/>
                    <a:pt x="0" y="430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80975" y="2073350"/>
              <a:ext cx="2602125" cy="1068075"/>
            </a:xfrm>
            <a:custGeom>
              <a:avLst/>
              <a:gdLst/>
              <a:ahLst/>
              <a:cxnLst/>
              <a:rect l="l" t="t" r="r" b="b"/>
              <a:pathLst>
                <a:path w="104085" h="42723" fill="none" extrusionOk="0">
                  <a:moveTo>
                    <a:pt x="104085" y="0"/>
                  </a:moveTo>
                  <a:cubicBezTo>
                    <a:pt x="98004" y="1815"/>
                    <a:pt x="96285" y="12909"/>
                    <a:pt x="86766" y="15090"/>
                  </a:cubicBezTo>
                  <a:cubicBezTo>
                    <a:pt x="77248" y="17287"/>
                    <a:pt x="65421" y="8023"/>
                    <a:pt x="54931" y="16968"/>
                  </a:cubicBezTo>
                  <a:cubicBezTo>
                    <a:pt x="44442" y="25914"/>
                    <a:pt x="43662" y="31708"/>
                    <a:pt x="25468" y="27840"/>
                  </a:cubicBezTo>
                  <a:cubicBezTo>
                    <a:pt x="7291" y="23956"/>
                    <a:pt x="2197" y="42723"/>
                    <a:pt x="0" y="427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79375" y="2083300"/>
              <a:ext cx="2616850" cy="1059725"/>
            </a:xfrm>
            <a:custGeom>
              <a:avLst/>
              <a:gdLst/>
              <a:ahLst/>
              <a:cxnLst/>
              <a:rect l="l" t="t" r="r" b="b"/>
              <a:pathLst>
                <a:path w="104674" h="42389" fill="none" extrusionOk="0">
                  <a:moveTo>
                    <a:pt x="104674" y="0"/>
                  </a:moveTo>
                  <a:cubicBezTo>
                    <a:pt x="98705" y="1799"/>
                    <a:pt x="96524" y="13116"/>
                    <a:pt x="86862" y="15026"/>
                  </a:cubicBezTo>
                  <a:cubicBezTo>
                    <a:pt x="77216" y="16952"/>
                    <a:pt x="65453" y="8102"/>
                    <a:pt x="54868" y="17016"/>
                  </a:cubicBezTo>
                  <a:cubicBezTo>
                    <a:pt x="44283" y="25914"/>
                    <a:pt x="43471" y="31246"/>
                    <a:pt x="25389" y="27521"/>
                  </a:cubicBezTo>
                  <a:cubicBezTo>
                    <a:pt x="7307" y="23797"/>
                    <a:pt x="2341" y="42388"/>
                    <a:pt x="1" y="423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78175" y="2093650"/>
              <a:ext cx="2631200" cy="1050550"/>
            </a:xfrm>
            <a:custGeom>
              <a:avLst/>
              <a:gdLst/>
              <a:ahLst/>
              <a:cxnLst/>
              <a:rect l="l" t="t" r="r" b="b"/>
              <a:pathLst>
                <a:path w="105248" h="42022" fill="none" extrusionOk="0">
                  <a:moveTo>
                    <a:pt x="105247" y="0"/>
                  </a:moveTo>
                  <a:cubicBezTo>
                    <a:pt x="99389" y="1751"/>
                    <a:pt x="96747" y="13291"/>
                    <a:pt x="86958" y="14946"/>
                  </a:cubicBezTo>
                  <a:cubicBezTo>
                    <a:pt x="77169" y="16602"/>
                    <a:pt x="65453" y="8166"/>
                    <a:pt x="54789" y="17032"/>
                  </a:cubicBezTo>
                  <a:cubicBezTo>
                    <a:pt x="44108" y="25898"/>
                    <a:pt x="43249" y="30768"/>
                    <a:pt x="25294" y="27187"/>
                  </a:cubicBezTo>
                  <a:cubicBezTo>
                    <a:pt x="7323" y="23606"/>
                    <a:pt x="2468" y="42022"/>
                    <a:pt x="1" y="420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76600" y="2103575"/>
              <a:ext cx="2645900" cy="1041825"/>
            </a:xfrm>
            <a:custGeom>
              <a:avLst/>
              <a:gdLst/>
              <a:ahLst/>
              <a:cxnLst/>
              <a:rect l="l" t="t" r="r" b="b"/>
              <a:pathLst>
                <a:path w="105836" h="41673" fill="none" extrusionOk="0">
                  <a:moveTo>
                    <a:pt x="105835" y="1"/>
                  </a:moveTo>
                  <a:cubicBezTo>
                    <a:pt x="100089" y="1736"/>
                    <a:pt x="96985" y="13499"/>
                    <a:pt x="87069" y="14884"/>
                  </a:cubicBezTo>
                  <a:cubicBezTo>
                    <a:pt x="77152" y="16284"/>
                    <a:pt x="65485" y="8246"/>
                    <a:pt x="54724" y="17080"/>
                  </a:cubicBezTo>
                  <a:cubicBezTo>
                    <a:pt x="43948" y="25899"/>
                    <a:pt x="43057" y="30308"/>
                    <a:pt x="25198" y="26870"/>
                  </a:cubicBezTo>
                  <a:cubicBezTo>
                    <a:pt x="7354" y="23431"/>
                    <a:pt x="2611" y="41673"/>
                    <a:pt x="0" y="41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5000" y="2113925"/>
              <a:ext cx="2660625" cy="1033075"/>
            </a:xfrm>
            <a:custGeom>
              <a:avLst/>
              <a:gdLst/>
              <a:ahLst/>
              <a:cxnLst/>
              <a:rect l="l" t="t" r="r" b="b"/>
              <a:pathLst>
                <a:path w="106425" h="41323" fill="none" extrusionOk="0">
                  <a:moveTo>
                    <a:pt x="106425" y="1"/>
                  </a:moveTo>
                  <a:cubicBezTo>
                    <a:pt x="100790" y="1688"/>
                    <a:pt x="97224" y="13690"/>
                    <a:pt x="87180" y="14804"/>
                  </a:cubicBezTo>
                  <a:cubicBezTo>
                    <a:pt x="77121" y="15934"/>
                    <a:pt x="65517" y="8310"/>
                    <a:pt x="54661" y="17096"/>
                  </a:cubicBezTo>
                  <a:cubicBezTo>
                    <a:pt x="43789" y="25883"/>
                    <a:pt x="42850" y="29830"/>
                    <a:pt x="25118" y="26535"/>
                  </a:cubicBezTo>
                  <a:cubicBezTo>
                    <a:pt x="7386" y="23240"/>
                    <a:pt x="2738" y="41322"/>
                    <a:pt x="1" y="4129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73400" y="2123875"/>
              <a:ext cx="2675350" cy="1024325"/>
            </a:xfrm>
            <a:custGeom>
              <a:avLst/>
              <a:gdLst/>
              <a:ahLst/>
              <a:cxnLst/>
              <a:rect l="l" t="t" r="r" b="b"/>
              <a:pathLst>
                <a:path w="107014" h="40973" fill="none" extrusionOk="0">
                  <a:moveTo>
                    <a:pt x="107014" y="1"/>
                  </a:moveTo>
                  <a:cubicBezTo>
                    <a:pt x="101491" y="1656"/>
                    <a:pt x="97463" y="13881"/>
                    <a:pt x="87276" y="14740"/>
                  </a:cubicBezTo>
                  <a:cubicBezTo>
                    <a:pt x="77089" y="15600"/>
                    <a:pt x="65549" y="8389"/>
                    <a:pt x="54582" y="17144"/>
                  </a:cubicBezTo>
                  <a:cubicBezTo>
                    <a:pt x="43631" y="25882"/>
                    <a:pt x="42644" y="29368"/>
                    <a:pt x="25023" y="26217"/>
                  </a:cubicBezTo>
                  <a:cubicBezTo>
                    <a:pt x="7403" y="23081"/>
                    <a:pt x="2882" y="40972"/>
                    <a:pt x="1" y="409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71825" y="2133825"/>
              <a:ext cx="2690075" cy="1015550"/>
            </a:xfrm>
            <a:custGeom>
              <a:avLst/>
              <a:gdLst/>
              <a:ahLst/>
              <a:cxnLst/>
              <a:rect l="l" t="t" r="r" b="b"/>
              <a:pathLst>
                <a:path w="107603" h="40622" fill="none" extrusionOk="0">
                  <a:moveTo>
                    <a:pt x="107602" y="1"/>
                  </a:moveTo>
                  <a:cubicBezTo>
                    <a:pt x="102190" y="1640"/>
                    <a:pt x="97717" y="14088"/>
                    <a:pt x="87387" y="14692"/>
                  </a:cubicBezTo>
                  <a:cubicBezTo>
                    <a:pt x="77057" y="15281"/>
                    <a:pt x="65564" y="8469"/>
                    <a:pt x="54518" y="17176"/>
                  </a:cubicBezTo>
                  <a:cubicBezTo>
                    <a:pt x="43471" y="25882"/>
                    <a:pt x="42452" y="28891"/>
                    <a:pt x="24943" y="25898"/>
                  </a:cubicBezTo>
                  <a:cubicBezTo>
                    <a:pt x="7434" y="22906"/>
                    <a:pt x="3025" y="40622"/>
                    <a:pt x="0" y="406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70625" y="2144175"/>
              <a:ext cx="2704400" cy="1006800"/>
            </a:xfrm>
            <a:custGeom>
              <a:avLst/>
              <a:gdLst/>
              <a:ahLst/>
              <a:cxnLst/>
              <a:rect l="l" t="t" r="r" b="b"/>
              <a:pathLst>
                <a:path w="108176" h="40272" fill="none" extrusionOk="0">
                  <a:moveTo>
                    <a:pt x="108175" y="1"/>
                  </a:moveTo>
                  <a:cubicBezTo>
                    <a:pt x="102875" y="1592"/>
                    <a:pt x="97941" y="14278"/>
                    <a:pt x="87483" y="14613"/>
                  </a:cubicBezTo>
                  <a:cubicBezTo>
                    <a:pt x="77025" y="14931"/>
                    <a:pt x="65580" y="8532"/>
                    <a:pt x="54438" y="17207"/>
                  </a:cubicBezTo>
                  <a:cubicBezTo>
                    <a:pt x="43296" y="25882"/>
                    <a:pt x="42229" y="28413"/>
                    <a:pt x="24848" y="25564"/>
                  </a:cubicBezTo>
                  <a:cubicBezTo>
                    <a:pt x="7450" y="22715"/>
                    <a:pt x="3152" y="40272"/>
                    <a:pt x="1" y="402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69025" y="2154125"/>
              <a:ext cx="2719525" cy="998050"/>
            </a:xfrm>
            <a:custGeom>
              <a:avLst/>
              <a:gdLst/>
              <a:ahLst/>
              <a:cxnLst/>
              <a:rect l="l" t="t" r="r" b="b"/>
              <a:pathLst>
                <a:path w="108781" h="39922" fill="none" extrusionOk="0">
                  <a:moveTo>
                    <a:pt x="108781" y="0"/>
                  </a:moveTo>
                  <a:cubicBezTo>
                    <a:pt x="103576" y="1576"/>
                    <a:pt x="98180" y="14485"/>
                    <a:pt x="87579" y="14549"/>
                  </a:cubicBezTo>
                  <a:cubicBezTo>
                    <a:pt x="76994" y="14613"/>
                    <a:pt x="65613" y="8612"/>
                    <a:pt x="54375" y="17255"/>
                  </a:cubicBezTo>
                  <a:cubicBezTo>
                    <a:pt x="43137" y="25882"/>
                    <a:pt x="42039" y="27951"/>
                    <a:pt x="24752" y="25245"/>
                  </a:cubicBezTo>
                  <a:cubicBezTo>
                    <a:pt x="7482" y="22555"/>
                    <a:pt x="3296" y="39921"/>
                    <a:pt x="1" y="399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67450" y="2164475"/>
              <a:ext cx="2734225" cy="988900"/>
            </a:xfrm>
            <a:custGeom>
              <a:avLst/>
              <a:gdLst/>
              <a:ahLst/>
              <a:cxnLst/>
              <a:rect l="l" t="t" r="r" b="b"/>
              <a:pathLst>
                <a:path w="109369" h="39556" fill="none" extrusionOk="0">
                  <a:moveTo>
                    <a:pt x="109369" y="0"/>
                  </a:moveTo>
                  <a:cubicBezTo>
                    <a:pt x="104275" y="1528"/>
                    <a:pt x="98418" y="14660"/>
                    <a:pt x="87689" y="14469"/>
                  </a:cubicBezTo>
                  <a:cubicBezTo>
                    <a:pt x="76961" y="14262"/>
                    <a:pt x="65644" y="8675"/>
                    <a:pt x="54311" y="17271"/>
                  </a:cubicBezTo>
                  <a:cubicBezTo>
                    <a:pt x="42977" y="25866"/>
                    <a:pt x="41831" y="27474"/>
                    <a:pt x="24672" y="24927"/>
                  </a:cubicBezTo>
                  <a:cubicBezTo>
                    <a:pt x="7513" y="22364"/>
                    <a:pt x="3422" y="39555"/>
                    <a:pt x="0" y="39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65850" y="2174425"/>
              <a:ext cx="2748975" cy="980525"/>
            </a:xfrm>
            <a:custGeom>
              <a:avLst/>
              <a:gdLst/>
              <a:ahLst/>
              <a:cxnLst/>
              <a:rect l="l" t="t" r="r" b="b"/>
              <a:pathLst>
                <a:path w="109959" h="39221" fill="none" extrusionOk="0">
                  <a:moveTo>
                    <a:pt x="109958" y="0"/>
                  </a:moveTo>
                  <a:cubicBezTo>
                    <a:pt x="104992" y="1497"/>
                    <a:pt x="98657" y="14867"/>
                    <a:pt x="87801" y="14406"/>
                  </a:cubicBezTo>
                  <a:cubicBezTo>
                    <a:pt x="76945" y="13928"/>
                    <a:pt x="65676" y="8755"/>
                    <a:pt x="54247" y="17318"/>
                  </a:cubicBezTo>
                  <a:cubicBezTo>
                    <a:pt x="42818" y="25866"/>
                    <a:pt x="41641" y="27012"/>
                    <a:pt x="24593" y="24609"/>
                  </a:cubicBezTo>
                  <a:cubicBezTo>
                    <a:pt x="7529" y="22189"/>
                    <a:pt x="3566" y="39221"/>
                    <a:pt x="1" y="391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64250" y="2184775"/>
              <a:ext cx="2763700" cy="971375"/>
            </a:xfrm>
            <a:custGeom>
              <a:avLst/>
              <a:gdLst/>
              <a:ahLst/>
              <a:cxnLst/>
              <a:rect l="l" t="t" r="r" b="b"/>
              <a:pathLst>
                <a:path w="110548" h="38855" fill="none" extrusionOk="0">
                  <a:moveTo>
                    <a:pt x="110548" y="0"/>
                  </a:moveTo>
                  <a:cubicBezTo>
                    <a:pt x="105693" y="1465"/>
                    <a:pt x="98896" y="15058"/>
                    <a:pt x="87897" y="14326"/>
                  </a:cubicBezTo>
                  <a:cubicBezTo>
                    <a:pt x="76914" y="13594"/>
                    <a:pt x="65692" y="8818"/>
                    <a:pt x="54184" y="17334"/>
                  </a:cubicBezTo>
                  <a:cubicBezTo>
                    <a:pt x="42660" y="25850"/>
                    <a:pt x="41434" y="26534"/>
                    <a:pt x="24498" y="24274"/>
                  </a:cubicBezTo>
                  <a:cubicBezTo>
                    <a:pt x="7562" y="21998"/>
                    <a:pt x="3710" y="38855"/>
                    <a:pt x="1" y="388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62675" y="2194725"/>
              <a:ext cx="2778400" cy="962625"/>
            </a:xfrm>
            <a:custGeom>
              <a:avLst/>
              <a:gdLst/>
              <a:ahLst/>
              <a:cxnLst/>
              <a:rect l="l" t="t" r="r" b="b"/>
              <a:pathLst>
                <a:path w="111136" h="38505" fill="none" extrusionOk="0">
                  <a:moveTo>
                    <a:pt x="111136" y="0"/>
                  </a:moveTo>
                  <a:cubicBezTo>
                    <a:pt x="106392" y="1433"/>
                    <a:pt x="99134" y="15265"/>
                    <a:pt x="88008" y="14262"/>
                  </a:cubicBezTo>
                  <a:cubicBezTo>
                    <a:pt x="76881" y="13259"/>
                    <a:pt x="65723" y="8914"/>
                    <a:pt x="54119" y="17382"/>
                  </a:cubicBezTo>
                  <a:cubicBezTo>
                    <a:pt x="42500" y="25850"/>
                    <a:pt x="41242" y="26073"/>
                    <a:pt x="24418" y="23956"/>
                  </a:cubicBezTo>
                  <a:cubicBezTo>
                    <a:pt x="7593" y="21839"/>
                    <a:pt x="3852" y="38504"/>
                    <a:pt x="0" y="384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61475" y="2205050"/>
              <a:ext cx="2792750" cy="953875"/>
            </a:xfrm>
            <a:custGeom>
              <a:avLst/>
              <a:gdLst/>
              <a:ahLst/>
              <a:cxnLst/>
              <a:rect l="l" t="t" r="r" b="b"/>
              <a:pathLst>
                <a:path w="111710" h="38155" fill="none" extrusionOk="0">
                  <a:moveTo>
                    <a:pt x="111709" y="1"/>
                  </a:moveTo>
                  <a:cubicBezTo>
                    <a:pt x="107077" y="1386"/>
                    <a:pt x="99357" y="15441"/>
                    <a:pt x="88103" y="14183"/>
                  </a:cubicBezTo>
                  <a:cubicBezTo>
                    <a:pt x="76850" y="12926"/>
                    <a:pt x="65739" y="8978"/>
                    <a:pt x="54024" y="17399"/>
                  </a:cubicBezTo>
                  <a:cubicBezTo>
                    <a:pt x="42325" y="25835"/>
                    <a:pt x="41020" y="25596"/>
                    <a:pt x="24306" y="23622"/>
                  </a:cubicBezTo>
                  <a:cubicBezTo>
                    <a:pt x="7609" y="21649"/>
                    <a:pt x="3980" y="38155"/>
                    <a:pt x="0" y="381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59875" y="2215000"/>
              <a:ext cx="2807475" cy="945125"/>
            </a:xfrm>
            <a:custGeom>
              <a:avLst/>
              <a:gdLst/>
              <a:ahLst/>
              <a:cxnLst/>
              <a:rect l="l" t="t" r="r" b="b"/>
              <a:pathLst>
                <a:path w="112299" h="37805" fill="none" extrusionOk="0">
                  <a:moveTo>
                    <a:pt x="112298" y="1"/>
                  </a:moveTo>
                  <a:cubicBezTo>
                    <a:pt x="107778" y="1370"/>
                    <a:pt x="99596" y="15648"/>
                    <a:pt x="88215" y="14120"/>
                  </a:cubicBezTo>
                  <a:cubicBezTo>
                    <a:pt x="76818" y="12592"/>
                    <a:pt x="65772" y="9058"/>
                    <a:pt x="53961" y="17446"/>
                  </a:cubicBezTo>
                  <a:cubicBezTo>
                    <a:pt x="42166" y="25835"/>
                    <a:pt x="40829" y="25134"/>
                    <a:pt x="24227" y="23304"/>
                  </a:cubicBezTo>
                  <a:cubicBezTo>
                    <a:pt x="7641" y="21473"/>
                    <a:pt x="4107" y="37805"/>
                    <a:pt x="1" y="37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8300" y="2225350"/>
              <a:ext cx="2822175" cy="935975"/>
            </a:xfrm>
            <a:custGeom>
              <a:avLst/>
              <a:gdLst/>
              <a:ahLst/>
              <a:cxnLst/>
              <a:rect l="l" t="t" r="r" b="b"/>
              <a:pathLst>
                <a:path w="112887" h="37439" fill="none" extrusionOk="0">
                  <a:moveTo>
                    <a:pt x="112887" y="1"/>
                  </a:moveTo>
                  <a:cubicBezTo>
                    <a:pt x="108477" y="1322"/>
                    <a:pt x="99834" y="15839"/>
                    <a:pt x="88310" y="14040"/>
                  </a:cubicBezTo>
                  <a:cubicBezTo>
                    <a:pt x="76786" y="12241"/>
                    <a:pt x="65787" y="9121"/>
                    <a:pt x="53897" y="17462"/>
                  </a:cubicBezTo>
                  <a:cubicBezTo>
                    <a:pt x="42006" y="25819"/>
                    <a:pt x="40621" y="24657"/>
                    <a:pt x="24147" y="22970"/>
                  </a:cubicBezTo>
                  <a:cubicBezTo>
                    <a:pt x="7656" y="21298"/>
                    <a:pt x="4250" y="37438"/>
                    <a:pt x="0" y="374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56700" y="2235300"/>
              <a:ext cx="2836900" cy="927625"/>
            </a:xfrm>
            <a:custGeom>
              <a:avLst/>
              <a:gdLst/>
              <a:ahLst/>
              <a:cxnLst/>
              <a:rect l="l" t="t" r="r" b="b"/>
              <a:pathLst>
                <a:path w="113476" h="37105" fill="none" extrusionOk="0">
                  <a:moveTo>
                    <a:pt x="113476" y="1"/>
                  </a:moveTo>
                  <a:cubicBezTo>
                    <a:pt x="109178" y="1306"/>
                    <a:pt x="100089" y="16045"/>
                    <a:pt x="88422" y="13976"/>
                  </a:cubicBezTo>
                  <a:cubicBezTo>
                    <a:pt x="76754" y="11923"/>
                    <a:pt x="65819" y="9201"/>
                    <a:pt x="53833" y="17510"/>
                  </a:cubicBezTo>
                  <a:cubicBezTo>
                    <a:pt x="41847" y="25819"/>
                    <a:pt x="40431" y="24195"/>
                    <a:pt x="24052" y="22651"/>
                  </a:cubicBezTo>
                  <a:cubicBezTo>
                    <a:pt x="7689" y="21123"/>
                    <a:pt x="4394" y="37104"/>
                    <a:pt x="0" y="370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55100" y="2245650"/>
              <a:ext cx="2851650" cy="918450"/>
            </a:xfrm>
            <a:custGeom>
              <a:avLst/>
              <a:gdLst/>
              <a:ahLst/>
              <a:cxnLst/>
              <a:rect l="l" t="t" r="r" b="b"/>
              <a:pathLst>
                <a:path w="114066" h="36738" fill="none" extrusionOk="0">
                  <a:moveTo>
                    <a:pt x="114065" y="0"/>
                  </a:moveTo>
                  <a:cubicBezTo>
                    <a:pt x="109879" y="1258"/>
                    <a:pt x="100328" y="16220"/>
                    <a:pt x="88534" y="13896"/>
                  </a:cubicBezTo>
                  <a:cubicBezTo>
                    <a:pt x="76739" y="11572"/>
                    <a:pt x="65851" y="9264"/>
                    <a:pt x="53770" y="17541"/>
                  </a:cubicBezTo>
                  <a:cubicBezTo>
                    <a:pt x="41689" y="25819"/>
                    <a:pt x="40224" y="23717"/>
                    <a:pt x="23972" y="22317"/>
                  </a:cubicBezTo>
                  <a:cubicBezTo>
                    <a:pt x="7721" y="20932"/>
                    <a:pt x="4537" y="36738"/>
                    <a:pt x="1" y="367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53525" y="2255600"/>
              <a:ext cx="2866750" cy="909700"/>
            </a:xfrm>
            <a:custGeom>
              <a:avLst/>
              <a:gdLst/>
              <a:ahLst/>
              <a:cxnLst/>
              <a:rect l="l" t="t" r="r" b="b"/>
              <a:pathLst>
                <a:path w="114670" h="36388" fill="none" extrusionOk="0">
                  <a:moveTo>
                    <a:pt x="114669" y="0"/>
                  </a:moveTo>
                  <a:cubicBezTo>
                    <a:pt x="110579" y="1226"/>
                    <a:pt x="100566" y="16427"/>
                    <a:pt x="88628" y="13833"/>
                  </a:cubicBezTo>
                  <a:cubicBezTo>
                    <a:pt x="76706" y="11254"/>
                    <a:pt x="65882" y="9344"/>
                    <a:pt x="53706" y="17573"/>
                  </a:cubicBezTo>
                  <a:cubicBezTo>
                    <a:pt x="41529" y="25818"/>
                    <a:pt x="40032" y="23256"/>
                    <a:pt x="23892" y="22014"/>
                  </a:cubicBezTo>
                  <a:cubicBezTo>
                    <a:pt x="7752" y="20757"/>
                    <a:pt x="4680" y="36388"/>
                    <a:pt x="0" y="363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52325" y="2265950"/>
              <a:ext cx="2881075" cy="900950"/>
            </a:xfrm>
            <a:custGeom>
              <a:avLst/>
              <a:gdLst/>
              <a:ahLst/>
              <a:cxnLst/>
              <a:rect l="l" t="t" r="r" b="b"/>
              <a:pathLst>
                <a:path w="115243" h="36038" fill="none" extrusionOk="0">
                  <a:moveTo>
                    <a:pt x="115243" y="0"/>
                  </a:moveTo>
                  <a:cubicBezTo>
                    <a:pt x="111263" y="1194"/>
                    <a:pt x="100790" y="16618"/>
                    <a:pt x="88724" y="13753"/>
                  </a:cubicBezTo>
                  <a:cubicBezTo>
                    <a:pt x="76659" y="10904"/>
                    <a:pt x="65899" y="9407"/>
                    <a:pt x="53626" y="17605"/>
                  </a:cubicBezTo>
                  <a:cubicBezTo>
                    <a:pt x="41354" y="25802"/>
                    <a:pt x="39810" y="22778"/>
                    <a:pt x="23781" y="21680"/>
                  </a:cubicBezTo>
                  <a:cubicBezTo>
                    <a:pt x="7768" y="20581"/>
                    <a:pt x="4791" y="36037"/>
                    <a:pt x="0" y="360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50725" y="2275900"/>
              <a:ext cx="2895800" cy="892200"/>
            </a:xfrm>
            <a:custGeom>
              <a:avLst/>
              <a:gdLst/>
              <a:ahLst/>
              <a:cxnLst/>
              <a:rect l="l" t="t" r="r" b="b"/>
              <a:pathLst>
                <a:path w="115832" h="35688" fill="none" extrusionOk="0">
                  <a:moveTo>
                    <a:pt x="115832" y="0"/>
                  </a:moveTo>
                  <a:cubicBezTo>
                    <a:pt x="111964" y="1162"/>
                    <a:pt x="101029" y="16809"/>
                    <a:pt x="88836" y="13689"/>
                  </a:cubicBezTo>
                  <a:cubicBezTo>
                    <a:pt x="76643" y="10569"/>
                    <a:pt x="65915" y="9487"/>
                    <a:pt x="53563" y="17637"/>
                  </a:cubicBezTo>
                  <a:cubicBezTo>
                    <a:pt x="41195" y="25802"/>
                    <a:pt x="39603" y="22316"/>
                    <a:pt x="23702" y="21361"/>
                  </a:cubicBezTo>
                  <a:cubicBezTo>
                    <a:pt x="7784" y="20406"/>
                    <a:pt x="4935" y="35687"/>
                    <a:pt x="1" y="35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49125" y="2286250"/>
              <a:ext cx="2910550" cy="883025"/>
            </a:xfrm>
            <a:custGeom>
              <a:avLst/>
              <a:gdLst/>
              <a:ahLst/>
              <a:cxnLst/>
              <a:rect l="l" t="t" r="r" b="b"/>
              <a:pathLst>
                <a:path w="116422" h="35321" fill="none" extrusionOk="0">
                  <a:moveTo>
                    <a:pt x="116421" y="0"/>
                  </a:moveTo>
                  <a:cubicBezTo>
                    <a:pt x="112665" y="1130"/>
                    <a:pt x="101268" y="17000"/>
                    <a:pt x="88948" y="13609"/>
                  </a:cubicBezTo>
                  <a:cubicBezTo>
                    <a:pt x="76612" y="10235"/>
                    <a:pt x="65947" y="9551"/>
                    <a:pt x="53484" y="17668"/>
                  </a:cubicBezTo>
                  <a:cubicBezTo>
                    <a:pt x="41036" y="25786"/>
                    <a:pt x="39413" y="21839"/>
                    <a:pt x="23622" y="21027"/>
                  </a:cubicBezTo>
                  <a:cubicBezTo>
                    <a:pt x="7816" y="20215"/>
                    <a:pt x="5079" y="35321"/>
                    <a:pt x="1" y="352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47550" y="2296175"/>
              <a:ext cx="2925250" cy="874700"/>
            </a:xfrm>
            <a:custGeom>
              <a:avLst/>
              <a:gdLst/>
              <a:ahLst/>
              <a:cxnLst/>
              <a:rect l="l" t="t" r="r" b="b"/>
              <a:pathLst>
                <a:path w="117010" h="34988" fill="none" extrusionOk="0">
                  <a:moveTo>
                    <a:pt x="117009" y="1"/>
                  </a:moveTo>
                  <a:cubicBezTo>
                    <a:pt x="113364" y="1099"/>
                    <a:pt x="101506" y="17208"/>
                    <a:pt x="89042" y="13563"/>
                  </a:cubicBezTo>
                  <a:cubicBezTo>
                    <a:pt x="76579" y="9902"/>
                    <a:pt x="65978" y="9631"/>
                    <a:pt x="53419" y="17701"/>
                  </a:cubicBezTo>
                  <a:cubicBezTo>
                    <a:pt x="40876" y="25787"/>
                    <a:pt x="39205" y="21378"/>
                    <a:pt x="23526" y="20710"/>
                  </a:cubicBezTo>
                  <a:cubicBezTo>
                    <a:pt x="7848" y="20041"/>
                    <a:pt x="5221" y="34987"/>
                    <a:pt x="0" y="349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45950" y="2306525"/>
              <a:ext cx="2939975" cy="865550"/>
            </a:xfrm>
            <a:custGeom>
              <a:avLst/>
              <a:gdLst/>
              <a:ahLst/>
              <a:cxnLst/>
              <a:rect l="l" t="t" r="r" b="b"/>
              <a:pathLst>
                <a:path w="117599" h="34622" fill="none" extrusionOk="0">
                  <a:moveTo>
                    <a:pt x="117599" y="1"/>
                  </a:moveTo>
                  <a:cubicBezTo>
                    <a:pt x="114065" y="1051"/>
                    <a:pt x="101745" y="17399"/>
                    <a:pt x="89154" y="13483"/>
                  </a:cubicBezTo>
                  <a:cubicBezTo>
                    <a:pt x="76564" y="9551"/>
                    <a:pt x="66010" y="9695"/>
                    <a:pt x="53356" y="17733"/>
                  </a:cubicBezTo>
                  <a:cubicBezTo>
                    <a:pt x="40717" y="25771"/>
                    <a:pt x="39014" y="20900"/>
                    <a:pt x="23447" y="20375"/>
                  </a:cubicBezTo>
                  <a:cubicBezTo>
                    <a:pt x="7880" y="19866"/>
                    <a:pt x="5349" y="34621"/>
                    <a:pt x="1" y="345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44750" y="2316475"/>
              <a:ext cx="2954325" cy="856775"/>
            </a:xfrm>
            <a:custGeom>
              <a:avLst/>
              <a:gdLst/>
              <a:ahLst/>
              <a:cxnLst/>
              <a:rect l="l" t="t" r="r" b="b"/>
              <a:pathLst>
                <a:path w="118173" h="34271" fill="none" extrusionOk="0">
                  <a:moveTo>
                    <a:pt x="118172" y="1"/>
                  </a:moveTo>
                  <a:cubicBezTo>
                    <a:pt x="114750" y="1035"/>
                    <a:pt x="101968" y="17590"/>
                    <a:pt x="89250" y="13419"/>
                  </a:cubicBezTo>
                  <a:cubicBezTo>
                    <a:pt x="76516" y="9233"/>
                    <a:pt x="66011" y="9774"/>
                    <a:pt x="53277" y="17765"/>
                  </a:cubicBezTo>
                  <a:cubicBezTo>
                    <a:pt x="40543" y="25771"/>
                    <a:pt x="38792" y="20439"/>
                    <a:pt x="23336" y="20057"/>
                  </a:cubicBezTo>
                  <a:cubicBezTo>
                    <a:pt x="7880" y="19691"/>
                    <a:pt x="5476" y="34271"/>
                    <a:pt x="1" y="342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43175" y="2326825"/>
              <a:ext cx="2969025" cy="848025"/>
            </a:xfrm>
            <a:custGeom>
              <a:avLst/>
              <a:gdLst/>
              <a:ahLst/>
              <a:cxnLst/>
              <a:rect l="l" t="t" r="r" b="b"/>
              <a:pathLst>
                <a:path w="118761" h="33921" fill="none" extrusionOk="0">
                  <a:moveTo>
                    <a:pt x="118760" y="1"/>
                  </a:moveTo>
                  <a:cubicBezTo>
                    <a:pt x="115449" y="988"/>
                    <a:pt x="102206" y="17780"/>
                    <a:pt x="89345" y="13339"/>
                  </a:cubicBezTo>
                  <a:cubicBezTo>
                    <a:pt x="76484" y="8883"/>
                    <a:pt x="66042" y="9838"/>
                    <a:pt x="53212" y="17796"/>
                  </a:cubicBezTo>
                  <a:cubicBezTo>
                    <a:pt x="40383" y="25755"/>
                    <a:pt x="38600" y="19961"/>
                    <a:pt x="23256" y="19722"/>
                  </a:cubicBezTo>
                  <a:cubicBezTo>
                    <a:pt x="7911" y="19499"/>
                    <a:pt x="5619" y="33921"/>
                    <a:pt x="0" y="338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341575" y="2336775"/>
              <a:ext cx="2983750" cy="839275"/>
            </a:xfrm>
            <a:custGeom>
              <a:avLst/>
              <a:gdLst/>
              <a:ahLst/>
              <a:cxnLst/>
              <a:rect l="l" t="t" r="r" b="b"/>
              <a:pathLst>
                <a:path w="119350" h="33571" fill="none" extrusionOk="0">
                  <a:moveTo>
                    <a:pt x="119350" y="1"/>
                  </a:moveTo>
                  <a:cubicBezTo>
                    <a:pt x="116150" y="972"/>
                    <a:pt x="102461" y="17987"/>
                    <a:pt x="89457" y="13276"/>
                  </a:cubicBezTo>
                  <a:cubicBezTo>
                    <a:pt x="76452" y="8564"/>
                    <a:pt x="66074" y="9917"/>
                    <a:pt x="53149" y="17844"/>
                  </a:cubicBezTo>
                  <a:cubicBezTo>
                    <a:pt x="40224" y="25755"/>
                    <a:pt x="38393" y="19483"/>
                    <a:pt x="23176" y="19404"/>
                  </a:cubicBezTo>
                  <a:cubicBezTo>
                    <a:pt x="7943" y="19340"/>
                    <a:pt x="5763" y="33570"/>
                    <a:pt x="1" y="33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339975" y="2347125"/>
              <a:ext cx="2998875" cy="830125"/>
            </a:xfrm>
            <a:custGeom>
              <a:avLst/>
              <a:gdLst/>
              <a:ahLst/>
              <a:cxnLst/>
              <a:rect l="l" t="t" r="r" b="b"/>
              <a:pathLst>
                <a:path w="119955" h="33205" fill="none" extrusionOk="0">
                  <a:moveTo>
                    <a:pt x="119955" y="0"/>
                  </a:moveTo>
                  <a:cubicBezTo>
                    <a:pt x="116851" y="924"/>
                    <a:pt x="102700" y="18178"/>
                    <a:pt x="89568" y="13196"/>
                  </a:cubicBezTo>
                  <a:cubicBezTo>
                    <a:pt x="76436" y="8214"/>
                    <a:pt x="66106" y="9981"/>
                    <a:pt x="53086" y="17860"/>
                  </a:cubicBezTo>
                  <a:cubicBezTo>
                    <a:pt x="40065" y="25739"/>
                    <a:pt x="38203" y="19006"/>
                    <a:pt x="23081" y="19085"/>
                  </a:cubicBezTo>
                  <a:cubicBezTo>
                    <a:pt x="7976" y="19149"/>
                    <a:pt x="5906" y="33204"/>
                    <a:pt x="1" y="331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338400" y="2357075"/>
              <a:ext cx="3013600" cy="821750"/>
            </a:xfrm>
            <a:custGeom>
              <a:avLst/>
              <a:gdLst/>
              <a:ahLst/>
              <a:cxnLst/>
              <a:rect l="l" t="t" r="r" b="b"/>
              <a:pathLst>
                <a:path w="120544" h="32870" fill="none" extrusionOk="0">
                  <a:moveTo>
                    <a:pt x="120543" y="0"/>
                  </a:moveTo>
                  <a:cubicBezTo>
                    <a:pt x="117551" y="892"/>
                    <a:pt x="102938" y="18369"/>
                    <a:pt x="89663" y="13132"/>
                  </a:cubicBezTo>
                  <a:cubicBezTo>
                    <a:pt x="76404" y="7879"/>
                    <a:pt x="66121" y="10060"/>
                    <a:pt x="53021" y="17907"/>
                  </a:cubicBezTo>
                  <a:cubicBezTo>
                    <a:pt x="39905" y="25755"/>
                    <a:pt x="37995" y="18544"/>
                    <a:pt x="23001" y="18767"/>
                  </a:cubicBezTo>
                  <a:cubicBezTo>
                    <a:pt x="8007" y="18974"/>
                    <a:pt x="6033" y="32870"/>
                    <a:pt x="0" y="3282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336800" y="2367425"/>
              <a:ext cx="3028325" cy="812600"/>
            </a:xfrm>
            <a:custGeom>
              <a:avLst/>
              <a:gdLst/>
              <a:ahLst/>
              <a:cxnLst/>
              <a:rect l="l" t="t" r="r" b="b"/>
              <a:pathLst>
                <a:path w="121133" h="32504" fill="none" extrusionOk="0">
                  <a:moveTo>
                    <a:pt x="121132" y="0"/>
                  </a:moveTo>
                  <a:cubicBezTo>
                    <a:pt x="118251" y="860"/>
                    <a:pt x="103177" y="18560"/>
                    <a:pt x="89775" y="13052"/>
                  </a:cubicBezTo>
                  <a:cubicBezTo>
                    <a:pt x="76372" y="7545"/>
                    <a:pt x="66153" y="10124"/>
                    <a:pt x="52942" y="17923"/>
                  </a:cubicBezTo>
                  <a:cubicBezTo>
                    <a:pt x="39746" y="25739"/>
                    <a:pt x="37804" y="18066"/>
                    <a:pt x="22922" y="18433"/>
                  </a:cubicBezTo>
                  <a:cubicBezTo>
                    <a:pt x="8023" y="18783"/>
                    <a:pt x="6176" y="32504"/>
                    <a:pt x="1" y="324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335600" y="2377375"/>
              <a:ext cx="3042650" cy="803850"/>
            </a:xfrm>
            <a:custGeom>
              <a:avLst/>
              <a:gdLst/>
              <a:ahLst/>
              <a:cxnLst/>
              <a:rect l="l" t="t" r="r" b="b"/>
              <a:pathLst>
                <a:path w="121706" h="32154" fill="none" extrusionOk="0">
                  <a:moveTo>
                    <a:pt x="121706" y="0"/>
                  </a:moveTo>
                  <a:cubicBezTo>
                    <a:pt x="118936" y="828"/>
                    <a:pt x="103401" y="18767"/>
                    <a:pt x="89871" y="12989"/>
                  </a:cubicBezTo>
                  <a:cubicBezTo>
                    <a:pt x="76341" y="7211"/>
                    <a:pt x="66170" y="10203"/>
                    <a:pt x="52863" y="17971"/>
                  </a:cubicBezTo>
                  <a:cubicBezTo>
                    <a:pt x="39572" y="25739"/>
                    <a:pt x="37582" y="17605"/>
                    <a:pt x="22810" y="18114"/>
                  </a:cubicBezTo>
                  <a:cubicBezTo>
                    <a:pt x="8039" y="18624"/>
                    <a:pt x="6304" y="32153"/>
                    <a:pt x="1" y="3212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34025" y="2387700"/>
              <a:ext cx="3057350" cy="795100"/>
            </a:xfrm>
            <a:custGeom>
              <a:avLst/>
              <a:gdLst/>
              <a:ahLst/>
              <a:cxnLst/>
              <a:rect l="l" t="t" r="r" b="b"/>
              <a:pathLst>
                <a:path w="122294" h="31804" fill="none" extrusionOk="0">
                  <a:moveTo>
                    <a:pt x="122294" y="1"/>
                  </a:moveTo>
                  <a:cubicBezTo>
                    <a:pt x="119636" y="797"/>
                    <a:pt x="103639" y="18959"/>
                    <a:pt x="89966" y="12910"/>
                  </a:cubicBezTo>
                  <a:cubicBezTo>
                    <a:pt x="76308" y="6877"/>
                    <a:pt x="66201" y="10268"/>
                    <a:pt x="52798" y="17988"/>
                  </a:cubicBezTo>
                  <a:cubicBezTo>
                    <a:pt x="39412" y="25724"/>
                    <a:pt x="37390" y="17128"/>
                    <a:pt x="22730" y="17781"/>
                  </a:cubicBezTo>
                  <a:cubicBezTo>
                    <a:pt x="8070" y="18433"/>
                    <a:pt x="6447" y="31804"/>
                    <a:pt x="0" y="317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332425" y="2397650"/>
              <a:ext cx="3072100" cy="786350"/>
            </a:xfrm>
            <a:custGeom>
              <a:avLst/>
              <a:gdLst/>
              <a:ahLst/>
              <a:cxnLst/>
              <a:rect l="l" t="t" r="r" b="b"/>
              <a:pathLst>
                <a:path w="122884" h="31454" fill="none" extrusionOk="0">
                  <a:moveTo>
                    <a:pt x="122883" y="1"/>
                  </a:moveTo>
                  <a:cubicBezTo>
                    <a:pt x="120352" y="765"/>
                    <a:pt x="103878" y="19150"/>
                    <a:pt x="90077" y="12846"/>
                  </a:cubicBezTo>
                  <a:cubicBezTo>
                    <a:pt x="76277" y="6543"/>
                    <a:pt x="66233" y="10347"/>
                    <a:pt x="52735" y="18035"/>
                  </a:cubicBezTo>
                  <a:cubicBezTo>
                    <a:pt x="39253" y="25723"/>
                    <a:pt x="37184" y="16666"/>
                    <a:pt x="22635" y="17462"/>
                  </a:cubicBezTo>
                  <a:cubicBezTo>
                    <a:pt x="8102" y="18258"/>
                    <a:pt x="6590" y="31454"/>
                    <a:pt x="0" y="314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330825" y="2408000"/>
              <a:ext cx="3086825" cy="777200"/>
            </a:xfrm>
            <a:custGeom>
              <a:avLst/>
              <a:gdLst/>
              <a:ahLst/>
              <a:cxnLst/>
              <a:rect l="l" t="t" r="r" b="b"/>
              <a:pathLst>
                <a:path w="123473" h="31088" fill="none" extrusionOk="0">
                  <a:moveTo>
                    <a:pt x="123472" y="1"/>
                  </a:moveTo>
                  <a:cubicBezTo>
                    <a:pt x="121053" y="717"/>
                    <a:pt x="104117" y="19340"/>
                    <a:pt x="90189" y="12767"/>
                  </a:cubicBezTo>
                  <a:cubicBezTo>
                    <a:pt x="76261" y="6193"/>
                    <a:pt x="66249" y="10411"/>
                    <a:pt x="52672" y="18051"/>
                  </a:cubicBezTo>
                  <a:cubicBezTo>
                    <a:pt x="39094" y="25707"/>
                    <a:pt x="36993" y="16189"/>
                    <a:pt x="22556" y="17128"/>
                  </a:cubicBezTo>
                  <a:cubicBezTo>
                    <a:pt x="8135" y="18067"/>
                    <a:pt x="6718" y="31087"/>
                    <a:pt x="1" y="310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329250" y="2417950"/>
              <a:ext cx="3101525" cy="768850"/>
            </a:xfrm>
            <a:custGeom>
              <a:avLst/>
              <a:gdLst/>
              <a:ahLst/>
              <a:cxnLst/>
              <a:rect l="l" t="t" r="r" b="b"/>
              <a:pathLst>
                <a:path w="124061" h="30754" fill="none" extrusionOk="0">
                  <a:moveTo>
                    <a:pt x="124061" y="1"/>
                  </a:moveTo>
                  <a:cubicBezTo>
                    <a:pt x="121753" y="701"/>
                    <a:pt x="104355" y="19547"/>
                    <a:pt x="90300" y="12703"/>
                  </a:cubicBezTo>
                  <a:cubicBezTo>
                    <a:pt x="76229" y="5874"/>
                    <a:pt x="66280" y="10490"/>
                    <a:pt x="52607" y="18099"/>
                  </a:cubicBezTo>
                  <a:cubicBezTo>
                    <a:pt x="38934" y="25707"/>
                    <a:pt x="36785" y="15727"/>
                    <a:pt x="22476" y="16810"/>
                  </a:cubicBezTo>
                  <a:cubicBezTo>
                    <a:pt x="8150" y="17908"/>
                    <a:pt x="6861" y="30753"/>
                    <a:pt x="0" y="307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328050" y="2427900"/>
              <a:ext cx="3115850" cy="760075"/>
            </a:xfrm>
            <a:custGeom>
              <a:avLst/>
              <a:gdLst/>
              <a:ahLst/>
              <a:cxnLst/>
              <a:rect l="l" t="t" r="r" b="b"/>
              <a:pathLst>
                <a:path w="124634" h="30403" fill="none" extrusionOk="0">
                  <a:moveTo>
                    <a:pt x="124634" y="1"/>
                  </a:moveTo>
                  <a:cubicBezTo>
                    <a:pt x="122437" y="669"/>
                    <a:pt x="104578" y="19754"/>
                    <a:pt x="90380" y="12639"/>
                  </a:cubicBezTo>
                  <a:cubicBezTo>
                    <a:pt x="76181" y="5540"/>
                    <a:pt x="66297" y="10570"/>
                    <a:pt x="52528" y="18147"/>
                  </a:cubicBezTo>
                  <a:cubicBezTo>
                    <a:pt x="38759" y="25707"/>
                    <a:pt x="36579" y="15265"/>
                    <a:pt x="22364" y="16507"/>
                  </a:cubicBezTo>
                  <a:cubicBezTo>
                    <a:pt x="8166" y="17733"/>
                    <a:pt x="6988" y="30403"/>
                    <a:pt x="0" y="303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26450" y="2438250"/>
              <a:ext cx="3131000" cy="751325"/>
            </a:xfrm>
            <a:custGeom>
              <a:avLst/>
              <a:gdLst/>
              <a:ahLst/>
              <a:cxnLst/>
              <a:rect l="l" t="t" r="r" b="b"/>
              <a:pathLst>
                <a:path w="125240" h="30053" fill="none" extrusionOk="0">
                  <a:moveTo>
                    <a:pt x="125239" y="1"/>
                  </a:moveTo>
                  <a:cubicBezTo>
                    <a:pt x="123138" y="637"/>
                    <a:pt x="104833" y="19929"/>
                    <a:pt x="90491" y="12559"/>
                  </a:cubicBezTo>
                  <a:cubicBezTo>
                    <a:pt x="76150" y="5190"/>
                    <a:pt x="66329" y="10633"/>
                    <a:pt x="52465" y="18162"/>
                  </a:cubicBezTo>
                  <a:cubicBezTo>
                    <a:pt x="38600" y="25691"/>
                    <a:pt x="36372" y="14788"/>
                    <a:pt x="22285" y="16173"/>
                  </a:cubicBezTo>
                  <a:cubicBezTo>
                    <a:pt x="8198" y="17541"/>
                    <a:pt x="7132" y="30053"/>
                    <a:pt x="1" y="299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24875" y="2448200"/>
              <a:ext cx="3145700" cy="742575"/>
            </a:xfrm>
            <a:custGeom>
              <a:avLst/>
              <a:gdLst/>
              <a:ahLst/>
              <a:cxnLst/>
              <a:rect l="l" t="t" r="r" b="b"/>
              <a:pathLst>
                <a:path w="125828" h="29703" fill="none" extrusionOk="0">
                  <a:moveTo>
                    <a:pt x="125827" y="0"/>
                  </a:moveTo>
                  <a:cubicBezTo>
                    <a:pt x="123838" y="605"/>
                    <a:pt x="105071" y="20136"/>
                    <a:pt x="90602" y="12496"/>
                  </a:cubicBezTo>
                  <a:cubicBezTo>
                    <a:pt x="76133" y="4871"/>
                    <a:pt x="66344" y="10713"/>
                    <a:pt x="52384" y="18210"/>
                  </a:cubicBezTo>
                  <a:cubicBezTo>
                    <a:pt x="38441" y="25691"/>
                    <a:pt x="36164" y="14326"/>
                    <a:pt x="22205" y="15854"/>
                  </a:cubicBezTo>
                  <a:cubicBezTo>
                    <a:pt x="8229" y="17382"/>
                    <a:pt x="7274" y="29702"/>
                    <a:pt x="0" y="29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323275" y="2458550"/>
              <a:ext cx="3160425" cy="733425"/>
            </a:xfrm>
            <a:custGeom>
              <a:avLst/>
              <a:gdLst/>
              <a:ahLst/>
              <a:cxnLst/>
              <a:rect l="l" t="t" r="r" b="b"/>
              <a:pathLst>
                <a:path w="126417" h="29337" fill="none" extrusionOk="0">
                  <a:moveTo>
                    <a:pt x="126417" y="0"/>
                  </a:moveTo>
                  <a:cubicBezTo>
                    <a:pt x="124538" y="557"/>
                    <a:pt x="105310" y="20327"/>
                    <a:pt x="90698" y="12416"/>
                  </a:cubicBezTo>
                  <a:cubicBezTo>
                    <a:pt x="76102" y="4521"/>
                    <a:pt x="66376" y="10776"/>
                    <a:pt x="52321" y="18226"/>
                  </a:cubicBezTo>
                  <a:cubicBezTo>
                    <a:pt x="38282" y="25691"/>
                    <a:pt x="35974" y="13848"/>
                    <a:pt x="22110" y="15520"/>
                  </a:cubicBezTo>
                  <a:cubicBezTo>
                    <a:pt x="8261" y="17191"/>
                    <a:pt x="7402" y="29336"/>
                    <a:pt x="0" y="292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21675" y="2468500"/>
              <a:ext cx="3175150" cy="725050"/>
            </a:xfrm>
            <a:custGeom>
              <a:avLst/>
              <a:gdLst/>
              <a:ahLst/>
              <a:cxnLst/>
              <a:rect l="l" t="t" r="r" b="b"/>
              <a:pathLst>
                <a:path w="127006" h="29002" fill="none" extrusionOk="0">
                  <a:moveTo>
                    <a:pt x="127006" y="0"/>
                  </a:moveTo>
                  <a:cubicBezTo>
                    <a:pt x="125239" y="541"/>
                    <a:pt x="105549" y="20518"/>
                    <a:pt x="90810" y="12368"/>
                  </a:cubicBezTo>
                  <a:cubicBezTo>
                    <a:pt x="76070" y="4202"/>
                    <a:pt x="66408" y="10856"/>
                    <a:pt x="52258" y="18273"/>
                  </a:cubicBezTo>
                  <a:cubicBezTo>
                    <a:pt x="38123" y="25691"/>
                    <a:pt x="35767" y="13387"/>
                    <a:pt x="22030" y="15201"/>
                  </a:cubicBezTo>
                  <a:cubicBezTo>
                    <a:pt x="8278" y="17016"/>
                    <a:pt x="7546" y="29002"/>
                    <a:pt x="1" y="2893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20075" y="2478850"/>
              <a:ext cx="3189900" cy="715900"/>
            </a:xfrm>
            <a:custGeom>
              <a:avLst/>
              <a:gdLst/>
              <a:ahLst/>
              <a:cxnLst/>
              <a:rect l="l" t="t" r="r" b="b"/>
              <a:pathLst>
                <a:path w="127596" h="28636" fill="none" extrusionOk="0">
                  <a:moveTo>
                    <a:pt x="127595" y="0"/>
                  </a:moveTo>
                  <a:cubicBezTo>
                    <a:pt x="125940" y="494"/>
                    <a:pt x="105788" y="20709"/>
                    <a:pt x="90921" y="12288"/>
                  </a:cubicBezTo>
                  <a:cubicBezTo>
                    <a:pt x="76055" y="3852"/>
                    <a:pt x="66440" y="10919"/>
                    <a:pt x="52194" y="18289"/>
                  </a:cubicBezTo>
                  <a:cubicBezTo>
                    <a:pt x="37964" y="25675"/>
                    <a:pt x="35576" y="12909"/>
                    <a:pt x="21935" y="14867"/>
                  </a:cubicBezTo>
                  <a:cubicBezTo>
                    <a:pt x="8310" y="16825"/>
                    <a:pt x="7689" y="28636"/>
                    <a:pt x="1" y="285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18900" y="2488800"/>
              <a:ext cx="3204200" cy="707150"/>
            </a:xfrm>
            <a:custGeom>
              <a:avLst/>
              <a:gdLst/>
              <a:ahLst/>
              <a:cxnLst/>
              <a:rect l="l" t="t" r="r" b="b"/>
              <a:pathLst>
                <a:path w="128168" h="28286" fill="none" extrusionOk="0">
                  <a:moveTo>
                    <a:pt x="128168" y="0"/>
                  </a:moveTo>
                  <a:cubicBezTo>
                    <a:pt x="126624" y="478"/>
                    <a:pt x="106010" y="20916"/>
                    <a:pt x="91000" y="12225"/>
                  </a:cubicBezTo>
                  <a:cubicBezTo>
                    <a:pt x="76006" y="3518"/>
                    <a:pt x="66440" y="10999"/>
                    <a:pt x="52114" y="18337"/>
                  </a:cubicBezTo>
                  <a:cubicBezTo>
                    <a:pt x="37788" y="25675"/>
                    <a:pt x="35353" y="12447"/>
                    <a:pt x="21839" y="14549"/>
                  </a:cubicBezTo>
                  <a:cubicBezTo>
                    <a:pt x="8325" y="16666"/>
                    <a:pt x="7816" y="28285"/>
                    <a:pt x="0" y="282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17300" y="2499125"/>
              <a:ext cx="3218925" cy="698400"/>
            </a:xfrm>
            <a:custGeom>
              <a:avLst/>
              <a:gdLst/>
              <a:ahLst/>
              <a:cxnLst/>
              <a:rect l="l" t="t" r="r" b="b"/>
              <a:pathLst>
                <a:path w="128757" h="27936" fill="none" extrusionOk="0">
                  <a:moveTo>
                    <a:pt x="128757" y="1"/>
                  </a:moveTo>
                  <a:cubicBezTo>
                    <a:pt x="127324" y="431"/>
                    <a:pt x="106250" y="21107"/>
                    <a:pt x="91112" y="12146"/>
                  </a:cubicBezTo>
                  <a:cubicBezTo>
                    <a:pt x="75975" y="3184"/>
                    <a:pt x="66472" y="11063"/>
                    <a:pt x="52051" y="18354"/>
                  </a:cubicBezTo>
                  <a:cubicBezTo>
                    <a:pt x="37629" y="25660"/>
                    <a:pt x="35162" y="11971"/>
                    <a:pt x="21760" y="14215"/>
                  </a:cubicBezTo>
                  <a:cubicBezTo>
                    <a:pt x="8357" y="16475"/>
                    <a:pt x="7959" y="27936"/>
                    <a:pt x="1" y="2787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15700" y="2509075"/>
              <a:ext cx="3233675" cy="689650"/>
            </a:xfrm>
            <a:custGeom>
              <a:avLst/>
              <a:gdLst/>
              <a:ahLst/>
              <a:cxnLst/>
              <a:rect l="l" t="t" r="r" b="b"/>
              <a:pathLst>
                <a:path w="129347" h="27586" fill="none" extrusionOk="0">
                  <a:moveTo>
                    <a:pt x="129346" y="1"/>
                  </a:moveTo>
                  <a:cubicBezTo>
                    <a:pt x="128025" y="399"/>
                    <a:pt x="106489" y="21298"/>
                    <a:pt x="91224" y="12082"/>
                  </a:cubicBezTo>
                  <a:cubicBezTo>
                    <a:pt x="75959" y="2850"/>
                    <a:pt x="66504" y="11143"/>
                    <a:pt x="51987" y="18401"/>
                  </a:cubicBezTo>
                  <a:cubicBezTo>
                    <a:pt x="37455" y="25660"/>
                    <a:pt x="34956" y="11509"/>
                    <a:pt x="21665" y="13897"/>
                  </a:cubicBezTo>
                  <a:cubicBezTo>
                    <a:pt x="8373" y="16300"/>
                    <a:pt x="8087" y="27586"/>
                    <a:pt x="1" y="2752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14125" y="2519425"/>
              <a:ext cx="3248375" cy="680500"/>
            </a:xfrm>
            <a:custGeom>
              <a:avLst/>
              <a:gdLst/>
              <a:ahLst/>
              <a:cxnLst/>
              <a:rect l="l" t="t" r="r" b="b"/>
              <a:pathLst>
                <a:path w="129935" h="27220" fill="none" extrusionOk="0">
                  <a:moveTo>
                    <a:pt x="129934" y="1"/>
                  </a:moveTo>
                  <a:cubicBezTo>
                    <a:pt x="128725" y="367"/>
                    <a:pt x="106727" y="21489"/>
                    <a:pt x="91335" y="12002"/>
                  </a:cubicBezTo>
                  <a:cubicBezTo>
                    <a:pt x="75926" y="2516"/>
                    <a:pt x="66535" y="11207"/>
                    <a:pt x="51923" y="18417"/>
                  </a:cubicBezTo>
                  <a:cubicBezTo>
                    <a:pt x="37295" y="25644"/>
                    <a:pt x="34764" y="11031"/>
                    <a:pt x="21584" y="13578"/>
                  </a:cubicBezTo>
                  <a:cubicBezTo>
                    <a:pt x="8405" y="16125"/>
                    <a:pt x="8230" y="27219"/>
                    <a:pt x="0" y="2715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12525" y="2529375"/>
              <a:ext cx="3263100" cy="672150"/>
            </a:xfrm>
            <a:custGeom>
              <a:avLst/>
              <a:gdLst/>
              <a:ahLst/>
              <a:cxnLst/>
              <a:rect l="l" t="t" r="r" b="b"/>
              <a:pathLst>
                <a:path w="130524" h="26886" fill="none" extrusionOk="0">
                  <a:moveTo>
                    <a:pt x="130524" y="1"/>
                  </a:moveTo>
                  <a:cubicBezTo>
                    <a:pt x="129425" y="335"/>
                    <a:pt x="106966" y="21696"/>
                    <a:pt x="91430" y="11939"/>
                  </a:cubicBezTo>
                  <a:cubicBezTo>
                    <a:pt x="75895" y="2181"/>
                    <a:pt x="66567" y="11286"/>
                    <a:pt x="51844" y="18465"/>
                  </a:cubicBezTo>
                  <a:cubicBezTo>
                    <a:pt x="37136" y="25644"/>
                    <a:pt x="34557" y="10554"/>
                    <a:pt x="21505" y="13260"/>
                  </a:cubicBezTo>
                  <a:cubicBezTo>
                    <a:pt x="8437" y="15950"/>
                    <a:pt x="8373" y="26885"/>
                    <a:pt x="1" y="2682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11325" y="2539725"/>
              <a:ext cx="3277825" cy="662975"/>
            </a:xfrm>
            <a:custGeom>
              <a:avLst/>
              <a:gdLst/>
              <a:ahLst/>
              <a:cxnLst/>
              <a:rect l="l" t="t" r="r" b="b"/>
              <a:pathLst>
                <a:path w="131113" h="26519" fill="none" extrusionOk="0">
                  <a:moveTo>
                    <a:pt x="131113" y="0"/>
                  </a:moveTo>
                  <a:cubicBezTo>
                    <a:pt x="130110" y="303"/>
                    <a:pt x="107205" y="21887"/>
                    <a:pt x="91526" y="11859"/>
                  </a:cubicBezTo>
                  <a:cubicBezTo>
                    <a:pt x="75847" y="1831"/>
                    <a:pt x="66568" y="11350"/>
                    <a:pt x="51764" y="18496"/>
                  </a:cubicBezTo>
                  <a:cubicBezTo>
                    <a:pt x="36961" y="25627"/>
                    <a:pt x="34351" y="10076"/>
                    <a:pt x="21394" y="12925"/>
                  </a:cubicBezTo>
                  <a:cubicBezTo>
                    <a:pt x="8453" y="15759"/>
                    <a:pt x="8501" y="26519"/>
                    <a:pt x="1" y="264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09750" y="2549675"/>
              <a:ext cx="3292550" cy="654225"/>
            </a:xfrm>
            <a:custGeom>
              <a:avLst/>
              <a:gdLst/>
              <a:ahLst/>
              <a:cxnLst/>
              <a:rect l="l" t="t" r="r" b="b"/>
              <a:pathLst>
                <a:path w="131702" h="26169" fill="none" extrusionOk="0">
                  <a:moveTo>
                    <a:pt x="131701" y="0"/>
                  </a:moveTo>
                  <a:cubicBezTo>
                    <a:pt x="130810" y="271"/>
                    <a:pt x="107443" y="22078"/>
                    <a:pt x="91637" y="11795"/>
                  </a:cubicBezTo>
                  <a:cubicBezTo>
                    <a:pt x="75831" y="1513"/>
                    <a:pt x="66599" y="11429"/>
                    <a:pt x="51700" y="18528"/>
                  </a:cubicBezTo>
                  <a:cubicBezTo>
                    <a:pt x="36801" y="25627"/>
                    <a:pt x="34143" y="9615"/>
                    <a:pt x="21314" y="12607"/>
                  </a:cubicBezTo>
                  <a:cubicBezTo>
                    <a:pt x="8484" y="15584"/>
                    <a:pt x="8643" y="26169"/>
                    <a:pt x="0" y="2610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08150" y="2560025"/>
              <a:ext cx="3307275" cy="645475"/>
            </a:xfrm>
            <a:custGeom>
              <a:avLst/>
              <a:gdLst/>
              <a:ahLst/>
              <a:cxnLst/>
              <a:rect l="l" t="t" r="r" b="b"/>
              <a:pathLst>
                <a:path w="132291" h="25819" fill="none" extrusionOk="0">
                  <a:moveTo>
                    <a:pt x="132290" y="0"/>
                  </a:moveTo>
                  <a:cubicBezTo>
                    <a:pt x="131510" y="223"/>
                    <a:pt x="107682" y="22269"/>
                    <a:pt x="91733" y="11715"/>
                  </a:cubicBezTo>
                  <a:cubicBezTo>
                    <a:pt x="75799" y="1162"/>
                    <a:pt x="66631" y="11493"/>
                    <a:pt x="51637" y="18560"/>
                  </a:cubicBezTo>
                  <a:cubicBezTo>
                    <a:pt x="36642" y="25627"/>
                    <a:pt x="33952" y="9137"/>
                    <a:pt x="21234" y="12273"/>
                  </a:cubicBezTo>
                  <a:cubicBezTo>
                    <a:pt x="8500" y="15408"/>
                    <a:pt x="8771" y="25818"/>
                    <a:pt x="0" y="257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06550" y="2569975"/>
              <a:ext cx="3322000" cy="640700"/>
            </a:xfrm>
            <a:custGeom>
              <a:avLst/>
              <a:gdLst/>
              <a:ahLst/>
              <a:cxnLst/>
              <a:rect l="l" t="t" r="r" b="b"/>
              <a:pathLst>
                <a:path w="132880" h="25628" fill="none" extrusionOk="0">
                  <a:moveTo>
                    <a:pt x="132880" y="0"/>
                  </a:moveTo>
                  <a:cubicBezTo>
                    <a:pt x="132211" y="207"/>
                    <a:pt x="107921" y="22476"/>
                    <a:pt x="91844" y="11652"/>
                  </a:cubicBezTo>
                  <a:cubicBezTo>
                    <a:pt x="75768" y="844"/>
                    <a:pt x="66663" y="11572"/>
                    <a:pt x="51573" y="18592"/>
                  </a:cubicBezTo>
                  <a:cubicBezTo>
                    <a:pt x="36484" y="25627"/>
                    <a:pt x="33746" y="8675"/>
                    <a:pt x="21139" y="11954"/>
                  </a:cubicBezTo>
                  <a:cubicBezTo>
                    <a:pt x="8533" y="15233"/>
                    <a:pt x="8915" y="25468"/>
                    <a:pt x="1" y="2540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04975" y="2580325"/>
              <a:ext cx="3336700" cy="640300"/>
            </a:xfrm>
            <a:custGeom>
              <a:avLst/>
              <a:gdLst/>
              <a:ahLst/>
              <a:cxnLst/>
              <a:rect l="l" t="t" r="r" b="b"/>
              <a:pathLst>
                <a:path w="133468" h="25612" fill="none" extrusionOk="0">
                  <a:moveTo>
                    <a:pt x="133468" y="0"/>
                  </a:moveTo>
                  <a:cubicBezTo>
                    <a:pt x="132911" y="159"/>
                    <a:pt x="108159" y="22666"/>
                    <a:pt x="91955" y="11572"/>
                  </a:cubicBezTo>
                  <a:cubicBezTo>
                    <a:pt x="75751" y="493"/>
                    <a:pt x="66678" y="11636"/>
                    <a:pt x="51509" y="18623"/>
                  </a:cubicBezTo>
                  <a:cubicBezTo>
                    <a:pt x="36324" y="25611"/>
                    <a:pt x="33554" y="8197"/>
                    <a:pt x="21059" y="11620"/>
                  </a:cubicBezTo>
                  <a:cubicBezTo>
                    <a:pt x="8564" y="15042"/>
                    <a:pt x="9057" y="25102"/>
                    <a:pt x="0" y="250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03375" y="2590250"/>
              <a:ext cx="3351450" cy="640325"/>
            </a:xfrm>
            <a:custGeom>
              <a:avLst/>
              <a:gdLst/>
              <a:ahLst/>
              <a:cxnLst/>
              <a:rect l="l" t="t" r="r" b="b"/>
              <a:pathLst>
                <a:path w="134058" h="25613" fill="none" extrusionOk="0">
                  <a:moveTo>
                    <a:pt x="134057" y="1"/>
                  </a:moveTo>
                  <a:cubicBezTo>
                    <a:pt x="133612" y="144"/>
                    <a:pt x="108398" y="22858"/>
                    <a:pt x="92051" y="11509"/>
                  </a:cubicBezTo>
                  <a:cubicBezTo>
                    <a:pt x="75720" y="160"/>
                    <a:pt x="66710" y="11716"/>
                    <a:pt x="51446" y="18656"/>
                  </a:cubicBezTo>
                  <a:cubicBezTo>
                    <a:pt x="36165" y="25612"/>
                    <a:pt x="33348" y="7737"/>
                    <a:pt x="20964" y="11302"/>
                  </a:cubicBezTo>
                  <a:cubicBezTo>
                    <a:pt x="8596" y="14868"/>
                    <a:pt x="9201" y="24768"/>
                    <a:pt x="0" y="24689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02175" y="2596225"/>
              <a:ext cx="3365775" cy="644300"/>
            </a:xfrm>
            <a:custGeom>
              <a:avLst/>
              <a:gdLst/>
              <a:ahLst/>
              <a:cxnLst/>
              <a:rect l="l" t="t" r="r" b="b"/>
              <a:pathLst>
                <a:path w="134631" h="25772" fill="none" extrusionOk="0">
                  <a:moveTo>
                    <a:pt x="134630" y="176"/>
                  </a:moveTo>
                  <a:cubicBezTo>
                    <a:pt x="134296" y="271"/>
                    <a:pt x="108621" y="23224"/>
                    <a:pt x="92147" y="11605"/>
                  </a:cubicBezTo>
                  <a:cubicBezTo>
                    <a:pt x="75672" y="1"/>
                    <a:pt x="66727" y="11955"/>
                    <a:pt x="51366" y="18863"/>
                  </a:cubicBezTo>
                  <a:cubicBezTo>
                    <a:pt x="35990" y="25771"/>
                    <a:pt x="33141" y="7434"/>
                    <a:pt x="20868" y="11143"/>
                  </a:cubicBezTo>
                  <a:cubicBezTo>
                    <a:pt x="8612" y="14868"/>
                    <a:pt x="9328" y="24577"/>
                    <a:pt x="1" y="2451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00600" y="2597825"/>
              <a:ext cx="3380475" cy="652625"/>
            </a:xfrm>
            <a:custGeom>
              <a:avLst/>
              <a:gdLst/>
              <a:ahLst/>
              <a:cxnLst/>
              <a:rect l="l" t="t" r="r" b="b"/>
              <a:pathLst>
                <a:path w="135219" h="26105" fill="none" extrusionOk="0">
                  <a:moveTo>
                    <a:pt x="135219" y="510"/>
                  </a:moveTo>
                  <a:cubicBezTo>
                    <a:pt x="134996" y="573"/>
                    <a:pt x="108859" y="23765"/>
                    <a:pt x="92258" y="11875"/>
                  </a:cubicBezTo>
                  <a:cubicBezTo>
                    <a:pt x="75656" y="0"/>
                    <a:pt x="66758" y="12368"/>
                    <a:pt x="51286" y="19229"/>
                  </a:cubicBezTo>
                  <a:cubicBezTo>
                    <a:pt x="35830" y="26105"/>
                    <a:pt x="32933" y="7306"/>
                    <a:pt x="20788" y="11174"/>
                  </a:cubicBezTo>
                  <a:cubicBezTo>
                    <a:pt x="8627" y="15026"/>
                    <a:pt x="9455" y="24561"/>
                    <a:pt x="0" y="24497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299000" y="2599425"/>
              <a:ext cx="3395225" cy="660975"/>
            </a:xfrm>
            <a:custGeom>
              <a:avLst/>
              <a:gdLst/>
              <a:ahLst/>
              <a:cxnLst/>
              <a:rect l="l" t="t" r="r" b="b"/>
              <a:pathLst>
                <a:path w="135809" h="26439" fill="none" extrusionOk="0">
                  <a:moveTo>
                    <a:pt x="135808" y="860"/>
                  </a:moveTo>
                  <a:cubicBezTo>
                    <a:pt x="135697" y="891"/>
                    <a:pt x="109099" y="24290"/>
                    <a:pt x="92369" y="12145"/>
                  </a:cubicBezTo>
                  <a:cubicBezTo>
                    <a:pt x="75624" y="0"/>
                    <a:pt x="66774" y="12782"/>
                    <a:pt x="51223" y="19610"/>
                  </a:cubicBezTo>
                  <a:cubicBezTo>
                    <a:pt x="35671" y="26439"/>
                    <a:pt x="32727" y="7179"/>
                    <a:pt x="20693" y="11190"/>
                  </a:cubicBezTo>
                  <a:cubicBezTo>
                    <a:pt x="8659" y="15185"/>
                    <a:pt x="9599" y="24561"/>
                    <a:pt x="0" y="2448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97400" y="2601400"/>
              <a:ext cx="3410350" cy="668950"/>
            </a:xfrm>
            <a:custGeom>
              <a:avLst/>
              <a:gdLst/>
              <a:ahLst/>
              <a:cxnLst/>
              <a:rect l="l" t="t" r="r" b="b"/>
              <a:pathLst>
                <a:path w="136414" h="26758" fill="none" extrusionOk="0">
                  <a:moveTo>
                    <a:pt x="136413" y="1179"/>
                  </a:moveTo>
                  <a:cubicBezTo>
                    <a:pt x="136413" y="1179"/>
                    <a:pt x="109338" y="24816"/>
                    <a:pt x="92465" y="12416"/>
                  </a:cubicBezTo>
                  <a:cubicBezTo>
                    <a:pt x="75593" y="1"/>
                    <a:pt x="66806" y="13180"/>
                    <a:pt x="51159" y="19977"/>
                  </a:cubicBezTo>
                  <a:cubicBezTo>
                    <a:pt x="35513" y="26758"/>
                    <a:pt x="32536" y="7036"/>
                    <a:pt x="20614" y="11191"/>
                  </a:cubicBezTo>
                  <a:cubicBezTo>
                    <a:pt x="8692" y="15345"/>
                    <a:pt x="9742" y="24529"/>
                    <a:pt x="1" y="2446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sp>
        <p:nvSpPr>
          <p:cNvPr id="306" name="Google Shape;306;p3"/>
          <p:cNvSpPr/>
          <p:nvPr/>
        </p:nvSpPr>
        <p:spPr>
          <a:xfrm rot="-7473303" flipH="1">
            <a:off x="15651247" y="10995984"/>
            <a:ext cx="19717939" cy="17129002"/>
          </a:xfrm>
          <a:prstGeom prst="flowChartOnlineStorag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grpSp>
        <p:nvGrpSpPr>
          <p:cNvPr id="307" name="Google Shape;307;p3"/>
          <p:cNvGrpSpPr/>
          <p:nvPr/>
        </p:nvGrpSpPr>
        <p:grpSpPr>
          <a:xfrm rot="-9914529">
            <a:off x="12112283" y="-6827312"/>
            <a:ext cx="32399846" cy="32248992"/>
            <a:chOff x="3899125" y="1769725"/>
            <a:chExt cx="2025925" cy="2015950"/>
          </a:xfrm>
        </p:grpSpPr>
        <p:sp>
          <p:nvSpPr>
            <p:cNvPr id="308" name="Google Shape;308;p3"/>
            <p:cNvSpPr/>
            <p:nvPr/>
          </p:nvSpPr>
          <p:spPr>
            <a:xfrm>
              <a:off x="4184450" y="1769725"/>
              <a:ext cx="1653850" cy="1128175"/>
            </a:xfrm>
            <a:custGeom>
              <a:avLst/>
              <a:gdLst/>
              <a:ahLst/>
              <a:cxnLst/>
              <a:rect l="l" t="t" r="r" b="b"/>
              <a:pathLst>
                <a:path w="66154" h="45127" fill="none" extrusionOk="0">
                  <a:moveTo>
                    <a:pt x="66153" y="7370"/>
                  </a:moveTo>
                  <a:cubicBezTo>
                    <a:pt x="66153" y="7370"/>
                    <a:pt x="55807" y="0"/>
                    <a:pt x="46877" y="16109"/>
                  </a:cubicBezTo>
                  <a:cubicBezTo>
                    <a:pt x="37932" y="32201"/>
                    <a:pt x="33793" y="25086"/>
                    <a:pt x="25994" y="25595"/>
                  </a:cubicBezTo>
                  <a:cubicBezTo>
                    <a:pt x="18194" y="26089"/>
                    <a:pt x="16157" y="42754"/>
                    <a:pt x="10172" y="43948"/>
                  </a:cubicBezTo>
                  <a:cubicBezTo>
                    <a:pt x="4203" y="45126"/>
                    <a:pt x="4982" y="37502"/>
                    <a:pt x="0" y="411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180475" y="1772500"/>
              <a:ext cx="1659000" cy="1136525"/>
            </a:xfrm>
            <a:custGeom>
              <a:avLst/>
              <a:gdLst/>
              <a:ahLst/>
              <a:cxnLst/>
              <a:rect l="l" t="t" r="r" b="b"/>
              <a:pathLst>
                <a:path w="66360" h="45461" fill="none" extrusionOk="0">
                  <a:moveTo>
                    <a:pt x="0" y="41641"/>
                  </a:moveTo>
                  <a:cubicBezTo>
                    <a:pt x="4903" y="37996"/>
                    <a:pt x="4441" y="45461"/>
                    <a:pt x="10410" y="44044"/>
                  </a:cubicBezTo>
                  <a:cubicBezTo>
                    <a:pt x="16379" y="42628"/>
                    <a:pt x="18512" y="26217"/>
                    <a:pt x="26359" y="25644"/>
                  </a:cubicBezTo>
                  <a:cubicBezTo>
                    <a:pt x="34207" y="25055"/>
                    <a:pt x="38218" y="31883"/>
                    <a:pt x="47132" y="15934"/>
                  </a:cubicBezTo>
                  <a:cubicBezTo>
                    <a:pt x="56061" y="1"/>
                    <a:pt x="66280" y="7339"/>
                    <a:pt x="66360" y="725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176475" y="1774900"/>
              <a:ext cx="1664200" cy="1145275"/>
            </a:xfrm>
            <a:custGeom>
              <a:avLst/>
              <a:gdLst/>
              <a:ahLst/>
              <a:cxnLst/>
              <a:rect l="l" t="t" r="r" b="b"/>
              <a:pathLst>
                <a:path w="66568" h="45811" fill="none" extrusionOk="0">
                  <a:moveTo>
                    <a:pt x="1" y="42102"/>
                  </a:moveTo>
                  <a:cubicBezTo>
                    <a:pt x="4840" y="38504"/>
                    <a:pt x="4697" y="45810"/>
                    <a:pt x="10650" y="44155"/>
                  </a:cubicBezTo>
                  <a:cubicBezTo>
                    <a:pt x="16603" y="42516"/>
                    <a:pt x="18847" y="26359"/>
                    <a:pt x="26726" y="25707"/>
                  </a:cubicBezTo>
                  <a:cubicBezTo>
                    <a:pt x="34606" y="25038"/>
                    <a:pt x="38505" y="31580"/>
                    <a:pt x="47403" y="15790"/>
                  </a:cubicBezTo>
                  <a:cubicBezTo>
                    <a:pt x="56301" y="0"/>
                    <a:pt x="66424" y="7322"/>
                    <a:pt x="66568" y="714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172500" y="1777275"/>
              <a:ext cx="1669375" cy="1153650"/>
            </a:xfrm>
            <a:custGeom>
              <a:avLst/>
              <a:gdLst/>
              <a:ahLst/>
              <a:cxnLst/>
              <a:rect l="l" t="t" r="r" b="b"/>
              <a:pathLst>
                <a:path w="66775" h="46146" fill="none" extrusionOk="0">
                  <a:moveTo>
                    <a:pt x="1" y="42564"/>
                  </a:moveTo>
                  <a:cubicBezTo>
                    <a:pt x="4760" y="39014"/>
                    <a:pt x="4951" y="46145"/>
                    <a:pt x="10888" y="44267"/>
                  </a:cubicBezTo>
                  <a:cubicBezTo>
                    <a:pt x="16841" y="42389"/>
                    <a:pt x="19165" y="26503"/>
                    <a:pt x="27092" y="25755"/>
                  </a:cubicBezTo>
                  <a:cubicBezTo>
                    <a:pt x="35003" y="25023"/>
                    <a:pt x="38776" y="31294"/>
                    <a:pt x="47674" y="15648"/>
                  </a:cubicBezTo>
                  <a:cubicBezTo>
                    <a:pt x="56555" y="1"/>
                    <a:pt x="66552" y="7307"/>
                    <a:pt x="66774" y="703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168525" y="1780075"/>
              <a:ext cx="1674550" cy="1161975"/>
            </a:xfrm>
            <a:custGeom>
              <a:avLst/>
              <a:gdLst/>
              <a:ahLst/>
              <a:cxnLst/>
              <a:rect l="l" t="t" r="r" b="b"/>
              <a:pathLst>
                <a:path w="66982" h="46479" fill="none" extrusionOk="0">
                  <a:moveTo>
                    <a:pt x="1" y="43009"/>
                  </a:moveTo>
                  <a:cubicBezTo>
                    <a:pt x="4696" y="39507"/>
                    <a:pt x="5190" y="46479"/>
                    <a:pt x="11127" y="44378"/>
                  </a:cubicBezTo>
                  <a:cubicBezTo>
                    <a:pt x="17064" y="42261"/>
                    <a:pt x="19484" y="26630"/>
                    <a:pt x="27458" y="25802"/>
                  </a:cubicBezTo>
                  <a:cubicBezTo>
                    <a:pt x="35417" y="24975"/>
                    <a:pt x="39062" y="30975"/>
                    <a:pt x="47928" y="15488"/>
                  </a:cubicBezTo>
                  <a:cubicBezTo>
                    <a:pt x="56794" y="0"/>
                    <a:pt x="66679" y="7274"/>
                    <a:pt x="66981" y="692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164550" y="1782450"/>
              <a:ext cx="1679700" cy="1170350"/>
            </a:xfrm>
            <a:custGeom>
              <a:avLst/>
              <a:gdLst/>
              <a:ahLst/>
              <a:cxnLst/>
              <a:rect l="l" t="t" r="r" b="b"/>
              <a:pathLst>
                <a:path w="67188" h="46814" fill="none" extrusionOk="0">
                  <a:moveTo>
                    <a:pt x="0" y="43471"/>
                  </a:moveTo>
                  <a:cubicBezTo>
                    <a:pt x="4617" y="40033"/>
                    <a:pt x="5444" y="46814"/>
                    <a:pt x="11366" y="44490"/>
                  </a:cubicBezTo>
                  <a:cubicBezTo>
                    <a:pt x="17303" y="42150"/>
                    <a:pt x="19818" y="26774"/>
                    <a:pt x="27808" y="25866"/>
                  </a:cubicBezTo>
                  <a:cubicBezTo>
                    <a:pt x="35815" y="24959"/>
                    <a:pt x="39348" y="30673"/>
                    <a:pt x="48198" y="15345"/>
                  </a:cubicBezTo>
                  <a:cubicBezTo>
                    <a:pt x="57049" y="1"/>
                    <a:pt x="66822" y="7259"/>
                    <a:pt x="67188" y="681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160575" y="1785250"/>
              <a:ext cx="1684875" cy="1178700"/>
            </a:xfrm>
            <a:custGeom>
              <a:avLst/>
              <a:gdLst/>
              <a:ahLst/>
              <a:cxnLst/>
              <a:rect l="l" t="t" r="r" b="b"/>
              <a:pathLst>
                <a:path w="67395" h="47148" fill="none" extrusionOk="0">
                  <a:moveTo>
                    <a:pt x="0" y="43900"/>
                  </a:moveTo>
                  <a:cubicBezTo>
                    <a:pt x="4553" y="40526"/>
                    <a:pt x="5683" y="47147"/>
                    <a:pt x="11604" y="44585"/>
                  </a:cubicBezTo>
                  <a:cubicBezTo>
                    <a:pt x="17525" y="42022"/>
                    <a:pt x="20136" y="26900"/>
                    <a:pt x="28174" y="25914"/>
                  </a:cubicBezTo>
                  <a:cubicBezTo>
                    <a:pt x="36212" y="24927"/>
                    <a:pt x="39635" y="30355"/>
                    <a:pt x="48469" y="15185"/>
                  </a:cubicBezTo>
                  <a:cubicBezTo>
                    <a:pt x="57303" y="0"/>
                    <a:pt x="66949" y="7227"/>
                    <a:pt x="67395" y="668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156600" y="1787625"/>
              <a:ext cx="1690050" cy="1187475"/>
            </a:xfrm>
            <a:custGeom>
              <a:avLst/>
              <a:gdLst/>
              <a:ahLst/>
              <a:cxnLst/>
              <a:rect l="l" t="t" r="r" b="b"/>
              <a:pathLst>
                <a:path w="67602" h="47499" fill="none" extrusionOk="0">
                  <a:moveTo>
                    <a:pt x="0" y="44362"/>
                  </a:moveTo>
                  <a:cubicBezTo>
                    <a:pt x="4473" y="41036"/>
                    <a:pt x="5937" y="47498"/>
                    <a:pt x="11843" y="44697"/>
                  </a:cubicBezTo>
                  <a:cubicBezTo>
                    <a:pt x="17764" y="41911"/>
                    <a:pt x="20470" y="27044"/>
                    <a:pt x="28540" y="25978"/>
                  </a:cubicBezTo>
                  <a:cubicBezTo>
                    <a:pt x="36626" y="24911"/>
                    <a:pt x="39905" y="30069"/>
                    <a:pt x="48723" y="15027"/>
                  </a:cubicBezTo>
                  <a:cubicBezTo>
                    <a:pt x="57542" y="1"/>
                    <a:pt x="67092" y="7195"/>
                    <a:pt x="67601" y="659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152600" y="1790025"/>
              <a:ext cx="1695250" cy="1195800"/>
            </a:xfrm>
            <a:custGeom>
              <a:avLst/>
              <a:gdLst/>
              <a:ahLst/>
              <a:cxnLst/>
              <a:rect l="l" t="t" r="r" b="b"/>
              <a:pathLst>
                <a:path w="67810" h="47832" fill="none" extrusionOk="0">
                  <a:moveTo>
                    <a:pt x="1" y="44823"/>
                  </a:moveTo>
                  <a:cubicBezTo>
                    <a:pt x="4410" y="41544"/>
                    <a:pt x="6177" y="47832"/>
                    <a:pt x="12082" y="44808"/>
                  </a:cubicBezTo>
                  <a:cubicBezTo>
                    <a:pt x="17988" y="41783"/>
                    <a:pt x="20789" y="27187"/>
                    <a:pt x="28907" y="26041"/>
                  </a:cubicBezTo>
                  <a:cubicBezTo>
                    <a:pt x="37025" y="24879"/>
                    <a:pt x="40192" y="29766"/>
                    <a:pt x="48995" y="14883"/>
                  </a:cubicBezTo>
                  <a:cubicBezTo>
                    <a:pt x="57797" y="0"/>
                    <a:pt x="67220" y="7179"/>
                    <a:pt x="67809" y="647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148225" y="1792800"/>
              <a:ext cx="1700800" cy="1204175"/>
            </a:xfrm>
            <a:custGeom>
              <a:avLst/>
              <a:gdLst/>
              <a:ahLst/>
              <a:cxnLst/>
              <a:rect l="l" t="t" r="r" b="b"/>
              <a:pathLst>
                <a:path w="68032" h="48167" fill="none" extrusionOk="0">
                  <a:moveTo>
                    <a:pt x="1" y="45270"/>
                  </a:moveTo>
                  <a:cubicBezTo>
                    <a:pt x="4346" y="42038"/>
                    <a:pt x="6447" y="48167"/>
                    <a:pt x="12337" y="44903"/>
                  </a:cubicBezTo>
                  <a:cubicBezTo>
                    <a:pt x="18226" y="41656"/>
                    <a:pt x="21123" y="27315"/>
                    <a:pt x="29289" y="26073"/>
                  </a:cubicBezTo>
                  <a:cubicBezTo>
                    <a:pt x="37439" y="24848"/>
                    <a:pt x="40495" y="29448"/>
                    <a:pt x="49281" y="14724"/>
                  </a:cubicBezTo>
                  <a:cubicBezTo>
                    <a:pt x="58052" y="0"/>
                    <a:pt x="67379" y="7147"/>
                    <a:pt x="68032" y="636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144250" y="1795175"/>
              <a:ext cx="1705975" cy="1212550"/>
            </a:xfrm>
            <a:custGeom>
              <a:avLst/>
              <a:gdLst/>
              <a:ahLst/>
              <a:cxnLst/>
              <a:rect l="l" t="t" r="r" b="b"/>
              <a:pathLst>
                <a:path w="68239" h="48502" fill="none" extrusionOk="0">
                  <a:moveTo>
                    <a:pt x="1" y="45732"/>
                  </a:moveTo>
                  <a:cubicBezTo>
                    <a:pt x="4282" y="42548"/>
                    <a:pt x="6702" y="48501"/>
                    <a:pt x="12575" y="45031"/>
                  </a:cubicBezTo>
                  <a:cubicBezTo>
                    <a:pt x="18465" y="41545"/>
                    <a:pt x="21457" y="27459"/>
                    <a:pt x="29655" y="26137"/>
                  </a:cubicBezTo>
                  <a:cubicBezTo>
                    <a:pt x="37836" y="24832"/>
                    <a:pt x="40765" y="29162"/>
                    <a:pt x="49536" y="14581"/>
                  </a:cubicBezTo>
                  <a:cubicBezTo>
                    <a:pt x="58306" y="1"/>
                    <a:pt x="67507" y="7132"/>
                    <a:pt x="68239" y="625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4140275" y="1797575"/>
              <a:ext cx="1711550" cy="1221300"/>
            </a:xfrm>
            <a:custGeom>
              <a:avLst/>
              <a:gdLst/>
              <a:ahLst/>
              <a:cxnLst/>
              <a:rect l="l" t="t" r="r" b="b"/>
              <a:pathLst>
                <a:path w="68462" h="48852" fill="none" extrusionOk="0">
                  <a:moveTo>
                    <a:pt x="0" y="46193"/>
                  </a:moveTo>
                  <a:cubicBezTo>
                    <a:pt x="4203" y="43073"/>
                    <a:pt x="6940" y="48851"/>
                    <a:pt x="12814" y="45142"/>
                  </a:cubicBezTo>
                  <a:cubicBezTo>
                    <a:pt x="18688" y="41434"/>
                    <a:pt x="21776" y="27585"/>
                    <a:pt x="30021" y="26201"/>
                  </a:cubicBezTo>
                  <a:cubicBezTo>
                    <a:pt x="38250" y="24816"/>
                    <a:pt x="41052" y="28859"/>
                    <a:pt x="49806" y="14438"/>
                  </a:cubicBezTo>
                  <a:cubicBezTo>
                    <a:pt x="58561" y="0"/>
                    <a:pt x="67634" y="7116"/>
                    <a:pt x="68461" y="614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136300" y="1800350"/>
              <a:ext cx="1716725" cy="1229650"/>
            </a:xfrm>
            <a:custGeom>
              <a:avLst/>
              <a:gdLst/>
              <a:ahLst/>
              <a:cxnLst/>
              <a:rect l="l" t="t" r="r" b="b"/>
              <a:pathLst>
                <a:path w="68669" h="49186" fill="none" extrusionOk="0">
                  <a:moveTo>
                    <a:pt x="0" y="46639"/>
                  </a:moveTo>
                  <a:cubicBezTo>
                    <a:pt x="4139" y="43567"/>
                    <a:pt x="7195" y="49186"/>
                    <a:pt x="13053" y="45238"/>
                  </a:cubicBezTo>
                  <a:cubicBezTo>
                    <a:pt x="18926" y="41291"/>
                    <a:pt x="22110" y="27713"/>
                    <a:pt x="30371" y="26249"/>
                  </a:cubicBezTo>
                  <a:cubicBezTo>
                    <a:pt x="38648" y="24768"/>
                    <a:pt x="41338" y="28541"/>
                    <a:pt x="50061" y="14279"/>
                  </a:cubicBezTo>
                  <a:cubicBezTo>
                    <a:pt x="58799" y="1"/>
                    <a:pt x="67777" y="7084"/>
                    <a:pt x="68668" y="603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4132325" y="1802750"/>
              <a:ext cx="1721875" cy="1238000"/>
            </a:xfrm>
            <a:custGeom>
              <a:avLst/>
              <a:gdLst/>
              <a:ahLst/>
              <a:cxnLst/>
              <a:rect l="l" t="t" r="r" b="b"/>
              <a:pathLst>
                <a:path w="68875" h="49520" fill="none" extrusionOk="0">
                  <a:moveTo>
                    <a:pt x="0" y="47100"/>
                  </a:moveTo>
                  <a:cubicBezTo>
                    <a:pt x="4059" y="44076"/>
                    <a:pt x="7434" y="49519"/>
                    <a:pt x="13291" y="45349"/>
                  </a:cubicBezTo>
                  <a:cubicBezTo>
                    <a:pt x="19149" y="41179"/>
                    <a:pt x="22428" y="27856"/>
                    <a:pt x="30737" y="26312"/>
                  </a:cubicBezTo>
                  <a:cubicBezTo>
                    <a:pt x="39046" y="24752"/>
                    <a:pt x="41624" y="28238"/>
                    <a:pt x="50331" y="14119"/>
                  </a:cubicBezTo>
                  <a:cubicBezTo>
                    <a:pt x="59054" y="0"/>
                    <a:pt x="67904" y="7068"/>
                    <a:pt x="68875" y="5922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128325" y="1805525"/>
              <a:ext cx="1727075" cy="1246375"/>
            </a:xfrm>
            <a:custGeom>
              <a:avLst/>
              <a:gdLst/>
              <a:ahLst/>
              <a:cxnLst/>
              <a:rect l="l" t="t" r="r" b="b"/>
              <a:pathLst>
                <a:path w="69083" h="49855" fill="none" extrusionOk="0">
                  <a:moveTo>
                    <a:pt x="1" y="47546"/>
                  </a:moveTo>
                  <a:cubicBezTo>
                    <a:pt x="3996" y="44570"/>
                    <a:pt x="7689" y="49854"/>
                    <a:pt x="13531" y="45445"/>
                  </a:cubicBezTo>
                  <a:cubicBezTo>
                    <a:pt x="19388" y="41052"/>
                    <a:pt x="22763" y="27984"/>
                    <a:pt x="31104" y="26360"/>
                  </a:cubicBezTo>
                  <a:cubicBezTo>
                    <a:pt x="39460" y="24721"/>
                    <a:pt x="41896" y="27936"/>
                    <a:pt x="50603" y="13960"/>
                  </a:cubicBezTo>
                  <a:cubicBezTo>
                    <a:pt x="59293" y="1"/>
                    <a:pt x="68048" y="7020"/>
                    <a:pt x="69083" y="57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4124350" y="1807925"/>
              <a:ext cx="1732250" cy="1254700"/>
            </a:xfrm>
            <a:custGeom>
              <a:avLst/>
              <a:gdLst/>
              <a:ahLst/>
              <a:cxnLst/>
              <a:rect l="l" t="t" r="r" b="b"/>
              <a:pathLst>
                <a:path w="69290" h="50188" fill="none" extrusionOk="0">
                  <a:moveTo>
                    <a:pt x="1" y="48007"/>
                  </a:moveTo>
                  <a:cubicBezTo>
                    <a:pt x="3916" y="45078"/>
                    <a:pt x="7944" y="50188"/>
                    <a:pt x="13769" y="45556"/>
                  </a:cubicBezTo>
                  <a:cubicBezTo>
                    <a:pt x="19611" y="40940"/>
                    <a:pt x="23081" y="28126"/>
                    <a:pt x="31470" y="26407"/>
                  </a:cubicBezTo>
                  <a:cubicBezTo>
                    <a:pt x="39858" y="24704"/>
                    <a:pt x="42182" y="27633"/>
                    <a:pt x="50857" y="13817"/>
                  </a:cubicBezTo>
                  <a:cubicBezTo>
                    <a:pt x="59548" y="0"/>
                    <a:pt x="68175" y="7004"/>
                    <a:pt x="69289" y="569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120375" y="1810300"/>
              <a:ext cx="1737425" cy="1263475"/>
            </a:xfrm>
            <a:custGeom>
              <a:avLst/>
              <a:gdLst/>
              <a:ahLst/>
              <a:cxnLst/>
              <a:rect l="l" t="t" r="r" b="b"/>
              <a:pathLst>
                <a:path w="69497" h="50539" fill="none" extrusionOk="0">
                  <a:moveTo>
                    <a:pt x="1" y="48469"/>
                  </a:moveTo>
                  <a:cubicBezTo>
                    <a:pt x="3853" y="45604"/>
                    <a:pt x="8182" y="50539"/>
                    <a:pt x="14008" y="45684"/>
                  </a:cubicBezTo>
                  <a:cubicBezTo>
                    <a:pt x="19850" y="40813"/>
                    <a:pt x="23399" y="28270"/>
                    <a:pt x="31836" y="26471"/>
                  </a:cubicBezTo>
                  <a:cubicBezTo>
                    <a:pt x="40256" y="24673"/>
                    <a:pt x="42468" y="27331"/>
                    <a:pt x="51127" y="13674"/>
                  </a:cubicBezTo>
                  <a:cubicBezTo>
                    <a:pt x="59787" y="1"/>
                    <a:pt x="68318" y="6989"/>
                    <a:pt x="69496" y="558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16400" y="1813100"/>
              <a:ext cx="1742575" cy="1271825"/>
            </a:xfrm>
            <a:custGeom>
              <a:avLst/>
              <a:gdLst/>
              <a:ahLst/>
              <a:cxnLst/>
              <a:rect l="l" t="t" r="r" b="b"/>
              <a:pathLst>
                <a:path w="69703" h="50873" fill="none" extrusionOk="0">
                  <a:moveTo>
                    <a:pt x="0" y="48899"/>
                  </a:moveTo>
                  <a:cubicBezTo>
                    <a:pt x="3773" y="46097"/>
                    <a:pt x="8437" y="50872"/>
                    <a:pt x="14247" y="45779"/>
                  </a:cubicBezTo>
                  <a:cubicBezTo>
                    <a:pt x="20072" y="40685"/>
                    <a:pt x="23733" y="28397"/>
                    <a:pt x="32201" y="26519"/>
                  </a:cubicBezTo>
                  <a:cubicBezTo>
                    <a:pt x="40670" y="24640"/>
                    <a:pt x="42739" y="27028"/>
                    <a:pt x="51398" y="13514"/>
                  </a:cubicBezTo>
                  <a:cubicBezTo>
                    <a:pt x="60041" y="0"/>
                    <a:pt x="68445" y="6956"/>
                    <a:pt x="69703" y="546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112025" y="1815475"/>
              <a:ext cx="1748150" cy="1280200"/>
            </a:xfrm>
            <a:custGeom>
              <a:avLst/>
              <a:gdLst/>
              <a:ahLst/>
              <a:cxnLst/>
              <a:rect l="l" t="t" r="r" b="b"/>
              <a:pathLst>
                <a:path w="69926" h="51208" fill="none" extrusionOk="0">
                  <a:moveTo>
                    <a:pt x="0" y="49361"/>
                  </a:moveTo>
                  <a:cubicBezTo>
                    <a:pt x="3725" y="46607"/>
                    <a:pt x="8691" y="51207"/>
                    <a:pt x="14501" y="45891"/>
                  </a:cubicBezTo>
                  <a:cubicBezTo>
                    <a:pt x="20311" y="40574"/>
                    <a:pt x="24068" y="28541"/>
                    <a:pt x="32583" y="26583"/>
                  </a:cubicBezTo>
                  <a:cubicBezTo>
                    <a:pt x="41083" y="24625"/>
                    <a:pt x="43041" y="26726"/>
                    <a:pt x="51668" y="13355"/>
                  </a:cubicBezTo>
                  <a:cubicBezTo>
                    <a:pt x="60312" y="1"/>
                    <a:pt x="68589" y="6941"/>
                    <a:pt x="69926" y="536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08050" y="1817875"/>
              <a:ext cx="1753325" cy="1288925"/>
            </a:xfrm>
            <a:custGeom>
              <a:avLst/>
              <a:gdLst/>
              <a:ahLst/>
              <a:cxnLst/>
              <a:rect l="l" t="t" r="r" b="b"/>
              <a:pathLst>
                <a:path w="70133" h="51557" fill="none" extrusionOk="0">
                  <a:moveTo>
                    <a:pt x="0" y="49822"/>
                  </a:moveTo>
                  <a:cubicBezTo>
                    <a:pt x="3645" y="47116"/>
                    <a:pt x="8946" y="51557"/>
                    <a:pt x="14740" y="46002"/>
                  </a:cubicBezTo>
                  <a:cubicBezTo>
                    <a:pt x="20550" y="40462"/>
                    <a:pt x="24402" y="28683"/>
                    <a:pt x="32933" y="26646"/>
                  </a:cubicBezTo>
                  <a:cubicBezTo>
                    <a:pt x="41481" y="24609"/>
                    <a:pt x="43327" y="26423"/>
                    <a:pt x="51939" y="13212"/>
                  </a:cubicBezTo>
                  <a:cubicBezTo>
                    <a:pt x="60550" y="0"/>
                    <a:pt x="68732" y="6924"/>
                    <a:pt x="70132" y="525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104075" y="1820650"/>
              <a:ext cx="1758500" cy="1296900"/>
            </a:xfrm>
            <a:custGeom>
              <a:avLst/>
              <a:gdLst/>
              <a:ahLst/>
              <a:cxnLst/>
              <a:rect l="l" t="t" r="r" b="b"/>
              <a:pathLst>
                <a:path w="70340" h="51876" fill="none" extrusionOk="0">
                  <a:moveTo>
                    <a:pt x="0" y="50268"/>
                  </a:moveTo>
                  <a:cubicBezTo>
                    <a:pt x="3581" y="47610"/>
                    <a:pt x="9184" y="51876"/>
                    <a:pt x="14978" y="46098"/>
                  </a:cubicBezTo>
                  <a:cubicBezTo>
                    <a:pt x="20772" y="40319"/>
                    <a:pt x="24720" y="28811"/>
                    <a:pt x="33299" y="26694"/>
                  </a:cubicBezTo>
                  <a:cubicBezTo>
                    <a:pt x="41879" y="24561"/>
                    <a:pt x="43614" y="26121"/>
                    <a:pt x="52209" y="13053"/>
                  </a:cubicBezTo>
                  <a:cubicBezTo>
                    <a:pt x="60805" y="1"/>
                    <a:pt x="68859" y="6893"/>
                    <a:pt x="70339" y="512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100075" y="1823050"/>
              <a:ext cx="1763675" cy="1305650"/>
            </a:xfrm>
            <a:custGeom>
              <a:avLst/>
              <a:gdLst/>
              <a:ahLst/>
              <a:cxnLst/>
              <a:rect l="l" t="t" r="r" b="b"/>
              <a:pathLst>
                <a:path w="70547" h="52226" fill="none" extrusionOk="0">
                  <a:moveTo>
                    <a:pt x="1" y="50729"/>
                  </a:moveTo>
                  <a:cubicBezTo>
                    <a:pt x="3503" y="48119"/>
                    <a:pt x="9440" y="52225"/>
                    <a:pt x="15218" y="46224"/>
                  </a:cubicBezTo>
                  <a:cubicBezTo>
                    <a:pt x="21012" y="40208"/>
                    <a:pt x="25055" y="28954"/>
                    <a:pt x="33666" y="26741"/>
                  </a:cubicBezTo>
                  <a:cubicBezTo>
                    <a:pt x="42293" y="24545"/>
                    <a:pt x="43885" y="25818"/>
                    <a:pt x="52465" y="12909"/>
                  </a:cubicBezTo>
                  <a:cubicBezTo>
                    <a:pt x="61044" y="0"/>
                    <a:pt x="69003" y="6877"/>
                    <a:pt x="70547" y="503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096100" y="1825425"/>
              <a:ext cx="1768850" cy="1314000"/>
            </a:xfrm>
            <a:custGeom>
              <a:avLst/>
              <a:gdLst/>
              <a:ahLst/>
              <a:cxnLst/>
              <a:rect l="l" t="t" r="r" b="b"/>
              <a:pathLst>
                <a:path w="70754" h="52560" fill="none" extrusionOk="0">
                  <a:moveTo>
                    <a:pt x="1" y="51191"/>
                  </a:moveTo>
                  <a:cubicBezTo>
                    <a:pt x="3439" y="48644"/>
                    <a:pt x="9694" y="52560"/>
                    <a:pt x="15456" y="46336"/>
                  </a:cubicBezTo>
                  <a:cubicBezTo>
                    <a:pt x="21235" y="40097"/>
                    <a:pt x="25373" y="29098"/>
                    <a:pt x="34032" y="26806"/>
                  </a:cubicBezTo>
                  <a:cubicBezTo>
                    <a:pt x="42691" y="24529"/>
                    <a:pt x="44172" y="25516"/>
                    <a:pt x="52735" y="12766"/>
                  </a:cubicBezTo>
                  <a:cubicBezTo>
                    <a:pt x="61299" y="1"/>
                    <a:pt x="69130" y="6845"/>
                    <a:pt x="70754" y="491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4092125" y="1828225"/>
              <a:ext cx="1774025" cy="1322350"/>
            </a:xfrm>
            <a:custGeom>
              <a:avLst/>
              <a:gdLst/>
              <a:ahLst/>
              <a:cxnLst/>
              <a:rect l="l" t="t" r="r" b="b"/>
              <a:pathLst>
                <a:path w="70961" h="52894" fill="none" extrusionOk="0">
                  <a:moveTo>
                    <a:pt x="0" y="51636"/>
                  </a:moveTo>
                  <a:cubicBezTo>
                    <a:pt x="3359" y="49137"/>
                    <a:pt x="9933" y="52894"/>
                    <a:pt x="15695" y="46431"/>
                  </a:cubicBezTo>
                  <a:cubicBezTo>
                    <a:pt x="21473" y="39969"/>
                    <a:pt x="25691" y="29224"/>
                    <a:pt x="34398" y="26853"/>
                  </a:cubicBezTo>
                  <a:cubicBezTo>
                    <a:pt x="43089" y="24497"/>
                    <a:pt x="44458" y="25197"/>
                    <a:pt x="53006" y="12607"/>
                  </a:cubicBezTo>
                  <a:cubicBezTo>
                    <a:pt x="61553" y="0"/>
                    <a:pt x="69273" y="6813"/>
                    <a:pt x="70960" y="480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4088150" y="1830600"/>
              <a:ext cx="1779600" cy="1331125"/>
            </a:xfrm>
            <a:custGeom>
              <a:avLst/>
              <a:gdLst/>
              <a:ahLst/>
              <a:cxnLst/>
              <a:rect l="l" t="t" r="r" b="b"/>
              <a:pathLst>
                <a:path w="71184" h="53245" fill="none" extrusionOk="0">
                  <a:moveTo>
                    <a:pt x="0" y="52098"/>
                  </a:moveTo>
                  <a:cubicBezTo>
                    <a:pt x="3295" y="49647"/>
                    <a:pt x="10187" y="53244"/>
                    <a:pt x="15934" y="46543"/>
                  </a:cubicBezTo>
                  <a:cubicBezTo>
                    <a:pt x="21696" y="39858"/>
                    <a:pt x="26025" y="29352"/>
                    <a:pt x="34764" y="26917"/>
                  </a:cubicBezTo>
                  <a:cubicBezTo>
                    <a:pt x="43503" y="24482"/>
                    <a:pt x="44728" y="24911"/>
                    <a:pt x="53260" y="12448"/>
                  </a:cubicBezTo>
                  <a:cubicBezTo>
                    <a:pt x="61792" y="1"/>
                    <a:pt x="69400" y="6797"/>
                    <a:pt x="71183" y="469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084175" y="1833400"/>
              <a:ext cx="1784750" cy="1339075"/>
            </a:xfrm>
            <a:custGeom>
              <a:avLst/>
              <a:gdLst/>
              <a:ahLst/>
              <a:cxnLst/>
              <a:rect l="l" t="t" r="r" b="b"/>
              <a:pathLst>
                <a:path w="71390" h="53563" fill="none" extrusionOk="0">
                  <a:moveTo>
                    <a:pt x="0" y="52543"/>
                  </a:moveTo>
                  <a:cubicBezTo>
                    <a:pt x="3215" y="50140"/>
                    <a:pt x="10426" y="53562"/>
                    <a:pt x="16172" y="46638"/>
                  </a:cubicBezTo>
                  <a:cubicBezTo>
                    <a:pt x="21918" y="39714"/>
                    <a:pt x="26344" y="29479"/>
                    <a:pt x="35130" y="26964"/>
                  </a:cubicBezTo>
                  <a:cubicBezTo>
                    <a:pt x="43900" y="24433"/>
                    <a:pt x="45015" y="24592"/>
                    <a:pt x="53531" y="12288"/>
                  </a:cubicBezTo>
                  <a:cubicBezTo>
                    <a:pt x="62046" y="0"/>
                    <a:pt x="69528" y="6765"/>
                    <a:pt x="71390" y="456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080175" y="1835775"/>
              <a:ext cx="1789950" cy="1347825"/>
            </a:xfrm>
            <a:custGeom>
              <a:avLst/>
              <a:gdLst/>
              <a:ahLst/>
              <a:cxnLst/>
              <a:rect l="l" t="t" r="r" b="b"/>
              <a:pathLst>
                <a:path w="71598" h="53913" fill="none" extrusionOk="0">
                  <a:moveTo>
                    <a:pt x="1" y="53006"/>
                  </a:moveTo>
                  <a:cubicBezTo>
                    <a:pt x="3153" y="50650"/>
                    <a:pt x="10682" y="53913"/>
                    <a:pt x="16412" y="46750"/>
                  </a:cubicBezTo>
                  <a:cubicBezTo>
                    <a:pt x="22158" y="39603"/>
                    <a:pt x="26679" y="29623"/>
                    <a:pt x="35481" y="27028"/>
                  </a:cubicBezTo>
                  <a:cubicBezTo>
                    <a:pt x="44299" y="24418"/>
                    <a:pt x="45302" y="24291"/>
                    <a:pt x="53802" y="12146"/>
                  </a:cubicBezTo>
                  <a:cubicBezTo>
                    <a:pt x="62286" y="1"/>
                    <a:pt x="69672" y="6750"/>
                    <a:pt x="71598" y="447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075800" y="1838175"/>
              <a:ext cx="1795525" cy="1356175"/>
            </a:xfrm>
            <a:custGeom>
              <a:avLst/>
              <a:gdLst/>
              <a:ahLst/>
              <a:cxnLst/>
              <a:rect l="l" t="t" r="r" b="b"/>
              <a:pathLst>
                <a:path w="71821" h="54247" fill="none" extrusionOk="0">
                  <a:moveTo>
                    <a:pt x="1" y="53467"/>
                  </a:moveTo>
                  <a:cubicBezTo>
                    <a:pt x="3089" y="51159"/>
                    <a:pt x="10936" y="54247"/>
                    <a:pt x="16666" y="46877"/>
                  </a:cubicBezTo>
                  <a:cubicBezTo>
                    <a:pt x="22397" y="39491"/>
                    <a:pt x="27013" y="29766"/>
                    <a:pt x="35863" y="27076"/>
                  </a:cubicBezTo>
                  <a:cubicBezTo>
                    <a:pt x="44729" y="24401"/>
                    <a:pt x="45588" y="24004"/>
                    <a:pt x="54072" y="12002"/>
                  </a:cubicBezTo>
                  <a:cubicBezTo>
                    <a:pt x="62556" y="0"/>
                    <a:pt x="69815" y="6733"/>
                    <a:pt x="71820" y="436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071825" y="1840950"/>
              <a:ext cx="1800700" cy="1364550"/>
            </a:xfrm>
            <a:custGeom>
              <a:avLst/>
              <a:gdLst/>
              <a:ahLst/>
              <a:cxnLst/>
              <a:rect l="l" t="t" r="r" b="b"/>
              <a:pathLst>
                <a:path w="72028" h="54582" fill="none" extrusionOk="0">
                  <a:moveTo>
                    <a:pt x="1" y="53897"/>
                  </a:moveTo>
                  <a:cubicBezTo>
                    <a:pt x="3025" y="51668"/>
                    <a:pt x="11191" y="54581"/>
                    <a:pt x="16905" y="46973"/>
                  </a:cubicBezTo>
                  <a:cubicBezTo>
                    <a:pt x="22635" y="39364"/>
                    <a:pt x="27347" y="29893"/>
                    <a:pt x="36229" y="27124"/>
                  </a:cubicBezTo>
                  <a:cubicBezTo>
                    <a:pt x="45127" y="24370"/>
                    <a:pt x="45875" y="23686"/>
                    <a:pt x="54343" y="11843"/>
                  </a:cubicBezTo>
                  <a:cubicBezTo>
                    <a:pt x="62795" y="0"/>
                    <a:pt x="69958" y="6702"/>
                    <a:pt x="72027" y="423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067850" y="1843325"/>
              <a:ext cx="1805850" cy="1373300"/>
            </a:xfrm>
            <a:custGeom>
              <a:avLst/>
              <a:gdLst/>
              <a:ahLst/>
              <a:cxnLst/>
              <a:rect l="l" t="t" r="r" b="b"/>
              <a:pathLst>
                <a:path w="72234" h="54932" fill="none" extrusionOk="0">
                  <a:moveTo>
                    <a:pt x="1" y="54359"/>
                  </a:moveTo>
                  <a:cubicBezTo>
                    <a:pt x="2945" y="52178"/>
                    <a:pt x="11445" y="54932"/>
                    <a:pt x="17144" y="47085"/>
                  </a:cubicBezTo>
                  <a:cubicBezTo>
                    <a:pt x="22858" y="39237"/>
                    <a:pt x="27665" y="30037"/>
                    <a:pt x="36595" y="27188"/>
                  </a:cubicBezTo>
                  <a:cubicBezTo>
                    <a:pt x="45524" y="24339"/>
                    <a:pt x="46161" y="23384"/>
                    <a:pt x="54597" y="11700"/>
                  </a:cubicBezTo>
                  <a:cubicBezTo>
                    <a:pt x="63050" y="1"/>
                    <a:pt x="70085" y="6670"/>
                    <a:pt x="72234" y="414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063875" y="1845725"/>
              <a:ext cx="1811025" cy="1381650"/>
            </a:xfrm>
            <a:custGeom>
              <a:avLst/>
              <a:gdLst/>
              <a:ahLst/>
              <a:cxnLst/>
              <a:rect l="l" t="t" r="r" b="b"/>
              <a:pathLst>
                <a:path w="72441" h="55266" fill="none" extrusionOk="0">
                  <a:moveTo>
                    <a:pt x="0" y="54820"/>
                  </a:moveTo>
                  <a:cubicBezTo>
                    <a:pt x="2865" y="52687"/>
                    <a:pt x="11684" y="55266"/>
                    <a:pt x="17382" y="47196"/>
                  </a:cubicBezTo>
                  <a:cubicBezTo>
                    <a:pt x="23097" y="39125"/>
                    <a:pt x="27983" y="30180"/>
                    <a:pt x="36961" y="27251"/>
                  </a:cubicBezTo>
                  <a:cubicBezTo>
                    <a:pt x="45922" y="24322"/>
                    <a:pt x="46447" y="23081"/>
                    <a:pt x="54868" y="11541"/>
                  </a:cubicBezTo>
                  <a:cubicBezTo>
                    <a:pt x="63304" y="0"/>
                    <a:pt x="70212" y="6654"/>
                    <a:pt x="72441" y="402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059900" y="1848500"/>
              <a:ext cx="1816200" cy="1390025"/>
            </a:xfrm>
            <a:custGeom>
              <a:avLst/>
              <a:gdLst/>
              <a:ahLst/>
              <a:cxnLst/>
              <a:rect l="l" t="t" r="r" b="b"/>
              <a:pathLst>
                <a:path w="72648" h="55601" fill="none" extrusionOk="0">
                  <a:moveTo>
                    <a:pt x="0" y="55266"/>
                  </a:moveTo>
                  <a:cubicBezTo>
                    <a:pt x="2802" y="53181"/>
                    <a:pt x="11938" y="55600"/>
                    <a:pt x="17621" y="47292"/>
                  </a:cubicBezTo>
                  <a:cubicBezTo>
                    <a:pt x="23319" y="38999"/>
                    <a:pt x="28317" y="30308"/>
                    <a:pt x="37327" y="27299"/>
                  </a:cubicBezTo>
                  <a:cubicBezTo>
                    <a:pt x="46336" y="24291"/>
                    <a:pt x="46718" y="22779"/>
                    <a:pt x="55138" y="11382"/>
                  </a:cubicBezTo>
                  <a:cubicBezTo>
                    <a:pt x="63543" y="1"/>
                    <a:pt x="70355" y="6623"/>
                    <a:pt x="72647" y="390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4055900" y="1850900"/>
              <a:ext cx="1821400" cy="1398375"/>
            </a:xfrm>
            <a:custGeom>
              <a:avLst/>
              <a:gdLst/>
              <a:ahLst/>
              <a:cxnLst/>
              <a:rect l="l" t="t" r="r" b="b"/>
              <a:pathLst>
                <a:path w="72856" h="55935" fill="none" extrusionOk="0">
                  <a:moveTo>
                    <a:pt x="1" y="55727"/>
                  </a:moveTo>
                  <a:cubicBezTo>
                    <a:pt x="2723" y="53690"/>
                    <a:pt x="12178" y="55934"/>
                    <a:pt x="17860" y="47418"/>
                  </a:cubicBezTo>
                  <a:cubicBezTo>
                    <a:pt x="23543" y="38887"/>
                    <a:pt x="28636" y="30450"/>
                    <a:pt x="37694" y="27362"/>
                  </a:cubicBezTo>
                  <a:cubicBezTo>
                    <a:pt x="46735" y="24274"/>
                    <a:pt x="47005" y="22476"/>
                    <a:pt x="55394" y="11238"/>
                  </a:cubicBezTo>
                  <a:cubicBezTo>
                    <a:pt x="63798" y="0"/>
                    <a:pt x="70483" y="6606"/>
                    <a:pt x="72855" y="380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051925" y="1853675"/>
              <a:ext cx="1826550" cy="1406725"/>
            </a:xfrm>
            <a:custGeom>
              <a:avLst/>
              <a:gdLst/>
              <a:ahLst/>
              <a:cxnLst/>
              <a:rect l="l" t="t" r="r" b="b"/>
              <a:pathLst>
                <a:path w="73062" h="56269" fill="none" extrusionOk="0">
                  <a:moveTo>
                    <a:pt x="1" y="56173"/>
                  </a:moveTo>
                  <a:cubicBezTo>
                    <a:pt x="2659" y="54200"/>
                    <a:pt x="12432" y="56269"/>
                    <a:pt x="18099" y="47514"/>
                  </a:cubicBezTo>
                  <a:cubicBezTo>
                    <a:pt x="23781" y="38744"/>
                    <a:pt x="28971" y="30578"/>
                    <a:pt x="38059" y="27411"/>
                  </a:cubicBezTo>
                  <a:cubicBezTo>
                    <a:pt x="47132" y="24227"/>
                    <a:pt x="47292" y="22158"/>
                    <a:pt x="55664" y="11079"/>
                  </a:cubicBezTo>
                  <a:cubicBezTo>
                    <a:pt x="64037" y="1"/>
                    <a:pt x="70627" y="6575"/>
                    <a:pt x="73062" y="367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4047950" y="1856075"/>
              <a:ext cx="1831725" cy="1415875"/>
            </a:xfrm>
            <a:custGeom>
              <a:avLst/>
              <a:gdLst/>
              <a:ahLst/>
              <a:cxnLst/>
              <a:rect l="l" t="t" r="r" b="b"/>
              <a:pathLst>
                <a:path w="73269" h="56635" fill="none" extrusionOk="0">
                  <a:moveTo>
                    <a:pt x="1" y="56634"/>
                  </a:moveTo>
                  <a:cubicBezTo>
                    <a:pt x="2579" y="54708"/>
                    <a:pt x="12671" y="56619"/>
                    <a:pt x="18338" y="47625"/>
                  </a:cubicBezTo>
                  <a:cubicBezTo>
                    <a:pt x="24004" y="38632"/>
                    <a:pt x="29289" y="30721"/>
                    <a:pt x="38409" y="27458"/>
                  </a:cubicBezTo>
                  <a:cubicBezTo>
                    <a:pt x="47546" y="24211"/>
                    <a:pt x="47562" y="21871"/>
                    <a:pt x="55935" y="10936"/>
                  </a:cubicBezTo>
                  <a:cubicBezTo>
                    <a:pt x="64291" y="0"/>
                    <a:pt x="70754" y="6558"/>
                    <a:pt x="73269" y="356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043975" y="1858450"/>
              <a:ext cx="1836900" cy="1427425"/>
            </a:xfrm>
            <a:custGeom>
              <a:avLst/>
              <a:gdLst/>
              <a:ahLst/>
              <a:cxnLst/>
              <a:rect l="l" t="t" r="r" b="b"/>
              <a:pathLst>
                <a:path w="73476" h="57097" fill="none" extrusionOk="0">
                  <a:moveTo>
                    <a:pt x="0" y="57097"/>
                  </a:moveTo>
                  <a:cubicBezTo>
                    <a:pt x="2515" y="55218"/>
                    <a:pt x="12925" y="56953"/>
                    <a:pt x="18576" y="47737"/>
                  </a:cubicBezTo>
                  <a:cubicBezTo>
                    <a:pt x="24243" y="38521"/>
                    <a:pt x="29607" y="30865"/>
                    <a:pt x="38775" y="27522"/>
                  </a:cubicBezTo>
                  <a:cubicBezTo>
                    <a:pt x="47944" y="24195"/>
                    <a:pt x="47848" y="21569"/>
                    <a:pt x="56189" y="10793"/>
                  </a:cubicBezTo>
                  <a:cubicBezTo>
                    <a:pt x="64546" y="1"/>
                    <a:pt x="70897" y="6543"/>
                    <a:pt x="73475" y="347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039600" y="1861250"/>
              <a:ext cx="1842475" cy="1438550"/>
            </a:xfrm>
            <a:custGeom>
              <a:avLst/>
              <a:gdLst/>
              <a:ahLst/>
              <a:cxnLst/>
              <a:rect l="l" t="t" r="r" b="b"/>
              <a:pathLst>
                <a:path w="73699" h="57542" fill="none" extrusionOk="0">
                  <a:moveTo>
                    <a:pt x="0" y="57542"/>
                  </a:moveTo>
                  <a:cubicBezTo>
                    <a:pt x="2452" y="55711"/>
                    <a:pt x="13196" y="57287"/>
                    <a:pt x="18831" y="47832"/>
                  </a:cubicBezTo>
                  <a:cubicBezTo>
                    <a:pt x="24481" y="38393"/>
                    <a:pt x="29957" y="30976"/>
                    <a:pt x="39157" y="27569"/>
                  </a:cubicBezTo>
                  <a:cubicBezTo>
                    <a:pt x="48358" y="24163"/>
                    <a:pt x="48151" y="21250"/>
                    <a:pt x="56475" y="10617"/>
                  </a:cubicBezTo>
                  <a:cubicBezTo>
                    <a:pt x="64800" y="0"/>
                    <a:pt x="71040" y="6510"/>
                    <a:pt x="73698" y="334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035625" y="1863625"/>
              <a:ext cx="1848025" cy="1450100"/>
            </a:xfrm>
            <a:custGeom>
              <a:avLst/>
              <a:gdLst/>
              <a:ahLst/>
              <a:cxnLst/>
              <a:rect l="l" t="t" r="r" b="b"/>
              <a:pathLst>
                <a:path w="73921" h="58004" fill="none" extrusionOk="0">
                  <a:moveTo>
                    <a:pt x="0" y="58004"/>
                  </a:moveTo>
                  <a:cubicBezTo>
                    <a:pt x="2388" y="56221"/>
                    <a:pt x="13435" y="57622"/>
                    <a:pt x="19069" y="47944"/>
                  </a:cubicBezTo>
                  <a:cubicBezTo>
                    <a:pt x="24720" y="38266"/>
                    <a:pt x="30275" y="31119"/>
                    <a:pt x="39523" y="27633"/>
                  </a:cubicBezTo>
                  <a:cubicBezTo>
                    <a:pt x="48771" y="24132"/>
                    <a:pt x="48437" y="20948"/>
                    <a:pt x="56746" y="10474"/>
                  </a:cubicBezTo>
                  <a:cubicBezTo>
                    <a:pt x="65055" y="1"/>
                    <a:pt x="71167" y="6479"/>
                    <a:pt x="73921" y="324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031650" y="1866025"/>
              <a:ext cx="1853200" cy="1461225"/>
            </a:xfrm>
            <a:custGeom>
              <a:avLst/>
              <a:gdLst/>
              <a:ahLst/>
              <a:cxnLst/>
              <a:rect l="l" t="t" r="r" b="b"/>
              <a:pathLst>
                <a:path w="74128" h="58449" fill="none" extrusionOk="0">
                  <a:moveTo>
                    <a:pt x="0" y="58449"/>
                  </a:moveTo>
                  <a:cubicBezTo>
                    <a:pt x="2308" y="56730"/>
                    <a:pt x="13689" y="57971"/>
                    <a:pt x="19308" y="48071"/>
                  </a:cubicBezTo>
                  <a:cubicBezTo>
                    <a:pt x="24943" y="38154"/>
                    <a:pt x="30609" y="31262"/>
                    <a:pt x="39889" y="27697"/>
                  </a:cubicBezTo>
                  <a:cubicBezTo>
                    <a:pt x="49169" y="24115"/>
                    <a:pt x="48707" y="20661"/>
                    <a:pt x="57000" y="10331"/>
                  </a:cubicBezTo>
                  <a:cubicBezTo>
                    <a:pt x="65293" y="0"/>
                    <a:pt x="71310" y="6463"/>
                    <a:pt x="74128" y="313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4027650" y="1868800"/>
              <a:ext cx="1858400" cy="1472400"/>
            </a:xfrm>
            <a:custGeom>
              <a:avLst/>
              <a:gdLst/>
              <a:ahLst/>
              <a:cxnLst/>
              <a:rect l="l" t="t" r="r" b="b"/>
              <a:pathLst>
                <a:path w="74336" h="58896" fill="none" extrusionOk="0">
                  <a:moveTo>
                    <a:pt x="1" y="58895"/>
                  </a:moveTo>
                  <a:cubicBezTo>
                    <a:pt x="2245" y="57240"/>
                    <a:pt x="13929" y="58306"/>
                    <a:pt x="19547" y="48167"/>
                  </a:cubicBezTo>
                  <a:cubicBezTo>
                    <a:pt x="25182" y="38027"/>
                    <a:pt x="30928" y="31390"/>
                    <a:pt x="40256" y="27745"/>
                  </a:cubicBezTo>
                  <a:cubicBezTo>
                    <a:pt x="49568" y="24084"/>
                    <a:pt x="48995" y="20343"/>
                    <a:pt x="57272" y="10172"/>
                  </a:cubicBezTo>
                  <a:cubicBezTo>
                    <a:pt x="65549" y="1"/>
                    <a:pt x="71438" y="6431"/>
                    <a:pt x="74335" y="300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023675" y="1871200"/>
              <a:ext cx="1863575" cy="1483925"/>
            </a:xfrm>
            <a:custGeom>
              <a:avLst/>
              <a:gdLst/>
              <a:ahLst/>
              <a:cxnLst/>
              <a:rect l="l" t="t" r="r" b="b"/>
              <a:pathLst>
                <a:path w="74543" h="59357" fill="none" extrusionOk="0">
                  <a:moveTo>
                    <a:pt x="1" y="59356"/>
                  </a:moveTo>
                  <a:cubicBezTo>
                    <a:pt x="2165" y="57749"/>
                    <a:pt x="14183" y="58640"/>
                    <a:pt x="19786" y="48278"/>
                  </a:cubicBezTo>
                  <a:cubicBezTo>
                    <a:pt x="25405" y="37915"/>
                    <a:pt x="31263" y="31533"/>
                    <a:pt x="40622" y="27792"/>
                  </a:cubicBezTo>
                  <a:cubicBezTo>
                    <a:pt x="49966" y="24067"/>
                    <a:pt x="49281" y="20040"/>
                    <a:pt x="57542" y="10028"/>
                  </a:cubicBezTo>
                  <a:cubicBezTo>
                    <a:pt x="65787" y="0"/>
                    <a:pt x="71581" y="6415"/>
                    <a:pt x="74542" y="291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4019700" y="1873575"/>
              <a:ext cx="1868725" cy="1495475"/>
            </a:xfrm>
            <a:custGeom>
              <a:avLst/>
              <a:gdLst/>
              <a:ahLst/>
              <a:cxnLst/>
              <a:rect l="l" t="t" r="r" b="b"/>
              <a:pathLst>
                <a:path w="74749" h="59819" fill="none" extrusionOk="0">
                  <a:moveTo>
                    <a:pt x="1" y="59818"/>
                  </a:moveTo>
                  <a:cubicBezTo>
                    <a:pt x="2102" y="58258"/>
                    <a:pt x="14422" y="58991"/>
                    <a:pt x="20025" y="48390"/>
                  </a:cubicBezTo>
                  <a:cubicBezTo>
                    <a:pt x="25628" y="37805"/>
                    <a:pt x="31581" y="31676"/>
                    <a:pt x="40972" y="27856"/>
                  </a:cubicBezTo>
                  <a:cubicBezTo>
                    <a:pt x="50379" y="24036"/>
                    <a:pt x="49552" y="19754"/>
                    <a:pt x="57797" y="9885"/>
                  </a:cubicBezTo>
                  <a:cubicBezTo>
                    <a:pt x="66042" y="1"/>
                    <a:pt x="71709" y="6399"/>
                    <a:pt x="74749" y="280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4015725" y="1876375"/>
              <a:ext cx="1873900" cy="1506600"/>
            </a:xfrm>
            <a:custGeom>
              <a:avLst/>
              <a:gdLst/>
              <a:ahLst/>
              <a:cxnLst/>
              <a:rect l="l" t="t" r="r" b="b"/>
              <a:pathLst>
                <a:path w="74956" h="60264" fill="none" extrusionOk="0">
                  <a:moveTo>
                    <a:pt x="0" y="60263"/>
                  </a:moveTo>
                  <a:cubicBezTo>
                    <a:pt x="2022" y="58751"/>
                    <a:pt x="14676" y="59308"/>
                    <a:pt x="20263" y="48485"/>
                  </a:cubicBezTo>
                  <a:cubicBezTo>
                    <a:pt x="25866" y="37661"/>
                    <a:pt x="31899" y="31803"/>
                    <a:pt x="41338" y="27903"/>
                  </a:cubicBezTo>
                  <a:cubicBezTo>
                    <a:pt x="50777" y="24004"/>
                    <a:pt x="49838" y="19435"/>
                    <a:pt x="58067" y="9710"/>
                  </a:cubicBezTo>
                  <a:cubicBezTo>
                    <a:pt x="66296" y="0"/>
                    <a:pt x="71852" y="6367"/>
                    <a:pt x="74956" y="267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4011750" y="1878750"/>
              <a:ext cx="1879075" cy="1518150"/>
            </a:xfrm>
            <a:custGeom>
              <a:avLst/>
              <a:gdLst/>
              <a:ahLst/>
              <a:cxnLst/>
              <a:rect l="l" t="t" r="r" b="b"/>
              <a:pathLst>
                <a:path w="75163" h="60726" fill="none" extrusionOk="0">
                  <a:moveTo>
                    <a:pt x="0" y="60726"/>
                  </a:moveTo>
                  <a:cubicBezTo>
                    <a:pt x="1958" y="59261"/>
                    <a:pt x="14931" y="59659"/>
                    <a:pt x="20502" y="48612"/>
                  </a:cubicBezTo>
                  <a:cubicBezTo>
                    <a:pt x="26089" y="37550"/>
                    <a:pt x="32233" y="31947"/>
                    <a:pt x="41704" y="27968"/>
                  </a:cubicBezTo>
                  <a:cubicBezTo>
                    <a:pt x="51175" y="23988"/>
                    <a:pt x="50124" y="19133"/>
                    <a:pt x="58338" y="9567"/>
                  </a:cubicBezTo>
                  <a:cubicBezTo>
                    <a:pt x="66535" y="1"/>
                    <a:pt x="71979" y="6352"/>
                    <a:pt x="75162" y="257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4007750" y="1881550"/>
              <a:ext cx="1884275" cy="1529275"/>
            </a:xfrm>
            <a:custGeom>
              <a:avLst/>
              <a:gdLst/>
              <a:ahLst/>
              <a:cxnLst/>
              <a:rect l="l" t="t" r="r" b="b"/>
              <a:pathLst>
                <a:path w="75371" h="61171" fill="none" extrusionOk="0">
                  <a:moveTo>
                    <a:pt x="1" y="61171"/>
                  </a:moveTo>
                  <a:cubicBezTo>
                    <a:pt x="1879" y="59770"/>
                    <a:pt x="15170" y="59993"/>
                    <a:pt x="20741" y="48707"/>
                  </a:cubicBezTo>
                  <a:cubicBezTo>
                    <a:pt x="26328" y="37422"/>
                    <a:pt x="32552" y="32074"/>
                    <a:pt x="42071" y="28015"/>
                  </a:cubicBezTo>
                  <a:cubicBezTo>
                    <a:pt x="51589" y="23956"/>
                    <a:pt x="50412" y="18830"/>
                    <a:pt x="58593" y="9407"/>
                  </a:cubicBezTo>
                  <a:cubicBezTo>
                    <a:pt x="66791" y="0"/>
                    <a:pt x="72107" y="6303"/>
                    <a:pt x="75370" y="245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003375" y="1883925"/>
              <a:ext cx="1889825" cy="1540825"/>
            </a:xfrm>
            <a:custGeom>
              <a:avLst/>
              <a:gdLst/>
              <a:ahLst/>
              <a:cxnLst/>
              <a:rect l="l" t="t" r="r" b="b"/>
              <a:pathLst>
                <a:path w="75593" h="61633" fill="none" extrusionOk="0">
                  <a:moveTo>
                    <a:pt x="1" y="61633"/>
                  </a:moveTo>
                  <a:cubicBezTo>
                    <a:pt x="1831" y="60280"/>
                    <a:pt x="15441" y="60328"/>
                    <a:pt x="20996" y="48819"/>
                  </a:cubicBezTo>
                  <a:cubicBezTo>
                    <a:pt x="26567" y="37311"/>
                    <a:pt x="32902" y="32217"/>
                    <a:pt x="42453" y="28079"/>
                  </a:cubicBezTo>
                  <a:cubicBezTo>
                    <a:pt x="52003" y="23924"/>
                    <a:pt x="50698" y="18528"/>
                    <a:pt x="58880" y="9264"/>
                  </a:cubicBezTo>
                  <a:cubicBezTo>
                    <a:pt x="67045" y="1"/>
                    <a:pt x="72266" y="6288"/>
                    <a:pt x="75593" y="234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999400" y="1886325"/>
              <a:ext cx="1895000" cy="1552350"/>
            </a:xfrm>
            <a:custGeom>
              <a:avLst/>
              <a:gdLst/>
              <a:ahLst/>
              <a:cxnLst/>
              <a:rect l="l" t="t" r="r" b="b"/>
              <a:pathLst>
                <a:path w="75800" h="62094" fill="none" extrusionOk="0">
                  <a:moveTo>
                    <a:pt x="1" y="62094"/>
                  </a:moveTo>
                  <a:cubicBezTo>
                    <a:pt x="1752" y="60789"/>
                    <a:pt x="15679" y="60677"/>
                    <a:pt x="21235" y="48930"/>
                  </a:cubicBezTo>
                  <a:cubicBezTo>
                    <a:pt x="26806" y="37183"/>
                    <a:pt x="33220" y="32360"/>
                    <a:pt x="42819" y="28126"/>
                  </a:cubicBezTo>
                  <a:cubicBezTo>
                    <a:pt x="52401" y="23908"/>
                    <a:pt x="50984" y="18225"/>
                    <a:pt x="59134" y="9121"/>
                  </a:cubicBezTo>
                  <a:cubicBezTo>
                    <a:pt x="67300" y="0"/>
                    <a:pt x="72393" y="6272"/>
                    <a:pt x="75800" y="224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995425" y="1889100"/>
              <a:ext cx="1900175" cy="1563500"/>
            </a:xfrm>
            <a:custGeom>
              <a:avLst/>
              <a:gdLst/>
              <a:ahLst/>
              <a:cxnLst/>
              <a:rect l="l" t="t" r="r" b="b"/>
              <a:pathLst>
                <a:path w="76007" h="62540" fill="none" extrusionOk="0">
                  <a:moveTo>
                    <a:pt x="1" y="62540"/>
                  </a:moveTo>
                  <a:cubicBezTo>
                    <a:pt x="1688" y="61283"/>
                    <a:pt x="15934" y="60996"/>
                    <a:pt x="21473" y="49026"/>
                  </a:cubicBezTo>
                  <a:cubicBezTo>
                    <a:pt x="27028" y="37056"/>
                    <a:pt x="33555" y="32488"/>
                    <a:pt x="43185" y="28174"/>
                  </a:cubicBezTo>
                  <a:cubicBezTo>
                    <a:pt x="52815" y="23877"/>
                    <a:pt x="51271" y="17908"/>
                    <a:pt x="59404" y="8962"/>
                  </a:cubicBezTo>
                  <a:cubicBezTo>
                    <a:pt x="67554" y="0"/>
                    <a:pt x="72536" y="6240"/>
                    <a:pt x="76006" y="211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991450" y="1891475"/>
              <a:ext cx="1905350" cy="1575075"/>
            </a:xfrm>
            <a:custGeom>
              <a:avLst/>
              <a:gdLst/>
              <a:ahLst/>
              <a:cxnLst/>
              <a:rect l="l" t="t" r="r" b="b"/>
              <a:pathLst>
                <a:path w="76214" h="63003" fill="none" extrusionOk="0">
                  <a:moveTo>
                    <a:pt x="0" y="63002"/>
                  </a:moveTo>
                  <a:cubicBezTo>
                    <a:pt x="1608" y="61792"/>
                    <a:pt x="16172" y="61347"/>
                    <a:pt x="21712" y="49138"/>
                  </a:cubicBezTo>
                  <a:cubicBezTo>
                    <a:pt x="27251" y="36945"/>
                    <a:pt x="33873" y="32632"/>
                    <a:pt x="43535" y="28238"/>
                  </a:cubicBezTo>
                  <a:cubicBezTo>
                    <a:pt x="53212" y="23861"/>
                    <a:pt x="51541" y="17622"/>
                    <a:pt x="59675" y="8803"/>
                  </a:cubicBezTo>
                  <a:cubicBezTo>
                    <a:pt x="67793" y="1"/>
                    <a:pt x="72664" y="6225"/>
                    <a:pt x="76213" y="200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987475" y="1893875"/>
              <a:ext cx="1910500" cy="1586200"/>
            </a:xfrm>
            <a:custGeom>
              <a:avLst/>
              <a:gdLst/>
              <a:ahLst/>
              <a:cxnLst/>
              <a:rect l="l" t="t" r="r" b="b"/>
              <a:pathLst>
                <a:path w="76420" h="63448" fill="none" extrusionOk="0">
                  <a:moveTo>
                    <a:pt x="0" y="63447"/>
                  </a:moveTo>
                  <a:cubicBezTo>
                    <a:pt x="1544" y="62301"/>
                    <a:pt x="16427" y="61696"/>
                    <a:pt x="21950" y="49265"/>
                  </a:cubicBezTo>
                  <a:cubicBezTo>
                    <a:pt x="27490" y="36833"/>
                    <a:pt x="34191" y="32759"/>
                    <a:pt x="43901" y="28302"/>
                  </a:cubicBezTo>
                  <a:cubicBezTo>
                    <a:pt x="53610" y="23829"/>
                    <a:pt x="51827" y="17319"/>
                    <a:pt x="59929" y="8660"/>
                  </a:cubicBezTo>
                  <a:cubicBezTo>
                    <a:pt x="68047" y="0"/>
                    <a:pt x="72807" y="6208"/>
                    <a:pt x="76420" y="19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983500" y="1896650"/>
              <a:ext cx="1916075" cy="1597350"/>
            </a:xfrm>
            <a:custGeom>
              <a:avLst/>
              <a:gdLst/>
              <a:ahLst/>
              <a:cxnLst/>
              <a:rect l="l" t="t" r="r" b="b"/>
              <a:pathLst>
                <a:path w="76643" h="63894" fill="none" extrusionOk="0">
                  <a:moveTo>
                    <a:pt x="0" y="63893"/>
                  </a:moveTo>
                  <a:cubicBezTo>
                    <a:pt x="1464" y="62811"/>
                    <a:pt x="16681" y="62015"/>
                    <a:pt x="22189" y="49361"/>
                  </a:cubicBezTo>
                  <a:cubicBezTo>
                    <a:pt x="27712" y="36691"/>
                    <a:pt x="34525" y="32886"/>
                    <a:pt x="44266" y="28350"/>
                  </a:cubicBezTo>
                  <a:cubicBezTo>
                    <a:pt x="54008" y="23797"/>
                    <a:pt x="52114" y="17001"/>
                    <a:pt x="60200" y="8501"/>
                  </a:cubicBezTo>
                  <a:cubicBezTo>
                    <a:pt x="68286" y="1"/>
                    <a:pt x="72934" y="6177"/>
                    <a:pt x="76643" y="178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979500" y="1899050"/>
              <a:ext cx="1921275" cy="1608875"/>
            </a:xfrm>
            <a:custGeom>
              <a:avLst/>
              <a:gdLst/>
              <a:ahLst/>
              <a:cxnLst/>
              <a:rect l="l" t="t" r="r" b="b"/>
              <a:pathLst>
                <a:path w="76851" h="64355" fill="none" extrusionOk="0">
                  <a:moveTo>
                    <a:pt x="1" y="64355"/>
                  </a:moveTo>
                  <a:cubicBezTo>
                    <a:pt x="1402" y="63320"/>
                    <a:pt x="16921" y="62365"/>
                    <a:pt x="22429" y="49472"/>
                  </a:cubicBezTo>
                  <a:cubicBezTo>
                    <a:pt x="27952" y="36579"/>
                    <a:pt x="34844" y="33029"/>
                    <a:pt x="44633" y="28413"/>
                  </a:cubicBezTo>
                  <a:cubicBezTo>
                    <a:pt x="54423" y="23781"/>
                    <a:pt x="52401" y="16714"/>
                    <a:pt x="60471" y="8357"/>
                  </a:cubicBezTo>
                  <a:cubicBezTo>
                    <a:pt x="68541" y="0"/>
                    <a:pt x="73062" y="6160"/>
                    <a:pt x="76850" y="167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975525" y="1901825"/>
              <a:ext cx="1926450" cy="1620025"/>
            </a:xfrm>
            <a:custGeom>
              <a:avLst/>
              <a:gdLst/>
              <a:ahLst/>
              <a:cxnLst/>
              <a:rect l="l" t="t" r="r" b="b"/>
              <a:pathLst>
                <a:path w="77058" h="64801" fill="none" extrusionOk="0">
                  <a:moveTo>
                    <a:pt x="1" y="64801"/>
                  </a:moveTo>
                  <a:cubicBezTo>
                    <a:pt x="1322" y="63814"/>
                    <a:pt x="17176" y="62684"/>
                    <a:pt x="22667" y="49568"/>
                  </a:cubicBezTo>
                  <a:cubicBezTo>
                    <a:pt x="28175" y="36452"/>
                    <a:pt x="35178" y="33157"/>
                    <a:pt x="44999" y="28445"/>
                  </a:cubicBezTo>
                  <a:cubicBezTo>
                    <a:pt x="54820" y="23750"/>
                    <a:pt x="52671" y="16396"/>
                    <a:pt x="60726" y="8198"/>
                  </a:cubicBezTo>
                  <a:cubicBezTo>
                    <a:pt x="68780" y="1"/>
                    <a:pt x="73205" y="6113"/>
                    <a:pt x="77057" y="156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971550" y="1904225"/>
              <a:ext cx="1931600" cy="1631550"/>
            </a:xfrm>
            <a:custGeom>
              <a:avLst/>
              <a:gdLst/>
              <a:ahLst/>
              <a:cxnLst/>
              <a:rect l="l" t="t" r="r" b="b"/>
              <a:pathLst>
                <a:path w="77264" h="65262" fill="none" extrusionOk="0">
                  <a:moveTo>
                    <a:pt x="0" y="65262"/>
                  </a:moveTo>
                  <a:cubicBezTo>
                    <a:pt x="1258" y="64323"/>
                    <a:pt x="17414" y="63033"/>
                    <a:pt x="22906" y="49679"/>
                  </a:cubicBezTo>
                  <a:cubicBezTo>
                    <a:pt x="28413" y="36340"/>
                    <a:pt x="35496" y="33300"/>
                    <a:pt x="45365" y="28508"/>
                  </a:cubicBezTo>
                  <a:cubicBezTo>
                    <a:pt x="55218" y="23717"/>
                    <a:pt x="52958" y="16093"/>
                    <a:pt x="60996" y="8055"/>
                  </a:cubicBezTo>
                  <a:cubicBezTo>
                    <a:pt x="69034" y="0"/>
                    <a:pt x="73332" y="6097"/>
                    <a:pt x="77264" y="144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967175" y="1906600"/>
              <a:ext cx="1937175" cy="1643100"/>
            </a:xfrm>
            <a:custGeom>
              <a:avLst/>
              <a:gdLst/>
              <a:ahLst/>
              <a:cxnLst/>
              <a:rect l="l" t="t" r="r" b="b"/>
              <a:pathLst>
                <a:path w="77487" h="65724" fill="none" extrusionOk="0">
                  <a:moveTo>
                    <a:pt x="0" y="65724"/>
                  </a:moveTo>
                  <a:cubicBezTo>
                    <a:pt x="1194" y="64832"/>
                    <a:pt x="17685" y="63384"/>
                    <a:pt x="23176" y="49806"/>
                  </a:cubicBezTo>
                  <a:cubicBezTo>
                    <a:pt x="28652" y="36229"/>
                    <a:pt x="35846" y="33443"/>
                    <a:pt x="45747" y="28573"/>
                  </a:cubicBezTo>
                  <a:cubicBezTo>
                    <a:pt x="55648" y="23702"/>
                    <a:pt x="53260" y="15791"/>
                    <a:pt x="61283" y="7896"/>
                  </a:cubicBezTo>
                  <a:cubicBezTo>
                    <a:pt x="69305" y="1"/>
                    <a:pt x="73491" y="6081"/>
                    <a:pt x="77487" y="135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963200" y="1909400"/>
              <a:ext cx="1942350" cy="1654225"/>
            </a:xfrm>
            <a:custGeom>
              <a:avLst/>
              <a:gdLst/>
              <a:ahLst/>
              <a:cxnLst/>
              <a:rect l="l" t="t" r="r" b="b"/>
              <a:pathLst>
                <a:path w="77694" h="66169" fill="none" extrusionOk="0">
                  <a:moveTo>
                    <a:pt x="0" y="66169"/>
                  </a:moveTo>
                  <a:cubicBezTo>
                    <a:pt x="1130" y="65341"/>
                    <a:pt x="17923" y="63702"/>
                    <a:pt x="23399" y="49901"/>
                  </a:cubicBezTo>
                  <a:cubicBezTo>
                    <a:pt x="28890" y="36085"/>
                    <a:pt x="36165" y="33570"/>
                    <a:pt x="46113" y="28620"/>
                  </a:cubicBezTo>
                  <a:cubicBezTo>
                    <a:pt x="56046" y="23669"/>
                    <a:pt x="53531" y="15488"/>
                    <a:pt x="61537" y="7736"/>
                  </a:cubicBezTo>
                  <a:cubicBezTo>
                    <a:pt x="69544" y="0"/>
                    <a:pt x="73618" y="6049"/>
                    <a:pt x="77693" y="122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959225" y="1911775"/>
              <a:ext cx="1947525" cy="1665800"/>
            </a:xfrm>
            <a:custGeom>
              <a:avLst/>
              <a:gdLst/>
              <a:ahLst/>
              <a:cxnLst/>
              <a:rect l="l" t="t" r="r" b="b"/>
              <a:pathLst>
                <a:path w="77901" h="66632" fill="none" extrusionOk="0">
                  <a:moveTo>
                    <a:pt x="0" y="66631"/>
                  </a:moveTo>
                  <a:cubicBezTo>
                    <a:pt x="1051" y="65851"/>
                    <a:pt x="18178" y="64052"/>
                    <a:pt x="23653" y="50013"/>
                  </a:cubicBezTo>
                  <a:cubicBezTo>
                    <a:pt x="29113" y="35974"/>
                    <a:pt x="36483" y="33714"/>
                    <a:pt x="46463" y="28684"/>
                  </a:cubicBezTo>
                  <a:cubicBezTo>
                    <a:pt x="56443" y="23654"/>
                    <a:pt x="53817" y="15186"/>
                    <a:pt x="61807" y="7593"/>
                  </a:cubicBezTo>
                  <a:cubicBezTo>
                    <a:pt x="69798" y="1"/>
                    <a:pt x="73761" y="6033"/>
                    <a:pt x="77900" y="111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955225" y="1914175"/>
              <a:ext cx="1952700" cy="1677325"/>
            </a:xfrm>
            <a:custGeom>
              <a:avLst/>
              <a:gdLst/>
              <a:ahLst/>
              <a:cxnLst/>
              <a:rect l="l" t="t" r="r" b="b"/>
              <a:pathLst>
                <a:path w="78108" h="67093" fill="none" extrusionOk="0">
                  <a:moveTo>
                    <a:pt x="1" y="67092"/>
                  </a:moveTo>
                  <a:cubicBezTo>
                    <a:pt x="988" y="66360"/>
                    <a:pt x="18433" y="64386"/>
                    <a:pt x="23893" y="50124"/>
                  </a:cubicBezTo>
                  <a:cubicBezTo>
                    <a:pt x="29337" y="35862"/>
                    <a:pt x="36818" y="33857"/>
                    <a:pt x="46830" y="28747"/>
                  </a:cubicBezTo>
                  <a:cubicBezTo>
                    <a:pt x="56858" y="23622"/>
                    <a:pt x="54104" y="14883"/>
                    <a:pt x="62079" y="7450"/>
                  </a:cubicBezTo>
                  <a:cubicBezTo>
                    <a:pt x="70038" y="0"/>
                    <a:pt x="73890" y="6017"/>
                    <a:pt x="78108" y="101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951250" y="1916950"/>
              <a:ext cx="1957875" cy="1688475"/>
            </a:xfrm>
            <a:custGeom>
              <a:avLst/>
              <a:gdLst/>
              <a:ahLst/>
              <a:cxnLst/>
              <a:rect l="l" t="t" r="r" b="b"/>
              <a:pathLst>
                <a:path w="78315" h="67539" fill="none" extrusionOk="0">
                  <a:moveTo>
                    <a:pt x="1" y="67538"/>
                  </a:moveTo>
                  <a:cubicBezTo>
                    <a:pt x="908" y="66854"/>
                    <a:pt x="18672" y="64721"/>
                    <a:pt x="24132" y="50220"/>
                  </a:cubicBezTo>
                  <a:cubicBezTo>
                    <a:pt x="29575" y="35735"/>
                    <a:pt x="37136" y="33984"/>
                    <a:pt x="47196" y="28779"/>
                  </a:cubicBezTo>
                  <a:cubicBezTo>
                    <a:pt x="57256" y="23590"/>
                    <a:pt x="54391" y="14581"/>
                    <a:pt x="62333" y="7291"/>
                  </a:cubicBezTo>
                  <a:cubicBezTo>
                    <a:pt x="70292" y="1"/>
                    <a:pt x="74017" y="5986"/>
                    <a:pt x="78315" y="89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3947275" y="1919350"/>
              <a:ext cx="1963050" cy="1700000"/>
            </a:xfrm>
            <a:custGeom>
              <a:avLst/>
              <a:gdLst/>
              <a:ahLst/>
              <a:cxnLst/>
              <a:rect l="l" t="t" r="r" b="b"/>
              <a:pathLst>
                <a:path w="78522" h="68000" fill="none" extrusionOk="0">
                  <a:moveTo>
                    <a:pt x="1" y="67999"/>
                  </a:moveTo>
                  <a:cubicBezTo>
                    <a:pt x="844" y="67363"/>
                    <a:pt x="18926" y="65071"/>
                    <a:pt x="24370" y="50331"/>
                  </a:cubicBezTo>
                  <a:cubicBezTo>
                    <a:pt x="29798" y="35607"/>
                    <a:pt x="37470" y="34127"/>
                    <a:pt x="47562" y="28843"/>
                  </a:cubicBezTo>
                  <a:cubicBezTo>
                    <a:pt x="57654" y="23574"/>
                    <a:pt x="54661" y="14278"/>
                    <a:pt x="62604" y="7131"/>
                  </a:cubicBezTo>
                  <a:cubicBezTo>
                    <a:pt x="70531" y="0"/>
                    <a:pt x="74160" y="5953"/>
                    <a:pt x="78521" y="78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943300" y="1921725"/>
              <a:ext cx="1968225" cy="1711150"/>
            </a:xfrm>
            <a:custGeom>
              <a:avLst/>
              <a:gdLst/>
              <a:ahLst/>
              <a:cxnLst/>
              <a:rect l="l" t="t" r="r" b="b"/>
              <a:pathLst>
                <a:path w="78729" h="68446" fill="none" extrusionOk="0">
                  <a:moveTo>
                    <a:pt x="0" y="68446"/>
                  </a:moveTo>
                  <a:cubicBezTo>
                    <a:pt x="764" y="67873"/>
                    <a:pt x="19165" y="65405"/>
                    <a:pt x="24609" y="50459"/>
                  </a:cubicBezTo>
                  <a:cubicBezTo>
                    <a:pt x="30037" y="35497"/>
                    <a:pt x="37788" y="34271"/>
                    <a:pt x="47928" y="28907"/>
                  </a:cubicBezTo>
                  <a:cubicBezTo>
                    <a:pt x="58067" y="23558"/>
                    <a:pt x="54947" y="13976"/>
                    <a:pt x="62858" y="6988"/>
                  </a:cubicBezTo>
                  <a:cubicBezTo>
                    <a:pt x="70785" y="1"/>
                    <a:pt x="74287" y="5938"/>
                    <a:pt x="78728" y="68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39325" y="1924525"/>
              <a:ext cx="1973375" cy="1722275"/>
            </a:xfrm>
            <a:custGeom>
              <a:avLst/>
              <a:gdLst/>
              <a:ahLst/>
              <a:cxnLst/>
              <a:rect l="l" t="t" r="r" b="b"/>
              <a:pathLst>
                <a:path w="78935" h="68891" fill="none" extrusionOk="0">
                  <a:moveTo>
                    <a:pt x="0" y="68891"/>
                  </a:moveTo>
                  <a:cubicBezTo>
                    <a:pt x="701" y="68381"/>
                    <a:pt x="19419" y="65739"/>
                    <a:pt x="24847" y="50554"/>
                  </a:cubicBezTo>
                  <a:cubicBezTo>
                    <a:pt x="30259" y="35369"/>
                    <a:pt x="38122" y="34382"/>
                    <a:pt x="48294" y="28954"/>
                  </a:cubicBezTo>
                  <a:cubicBezTo>
                    <a:pt x="58465" y="23510"/>
                    <a:pt x="55234" y="13657"/>
                    <a:pt x="63129" y="6829"/>
                  </a:cubicBezTo>
                  <a:cubicBezTo>
                    <a:pt x="71040" y="0"/>
                    <a:pt x="74430" y="5905"/>
                    <a:pt x="78935" y="55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935350" y="1926900"/>
              <a:ext cx="1978550" cy="1733825"/>
            </a:xfrm>
            <a:custGeom>
              <a:avLst/>
              <a:gdLst/>
              <a:ahLst/>
              <a:cxnLst/>
              <a:rect l="l" t="t" r="r" b="b"/>
              <a:pathLst>
                <a:path w="79142" h="69353" fill="none" extrusionOk="0">
                  <a:moveTo>
                    <a:pt x="0" y="69353"/>
                  </a:moveTo>
                  <a:cubicBezTo>
                    <a:pt x="621" y="68891"/>
                    <a:pt x="19674" y="66074"/>
                    <a:pt x="25086" y="50666"/>
                  </a:cubicBezTo>
                  <a:cubicBezTo>
                    <a:pt x="30498" y="35258"/>
                    <a:pt x="38441" y="34526"/>
                    <a:pt x="48660" y="29018"/>
                  </a:cubicBezTo>
                  <a:cubicBezTo>
                    <a:pt x="58863" y="23495"/>
                    <a:pt x="55504" y="13371"/>
                    <a:pt x="63399" y="6686"/>
                  </a:cubicBezTo>
                  <a:cubicBezTo>
                    <a:pt x="71278" y="1"/>
                    <a:pt x="74557" y="5890"/>
                    <a:pt x="79142" y="44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931350" y="1929700"/>
              <a:ext cx="1984150" cy="1744950"/>
            </a:xfrm>
            <a:custGeom>
              <a:avLst/>
              <a:gdLst/>
              <a:ahLst/>
              <a:cxnLst/>
              <a:rect l="l" t="t" r="r" b="b"/>
              <a:pathLst>
                <a:path w="79366" h="69798" fill="none" extrusionOk="0">
                  <a:moveTo>
                    <a:pt x="1" y="69798"/>
                  </a:moveTo>
                  <a:cubicBezTo>
                    <a:pt x="558" y="69384"/>
                    <a:pt x="19914" y="66408"/>
                    <a:pt x="25325" y="50761"/>
                  </a:cubicBezTo>
                  <a:cubicBezTo>
                    <a:pt x="30722" y="35114"/>
                    <a:pt x="38760" y="34652"/>
                    <a:pt x="49011" y="29065"/>
                  </a:cubicBezTo>
                  <a:cubicBezTo>
                    <a:pt x="59261" y="23462"/>
                    <a:pt x="55791" y="13052"/>
                    <a:pt x="63655" y="6526"/>
                  </a:cubicBezTo>
                  <a:cubicBezTo>
                    <a:pt x="71534" y="0"/>
                    <a:pt x="74701" y="5858"/>
                    <a:pt x="79365" y="33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926975" y="1932075"/>
              <a:ext cx="1989700" cy="1756525"/>
            </a:xfrm>
            <a:custGeom>
              <a:avLst/>
              <a:gdLst/>
              <a:ahLst/>
              <a:cxnLst/>
              <a:rect l="l" t="t" r="r" b="b"/>
              <a:pathLst>
                <a:path w="79588" h="70261" fill="none" extrusionOk="0">
                  <a:moveTo>
                    <a:pt x="1" y="70260"/>
                  </a:moveTo>
                  <a:cubicBezTo>
                    <a:pt x="494" y="69894"/>
                    <a:pt x="20184" y="66758"/>
                    <a:pt x="25580" y="50873"/>
                  </a:cubicBezTo>
                  <a:cubicBezTo>
                    <a:pt x="30960" y="35003"/>
                    <a:pt x="39110" y="34796"/>
                    <a:pt x="49393" y="29114"/>
                  </a:cubicBezTo>
                  <a:cubicBezTo>
                    <a:pt x="59691" y="23447"/>
                    <a:pt x="56094" y="12750"/>
                    <a:pt x="63941" y="6383"/>
                  </a:cubicBezTo>
                  <a:cubicBezTo>
                    <a:pt x="71788" y="1"/>
                    <a:pt x="74845" y="5842"/>
                    <a:pt x="79588" y="22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923000" y="1934475"/>
              <a:ext cx="1994875" cy="1768050"/>
            </a:xfrm>
            <a:custGeom>
              <a:avLst/>
              <a:gdLst/>
              <a:ahLst/>
              <a:cxnLst/>
              <a:rect l="l" t="t" r="r" b="b"/>
              <a:pathLst>
                <a:path w="79795" h="70722" fill="none" extrusionOk="0">
                  <a:moveTo>
                    <a:pt x="1" y="70721"/>
                  </a:moveTo>
                  <a:cubicBezTo>
                    <a:pt x="430" y="70403"/>
                    <a:pt x="20423" y="67092"/>
                    <a:pt x="25819" y="50999"/>
                  </a:cubicBezTo>
                  <a:cubicBezTo>
                    <a:pt x="31199" y="34891"/>
                    <a:pt x="39428" y="34939"/>
                    <a:pt x="49759" y="29177"/>
                  </a:cubicBezTo>
                  <a:cubicBezTo>
                    <a:pt x="60089" y="23415"/>
                    <a:pt x="56380" y="12463"/>
                    <a:pt x="64212" y="6224"/>
                  </a:cubicBezTo>
                  <a:cubicBezTo>
                    <a:pt x="72043" y="0"/>
                    <a:pt x="74972" y="5826"/>
                    <a:pt x="79795" y="1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919025" y="1937250"/>
              <a:ext cx="2000050" cy="1779200"/>
            </a:xfrm>
            <a:custGeom>
              <a:avLst/>
              <a:gdLst/>
              <a:ahLst/>
              <a:cxnLst/>
              <a:rect l="l" t="t" r="r" b="b"/>
              <a:pathLst>
                <a:path w="80002" h="71168" fill="none" extrusionOk="0">
                  <a:moveTo>
                    <a:pt x="0" y="71167"/>
                  </a:moveTo>
                  <a:cubicBezTo>
                    <a:pt x="351" y="70913"/>
                    <a:pt x="20677" y="67427"/>
                    <a:pt x="26057" y="51095"/>
                  </a:cubicBezTo>
                  <a:cubicBezTo>
                    <a:pt x="31421" y="34764"/>
                    <a:pt x="39762" y="35067"/>
                    <a:pt x="50124" y="29225"/>
                  </a:cubicBezTo>
                  <a:cubicBezTo>
                    <a:pt x="60487" y="23383"/>
                    <a:pt x="56651" y="12145"/>
                    <a:pt x="64466" y="6065"/>
                  </a:cubicBezTo>
                  <a:cubicBezTo>
                    <a:pt x="72297" y="0"/>
                    <a:pt x="75115" y="5779"/>
                    <a:pt x="80001" y="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915050" y="1936850"/>
              <a:ext cx="2005225" cy="1793525"/>
            </a:xfrm>
            <a:custGeom>
              <a:avLst/>
              <a:gdLst/>
              <a:ahLst/>
              <a:cxnLst/>
              <a:rect l="l" t="t" r="r" b="b"/>
              <a:pathLst>
                <a:path w="80209" h="71741" fill="none" extrusionOk="0">
                  <a:moveTo>
                    <a:pt x="0" y="71740"/>
                  </a:moveTo>
                  <a:cubicBezTo>
                    <a:pt x="287" y="71533"/>
                    <a:pt x="20916" y="67872"/>
                    <a:pt x="26296" y="51318"/>
                  </a:cubicBezTo>
                  <a:cubicBezTo>
                    <a:pt x="31660" y="34748"/>
                    <a:pt x="40080" y="35321"/>
                    <a:pt x="50490" y="29400"/>
                  </a:cubicBezTo>
                  <a:cubicBezTo>
                    <a:pt x="60900" y="23479"/>
                    <a:pt x="56937" y="11955"/>
                    <a:pt x="64736" y="6033"/>
                  </a:cubicBezTo>
                  <a:cubicBezTo>
                    <a:pt x="72536" y="112"/>
                    <a:pt x="75242" y="5874"/>
                    <a:pt x="80208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911075" y="1936850"/>
              <a:ext cx="2010375" cy="1807450"/>
            </a:xfrm>
            <a:custGeom>
              <a:avLst/>
              <a:gdLst/>
              <a:ahLst/>
              <a:cxnLst/>
              <a:rect l="l" t="t" r="r" b="b"/>
              <a:pathLst>
                <a:path w="80415" h="72298" fill="none" extrusionOk="0">
                  <a:moveTo>
                    <a:pt x="0" y="72297"/>
                  </a:moveTo>
                  <a:cubicBezTo>
                    <a:pt x="207" y="72138"/>
                    <a:pt x="21170" y="68318"/>
                    <a:pt x="26534" y="51525"/>
                  </a:cubicBezTo>
                  <a:cubicBezTo>
                    <a:pt x="31883" y="34732"/>
                    <a:pt x="40399" y="35560"/>
                    <a:pt x="50856" y="29559"/>
                  </a:cubicBezTo>
                  <a:cubicBezTo>
                    <a:pt x="61298" y="23558"/>
                    <a:pt x="57223" y="11764"/>
                    <a:pt x="65007" y="5986"/>
                  </a:cubicBezTo>
                  <a:cubicBezTo>
                    <a:pt x="72791" y="207"/>
                    <a:pt x="75385" y="5954"/>
                    <a:pt x="80415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907075" y="1936450"/>
              <a:ext cx="2015575" cy="1821775"/>
            </a:xfrm>
            <a:custGeom>
              <a:avLst/>
              <a:gdLst/>
              <a:ahLst/>
              <a:cxnLst/>
              <a:rect l="l" t="t" r="r" b="b"/>
              <a:pathLst>
                <a:path w="80623" h="72871" fill="none" extrusionOk="0">
                  <a:moveTo>
                    <a:pt x="1" y="72871"/>
                  </a:moveTo>
                  <a:cubicBezTo>
                    <a:pt x="144" y="72759"/>
                    <a:pt x="21426" y="68764"/>
                    <a:pt x="26774" y="51748"/>
                  </a:cubicBezTo>
                  <a:cubicBezTo>
                    <a:pt x="32122" y="34732"/>
                    <a:pt x="40734" y="35815"/>
                    <a:pt x="51223" y="29734"/>
                  </a:cubicBezTo>
                  <a:cubicBezTo>
                    <a:pt x="61697" y="23638"/>
                    <a:pt x="57495" y="11573"/>
                    <a:pt x="65262" y="5954"/>
                  </a:cubicBezTo>
                  <a:cubicBezTo>
                    <a:pt x="73030" y="335"/>
                    <a:pt x="75513" y="6049"/>
                    <a:pt x="80623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903100" y="1936050"/>
              <a:ext cx="2020750" cy="1836100"/>
            </a:xfrm>
            <a:custGeom>
              <a:avLst/>
              <a:gdLst/>
              <a:ahLst/>
              <a:cxnLst/>
              <a:rect l="l" t="t" r="r" b="b"/>
              <a:pathLst>
                <a:path w="80830" h="73444" fill="none" extrusionOk="0">
                  <a:moveTo>
                    <a:pt x="1" y="73444"/>
                  </a:moveTo>
                  <a:cubicBezTo>
                    <a:pt x="64" y="73380"/>
                    <a:pt x="21664" y="69226"/>
                    <a:pt x="27013" y="51971"/>
                  </a:cubicBezTo>
                  <a:cubicBezTo>
                    <a:pt x="32345" y="34733"/>
                    <a:pt x="41052" y="36070"/>
                    <a:pt x="51573" y="29910"/>
                  </a:cubicBezTo>
                  <a:cubicBezTo>
                    <a:pt x="62111" y="23734"/>
                    <a:pt x="57781" y="11382"/>
                    <a:pt x="65533" y="5922"/>
                  </a:cubicBezTo>
                  <a:cubicBezTo>
                    <a:pt x="73285" y="446"/>
                    <a:pt x="75656" y="6145"/>
                    <a:pt x="80829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899125" y="1936050"/>
              <a:ext cx="2025925" cy="1849625"/>
            </a:xfrm>
            <a:custGeom>
              <a:avLst/>
              <a:gdLst/>
              <a:ahLst/>
              <a:cxnLst/>
              <a:rect l="l" t="t" r="r" b="b"/>
              <a:pathLst>
                <a:path w="81037" h="73985" fill="none" extrusionOk="0">
                  <a:moveTo>
                    <a:pt x="1" y="73985"/>
                  </a:moveTo>
                  <a:cubicBezTo>
                    <a:pt x="1" y="73985"/>
                    <a:pt x="21919" y="69671"/>
                    <a:pt x="27251" y="52194"/>
                  </a:cubicBezTo>
                  <a:cubicBezTo>
                    <a:pt x="32568" y="34717"/>
                    <a:pt x="41386" y="36308"/>
                    <a:pt x="51939" y="30053"/>
                  </a:cubicBezTo>
                  <a:cubicBezTo>
                    <a:pt x="62508" y="23813"/>
                    <a:pt x="58067" y="11175"/>
                    <a:pt x="65803" y="5858"/>
                  </a:cubicBezTo>
                  <a:cubicBezTo>
                    <a:pt x="73523" y="558"/>
                    <a:pt x="75783" y="6224"/>
                    <a:pt x="81036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sp>
        <p:nvSpPr>
          <p:cNvPr id="380" name="Google Shape;380;p3"/>
          <p:cNvSpPr/>
          <p:nvPr/>
        </p:nvSpPr>
        <p:spPr>
          <a:xfrm rot="-5173964" flipH="1">
            <a:off x="15741289" y="6612969"/>
            <a:ext cx="12596613" cy="15523359"/>
          </a:xfrm>
          <a:custGeom>
            <a:avLst/>
            <a:gdLst/>
            <a:ahLst/>
            <a:cxnLst/>
            <a:rect l="l" t="t" r="r" b="b"/>
            <a:pathLst>
              <a:path w="62891" h="68923" extrusionOk="0">
                <a:moveTo>
                  <a:pt x="62890" y="0"/>
                </a:moveTo>
                <a:cubicBezTo>
                  <a:pt x="28158" y="0"/>
                  <a:pt x="0" y="28158"/>
                  <a:pt x="0" y="62906"/>
                </a:cubicBezTo>
                <a:lnTo>
                  <a:pt x="0" y="62906"/>
                </a:lnTo>
                <a:lnTo>
                  <a:pt x="0" y="68922"/>
                </a:lnTo>
                <a:cubicBezTo>
                  <a:pt x="0" y="34191"/>
                  <a:pt x="28158" y="6017"/>
                  <a:pt x="62890" y="6017"/>
                </a:cubicBezTo>
                <a:lnTo>
                  <a:pt x="62890" y="6017"/>
                </a:lnTo>
                <a:lnTo>
                  <a:pt x="62890" y="6017"/>
                </a:lnTo>
                <a:lnTo>
                  <a:pt x="62890" y="0"/>
                </a:lnTo>
                <a:close/>
              </a:path>
            </a:pathLst>
          </a:custGeom>
          <a:solidFill>
            <a:srgbClr val="FF881C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381" name="Google Shape;381;p3"/>
          <p:cNvSpPr/>
          <p:nvPr/>
        </p:nvSpPr>
        <p:spPr>
          <a:xfrm rot="-6219643">
            <a:off x="-10130771" y="-14324264"/>
            <a:ext cx="19717939" cy="17129002"/>
          </a:xfrm>
          <a:prstGeom prst="flowChartOnlineStorag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382" name="Google Shape;382;p3"/>
          <p:cNvSpPr/>
          <p:nvPr/>
        </p:nvSpPr>
        <p:spPr>
          <a:xfrm rot="-8518940">
            <a:off x="-5015010" y="-7479367"/>
            <a:ext cx="12593213" cy="15527341"/>
          </a:xfrm>
          <a:custGeom>
            <a:avLst/>
            <a:gdLst/>
            <a:ahLst/>
            <a:cxnLst/>
            <a:rect l="l" t="t" r="r" b="b"/>
            <a:pathLst>
              <a:path w="62891" h="68923" extrusionOk="0">
                <a:moveTo>
                  <a:pt x="62890" y="0"/>
                </a:moveTo>
                <a:cubicBezTo>
                  <a:pt x="28158" y="0"/>
                  <a:pt x="0" y="28158"/>
                  <a:pt x="0" y="62906"/>
                </a:cubicBezTo>
                <a:lnTo>
                  <a:pt x="0" y="62906"/>
                </a:lnTo>
                <a:lnTo>
                  <a:pt x="0" y="68922"/>
                </a:lnTo>
                <a:cubicBezTo>
                  <a:pt x="0" y="34191"/>
                  <a:pt x="28158" y="6017"/>
                  <a:pt x="62890" y="6017"/>
                </a:cubicBezTo>
                <a:lnTo>
                  <a:pt x="62890" y="6017"/>
                </a:lnTo>
                <a:lnTo>
                  <a:pt x="62890" y="6017"/>
                </a:lnTo>
                <a:lnTo>
                  <a:pt x="62890" y="0"/>
                </a:lnTo>
                <a:close/>
              </a:path>
            </a:pathLst>
          </a:custGeom>
          <a:solidFill>
            <a:srgbClr val="FF881C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383" name="Google Shape;383;p3"/>
          <p:cNvSpPr txBox="1">
            <a:spLocks noGrp="1"/>
          </p:cNvSpPr>
          <p:nvPr>
            <p:ph type="title" hasCustomPrompt="1"/>
          </p:nvPr>
        </p:nvSpPr>
        <p:spPr>
          <a:xfrm>
            <a:off x="10357702" y="2744029"/>
            <a:ext cx="3662246" cy="2736800"/>
          </a:xfrm>
          <a:prstGeom prst="rect">
            <a:avLst/>
          </a:prstGeom>
        </p:spPr>
        <p:txBody>
          <a:bodyPr spcFirstLastPara="1" wrap="square" lIns="36575" tIns="36575" rIns="36575" bIns="365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21328" i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15996" i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15996" i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15996" i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15996" i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15996" i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15996" i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15996" i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15996" i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"/>
          <p:cNvSpPr txBox="1">
            <a:spLocks noGrp="1"/>
          </p:cNvSpPr>
          <p:nvPr>
            <p:ph type="ctrTitle" idx="2"/>
          </p:nvPr>
        </p:nvSpPr>
        <p:spPr>
          <a:xfrm flipH="1">
            <a:off x="7040566" y="5511331"/>
            <a:ext cx="10296518" cy="37800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330" b="1" i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3"/>
          <p:cNvSpPr txBox="1">
            <a:spLocks noGrp="1"/>
          </p:cNvSpPr>
          <p:nvPr>
            <p:ph type="subTitle" idx="1"/>
          </p:nvPr>
        </p:nvSpPr>
        <p:spPr>
          <a:xfrm>
            <a:off x="8921943" y="9428760"/>
            <a:ext cx="6534298" cy="15432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66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4"/>
          <p:cNvGrpSpPr/>
          <p:nvPr/>
        </p:nvGrpSpPr>
        <p:grpSpPr>
          <a:xfrm rot="-7423038">
            <a:off x="6815823" y="-18587703"/>
            <a:ext cx="35633600" cy="35448025"/>
            <a:chOff x="3899125" y="1769725"/>
            <a:chExt cx="2025925" cy="2015950"/>
          </a:xfrm>
        </p:grpSpPr>
        <p:sp>
          <p:nvSpPr>
            <p:cNvPr id="388" name="Google Shape;388;p4"/>
            <p:cNvSpPr/>
            <p:nvPr/>
          </p:nvSpPr>
          <p:spPr>
            <a:xfrm>
              <a:off x="4184450" y="1769725"/>
              <a:ext cx="1653850" cy="1128175"/>
            </a:xfrm>
            <a:custGeom>
              <a:avLst/>
              <a:gdLst/>
              <a:ahLst/>
              <a:cxnLst/>
              <a:rect l="l" t="t" r="r" b="b"/>
              <a:pathLst>
                <a:path w="66154" h="45127" fill="none" extrusionOk="0">
                  <a:moveTo>
                    <a:pt x="66153" y="7370"/>
                  </a:moveTo>
                  <a:cubicBezTo>
                    <a:pt x="66153" y="7370"/>
                    <a:pt x="55807" y="0"/>
                    <a:pt x="46877" y="16109"/>
                  </a:cubicBezTo>
                  <a:cubicBezTo>
                    <a:pt x="37932" y="32201"/>
                    <a:pt x="33793" y="25086"/>
                    <a:pt x="25994" y="25595"/>
                  </a:cubicBezTo>
                  <a:cubicBezTo>
                    <a:pt x="18194" y="26089"/>
                    <a:pt x="16157" y="42754"/>
                    <a:pt x="10172" y="43948"/>
                  </a:cubicBezTo>
                  <a:cubicBezTo>
                    <a:pt x="4203" y="45126"/>
                    <a:pt x="4982" y="37502"/>
                    <a:pt x="0" y="411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4180475" y="1772500"/>
              <a:ext cx="1659000" cy="1136525"/>
            </a:xfrm>
            <a:custGeom>
              <a:avLst/>
              <a:gdLst/>
              <a:ahLst/>
              <a:cxnLst/>
              <a:rect l="l" t="t" r="r" b="b"/>
              <a:pathLst>
                <a:path w="66360" h="45461" fill="none" extrusionOk="0">
                  <a:moveTo>
                    <a:pt x="0" y="41641"/>
                  </a:moveTo>
                  <a:cubicBezTo>
                    <a:pt x="4903" y="37996"/>
                    <a:pt x="4441" y="45461"/>
                    <a:pt x="10410" y="44044"/>
                  </a:cubicBezTo>
                  <a:cubicBezTo>
                    <a:pt x="16379" y="42628"/>
                    <a:pt x="18512" y="26217"/>
                    <a:pt x="26359" y="25644"/>
                  </a:cubicBezTo>
                  <a:cubicBezTo>
                    <a:pt x="34207" y="25055"/>
                    <a:pt x="38218" y="31883"/>
                    <a:pt x="47132" y="15934"/>
                  </a:cubicBezTo>
                  <a:cubicBezTo>
                    <a:pt x="56061" y="1"/>
                    <a:pt x="66280" y="7339"/>
                    <a:pt x="66360" y="725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4176475" y="1774900"/>
              <a:ext cx="1664200" cy="1145275"/>
            </a:xfrm>
            <a:custGeom>
              <a:avLst/>
              <a:gdLst/>
              <a:ahLst/>
              <a:cxnLst/>
              <a:rect l="l" t="t" r="r" b="b"/>
              <a:pathLst>
                <a:path w="66568" h="45811" fill="none" extrusionOk="0">
                  <a:moveTo>
                    <a:pt x="1" y="42102"/>
                  </a:moveTo>
                  <a:cubicBezTo>
                    <a:pt x="4840" y="38504"/>
                    <a:pt x="4697" y="45810"/>
                    <a:pt x="10650" y="44155"/>
                  </a:cubicBezTo>
                  <a:cubicBezTo>
                    <a:pt x="16603" y="42516"/>
                    <a:pt x="18847" y="26359"/>
                    <a:pt x="26726" y="25707"/>
                  </a:cubicBezTo>
                  <a:cubicBezTo>
                    <a:pt x="34606" y="25038"/>
                    <a:pt x="38505" y="31580"/>
                    <a:pt x="47403" y="15790"/>
                  </a:cubicBezTo>
                  <a:cubicBezTo>
                    <a:pt x="56301" y="0"/>
                    <a:pt x="66424" y="7322"/>
                    <a:pt x="66568" y="714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4172500" y="1777275"/>
              <a:ext cx="1669375" cy="1153650"/>
            </a:xfrm>
            <a:custGeom>
              <a:avLst/>
              <a:gdLst/>
              <a:ahLst/>
              <a:cxnLst/>
              <a:rect l="l" t="t" r="r" b="b"/>
              <a:pathLst>
                <a:path w="66775" h="46146" fill="none" extrusionOk="0">
                  <a:moveTo>
                    <a:pt x="1" y="42564"/>
                  </a:moveTo>
                  <a:cubicBezTo>
                    <a:pt x="4760" y="39014"/>
                    <a:pt x="4951" y="46145"/>
                    <a:pt x="10888" y="44267"/>
                  </a:cubicBezTo>
                  <a:cubicBezTo>
                    <a:pt x="16841" y="42389"/>
                    <a:pt x="19165" y="26503"/>
                    <a:pt x="27092" y="25755"/>
                  </a:cubicBezTo>
                  <a:cubicBezTo>
                    <a:pt x="35003" y="25023"/>
                    <a:pt x="38776" y="31294"/>
                    <a:pt x="47674" y="15648"/>
                  </a:cubicBezTo>
                  <a:cubicBezTo>
                    <a:pt x="56555" y="1"/>
                    <a:pt x="66552" y="7307"/>
                    <a:pt x="66774" y="703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4168525" y="1780075"/>
              <a:ext cx="1674550" cy="1161975"/>
            </a:xfrm>
            <a:custGeom>
              <a:avLst/>
              <a:gdLst/>
              <a:ahLst/>
              <a:cxnLst/>
              <a:rect l="l" t="t" r="r" b="b"/>
              <a:pathLst>
                <a:path w="66982" h="46479" fill="none" extrusionOk="0">
                  <a:moveTo>
                    <a:pt x="1" y="43009"/>
                  </a:moveTo>
                  <a:cubicBezTo>
                    <a:pt x="4696" y="39507"/>
                    <a:pt x="5190" y="46479"/>
                    <a:pt x="11127" y="44378"/>
                  </a:cubicBezTo>
                  <a:cubicBezTo>
                    <a:pt x="17064" y="42261"/>
                    <a:pt x="19484" y="26630"/>
                    <a:pt x="27458" y="25802"/>
                  </a:cubicBezTo>
                  <a:cubicBezTo>
                    <a:pt x="35417" y="24975"/>
                    <a:pt x="39062" y="30975"/>
                    <a:pt x="47928" y="15488"/>
                  </a:cubicBezTo>
                  <a:cubicBezTo>
                    <a:pt x="56794" y="0"/>
                    <a:pt x="66679" y="7274"/>
                    <a:pt x="66981" y="692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4164550" y="1782450"/>
              <a:ext cx="1679700" cy="1170350"/>
            </a:xfrm>
            <a:custGeom>
              <a:avLst/>
              <a:gdLst/>
              <a:ahLst/>
              <a:cxnLst/>
              <a:rect l="l" t="t" r="r" b="b"/>
              <a:pathLst>
                <a:path w="67188" h="46814" fill="none" extrusionOk="0">
                  <a:moveTo>
                    <a:pt x="0" y="43471"/>
                  </a:moveTo>
                  <a:cubicBezTo>
                    <a:pt x="4617" y="40033"/>
                    <a:pt x="5444" y="46814"/>
                    <a:pt x="11366" y="44490"/>
                  </a:cubicBezTo>
                  <a:cubicBezTo>
                    <a:pt x="17303" y="42150"/>
                    <a:pt x="19818" y="26774"/>
                    <a:pt x="27808" y="25866"/>
                  </a:cubicBezTo>
                  <a:cubicBezTo>
                    <a:pt x="35815" y="24959"/>
                    <a:pt x="39348" y="30673"/>
                    <a:pt x="48198" y="15345"/>
                  </a:cubicBezTo>
                  <a:cubicBezTo>
                    <a:pt x="57049" y="1"/>
                    <a:pt x="66822" y="7259"/>
                    <a:pt x="67188" y="681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4160575" y="1785250"/>
              <a:ext cx="1684875" cy="1178700"/>
            </a:xfrm>
            <a:custGeom>
              <a:avLst/>
              <a:gdLst/>
              <a:ahLst/>
              <a:cxnLst/>
              <a:rect l="l" t="t" r="r" b="b"/>
              <a:pathLst>
                <a:path w="67395" h="47148" fill="none" extrusionOk="0">
                  <a:moveTo>
                    <a:pt x="0" y="43900"/>
                  </a:moveTo>
                  <a:cubicBezTo>
                    <a:pt x="4553" y="40526"/>
                    <a:pt x="5683" y="47147"/>
                    <a:pt x="11604" y="44585"/>
                  </a:cubicBezTo>
                  <a:cubicBezTo>
                    <a:pt x="17525" y="42022"/>
                    <a:pt x="20136" y="26900"/>
                    <a:pt x="28174" y="25914"/>
                  </a:cubicBezTo>
                  <a:cubicBezTo>
                    <a:pt x="36212" y="24927"/>
                    <a:pt x="39635" y="30355"/>
                    <a:pt x="48469" y="15185"/>
                  </a:cubicBezTo>
                  <a:cubicBezTo>
                    <a:pt x="57303" y="0"/>
                    <a:pt x="66949" y="7227"/>
                    <a:pt x="67395" y="668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4156600" y="1787625"/>
              <a:ext cx="1690050" cy="1187475"/>
            </a:xfrm>
            <a:custGeom>
              <a:avLst/>
              <a:gdLst/>
              <a:ahLst/>
              <a:cxnLst/>
              <a:rect l="l" t="t" r="r" b="b"/>
              <a:pathLst>
                <a:path w="67602" h="47499" fill="none" extrusionOk="0">
                  <a:moveTo>
                    <a:pt x="0" y="44362"/>
                  </a:moveTo>
                  <a:cubicBezTo>
                    <a:pt x="4473" y="41036"/>
                    <a:pt x="5937" y="47498"/>
                    <a:pt x="11843" y="44697"/>
                  </a:cubicBezTo>
                  <a:cubicBezTo>
                    <a:pt x="17764" y="41911"/>
                    <a:pt x="20470" y="27044"/>
                    <a:pt x="28540" y="25978"/>
                  </a:cubicBezTo>
                  <a:cubicBezTo>
                    <a:pt x="36626" y="24911"/>
                    <a:pt x="39905" y="30069"/>
                    <a:pt x="48723" y="15027"/>
                  </a:cubicBezTo>
                  <a:cubicBezTo>
                    <a:pt x="57542" y="1"/>
                    <a:pt x="67092" y="7195"/>
                    <a:pt x="67601" y="659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4152600" y="1790025"/>
              <a:ext cx="1695250" cy="1195800"/>
            </a:xfrm>
            <a:custGeom>
              <a:avLst/>
              <a:gdLst/>
              <a:ahLst/>
              <a:cxnLst/>
              <a:rect l="l" t="t" r="r" b="b"/>
              <a:pathLst>
                <a:path w="67810" h="47832" fill="none" extrusionOk="0">
                  <a:moveTo>
                    <a:pt x="1" y="44823"/>
                  </a:moveTo>
                  <a:cubicBezTo>
                    <a:pt x="4410" y="41544"/>
                    <a:pt x="6177" y="47832"/>
                    <a:pt x="12082" y="44808"/>
                  </a:cubicBezTo>
                  <a:cubicBezTo>
                    <a:pt x="17988" y="41783"/>
                    <a:pt x="20789" y="27187"/>
                    <a:pt x="28907" y="26041"/>
                  </a:cubicBezTo>
                  <a:cubicBezTo>
                    <a:pt x="37025" y="24879"/>
                    <a:pt x="40192" y="29766"/>
                    <a:pt x="48995" y="14883"/>
                  </a:cubicBezTo>
                  <a:cubicBezTo>
                    <a:pt x="57797" y="0"/>
                    <a:pt x="67220" y="7179"/>
                    <a:pt x="67809" y="647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4148225" y="1792800"/>
              <a:ext cx="1700800" cy="1204175"/>
            </a:xfrm>
            <a:custGeom>
              <a:avLst/>
              <a:gdLst/>
              <a:ahLst/>
              <a:cxnLst/>
              <a:rect l="l" t="t" r="r" b="b"/>
              <a:pathLst>
                <a:path w="68032" h="48167" fill="none" extrusionOk="0">
                  <a:moveTo>
                    <a:pt x="1" y="45270"/>
                  </a:moveTo>
                  <a:cubicBezTo>
                    <a:pt x="4346" y="42038"/>
                    <a:pt x="6447" y="48167"/>
                    <a:pt x="12337" y="44903"/>
                  </a:cubicBezTo>
                  <a:cubicBezTo>
                    <a:pt x="18226" y="41656"/>
                    <a:pt x="21123" y="27315"/>
                    <a:pt x="29289" y="26073"/>
                  </a:cubicBezTo>
                  <a:cubicBezTo>
                    <a:pt x="37439" y="24848"/>
                    <a:pt x="40495" y="29448"/>
                    <a:pt x="49281" y="14724"/>
                  </a:cubicBezTo>
                  <a:cubicBezTo>
                    <a:pt x="58052" y="0"/>
                    <a:pt x="67379" y="7147"/>
                    <a:pt x="68032" y="636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4144250" y="1795175"/>
              <a:ext cx="1705975" cy="1212550"/>
            </a:xfrm>
            <a:custGeom>
              <a:avLst/>
              <a:gdLst/>
              <a:ahLst/>
              <a:cxnLst/>
              <a:rect l="l" t="t" r="r" b="b"/>
              <a:pathLst>
                <a:path w="68239" h="48502" fill="none" extrusionOk="0">
                  <a:moveTo>
                    <a:pt x="1" y="45732"/>
                  </a:moveTo>
                  <a:cubicBezTo>
                    <a:pt x="4282" y="42548"/>
                    <a:pt x="6702" y="48501"/>
                    <a:pt x="12575" y="45031"/>
                  </a:cubicBezTo>
                  <a:cubicBezTo>
                    <a:pt x="18465" y="41545"/>
                    <a:pt x="21457" y="27459"/>
                    <a:pt x="29655" y="26137"/>
                  </a:cubicBezTo>
                  <a:cubicBezTo>
                    <a:pt x="37836" y="24832"/>
                    <a:pt x="40765" y="29162"/>
                    <a:pt x="49536" y="14581"/>
                  </a:cubicBezTo>
                  <a:cubicBezTo>
                    <a:pt x="58306" y="1"/>
                    <a:pt x="67507" y="7132"/>
                    <a:pt x="68239" y="625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4140275" y="1797575"/>
              <a:ext cx="1711550" cy="1221300"/>
            </a:xfrm>
            <a:custGeom>
              <a:avLst/>
              <a:gdLst/>
              <a:ahLst/>
              <a:cxnLst/>
              <a:rect l="l" t="t" r="r" b="b"/>
              <a:pathLst>
                <a:path w="68462" h="48852" fill="none" extrusionOk="0">
                  <a:moveTo>
                    <a:pt x="0" y="46193"/>
                  </a:moveTo>
                  <a:cubicBezTo>
                    <a:pt x="4203" y="43073"/>
                    <a:pt x="6940" y="48851"/>
                    <a:pt x="12814" y="45142"/>
                  </a:cubicBezTo>
                  <a:cubicBezTo>
                    <a:pt x="18688" y="41434"/>
                    <a:pt x="21776" y="27585"/>
                    <a:pt x="30021" y="26201"/>
                  </a:cubicBezTo>
                  <a:cubicBezTo>
                    <a:pt x="38250" y="24816"/>
                    <a:pt x="41052" y="28859"/>
                    <a:pt x="49806" y="14438"/>
                  </a:cubicBezTo>
                  <a:cubicBezTo>
                    <a:pt x="58561" y="0"/>
                    <a:pt x="67634" y="7116"/>
                    <a:pt x="68461" y="614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4136300" y="1800350"/>
              <a:ext cx="1716725" cy="1229650"/>
            </a:xfrm>
            <a:custGeom>
              <a:avLst/>
              <a:gdLst/>
              <a:ahLst/>
              <a:cxnLst/>
              <a:rect l="l" t="t" r="r" b="b"/>
              <a:pathLst>
                <a:path w="68669" h="49186" fill="none" extrusionOk="0">
                  <a:moveTo>
                    <a:pt x="0" y="46639"/>
                  </a:moveTo>
                  <a:cubicBezTo>
                    <a:pt x="4139" y="43567"/>
                    <a:pt x="7195" y="49186"/>
                    <a:pt x="13053" y="45238"/>
                  </a:cubicBezTo>
                  <a:cubicBezTo>
                    <a:pt x="18926" y="41291"/>
                    <a:pt x="22110" y="27713"/>
                    <a:pt x="30371" y="26249"/>
                  </a:cubicBezTo>
                  <a:cubicBezTo>
                    <a:pt x="38648" y="24768"/>
                    <a:pt x="41338" y="28541"/>
                    <a:pt x="50061" y="14279"/>
                  </a:cubicBezTo>
                  <a:cubicBezTo>
                    <a:pt x="58799" y="1"/>
                    <a:pt x="67777" y="7084"/>
                    <a:pt x="68668" y="603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4132325" y="1802750"/>
              <a:ext cx="1721875" cy="1238000"/>
            </a:xfrm>
            <a:custGeom>
              <a:avLst/>
              <a:gdLst/>
              <a:ahLst/>
              <a:cxnLst/>
              <a:rect l="l" t="t" r="r" b="b"/>
              <a:pathLst>
                <a:path w="68875" h="49520" fill="none" extrusionOk="0">
                  <a:moveTo>
                    <a:pt x="0" y="47100"/>
                  </a:moveTo>
                  <a:cubicBezTo>
                    <a:pt x="4059" y="44076"/>
                    <a:pt x="7434" y="49519"/>
                    <a:pt x="13291" y="45349"/>
                  </a:cubicBezTo>
                  <a:cubicBezTo>
                    <a:pt x="19149" y="41179"/>
                    <a:pt x="22428" y="27856"/>
                    <a:pt x="30737" y="26312"/>
                  </a:cubicBezTo>
                  <a:cubicBezTo>
                    <a:pt x="39046" y="24752"/>
                    <a:pt x="41624" y="28238"/>
                    <a:pt x="50331" y="14119"/>
                  </a:cubicBezTo>
                  <a:cubicBezTo>
                    <a:pt x="59054" y="0"/>
                    <a:pt x="67904" y="7068"/>
                    <a:pt x="68875" y="5922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4128325" y="1805525"/>
              <a:ext cx="1727075" cy="1246375"/>
            </a:xfrm>
            <a:custGeom>
              <a:avLst/>
              <a:gdLst/>
              <a:ahLst/>
              <a:cxnLst/>
              <a:rect l="l" t="t" r="r" b="b"/>
              <a:pathLst>
                <a:path w="69083" h="49855" fill="none" extrusionOk="0">
                  <a:moveTo>
                    <a:pt x="1" y="47546"/>
                  </a:moveTo>
                  <a:cubicBezTo>
                    <a:pt x="3996" y="44570"/>
                    <a:pt x="7689" y="49854"/>
                    <a:pt x="13531" y="45445"/>
                  </a:cubicBezTo>
                  <a:cubicBezTo>
                    <a:pt x="19388" y="41052"/>
                    <a:pt x="22763" y="27984"/>
                    <a:pt x="31104" y="26360"/>
                  </a:cubicBezTo>
                  <a:cubicBezTo>
                    <a:pt x="39460" y="24721"/>
                    <a:pt x="41896" y="27936"/>
                    <a:pt x="50603" y="13960"/>
                  </a:cubicBezTo>
                  <a:cubicBezTo>
                    <a:pt x="59293" y="1"/>
                    <a:pt x="68048" y="7020"/>
                    <a:pt x="69083" y="57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4124350" y="1807925"/>
              <a:ext cx="1732250" cy="1254700"/>
            </a:xfrm>
            <a:custGeom>
              <a:avLst/>
              <a:gdLst/>
              <a:ahLst/>
              <a:cxnLst/>
              <a:rect l="l" t="t" r="r" b="b"/>
              <a:pathLst>
                <a:path w="69290" h="50188" fill="none" extrusionOk="0">
                  <a:moveTo>
                    <a:pt x="1" y="48007"/>
                  </a:moveTo>
                  <a:cubicBezTo>
                    <a:pt x="3916" y="45078"/>
                    <a:pt x="7944" y="50188"/>
                    <a:pt x="13769" y="45556"/>
                  </a:cubicBezTo>
                  <a:cubicBezTo>
                    <a:pt x="19611" y="40940"/>
                    <a:pt x="23081" y="28126"/>
                    <a:pt x="31470" y="26407"/>
                  </a:cubicBezTo>
                  <a:cubicBezTo>
                    <a:pt x="39858" y="24704"/>
                    <a:pt x="42182" y="27633"/>
                    <a:pt x="50857" y="13817"/>
                  </a:cubicBezTo>
                  <a:cubicBezTo>
                    <a:pt x="59548" y="0"/>
                    <a:pt x="68175" y="7004"/>
                    <a:pt x="69289" y="569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120375" y="1810300"/>
              <a:ext cx="1737425" cy="1263475"/>
            </a:xfrm>
            <a:custGeom>
              <a:avLst/>
              <a:gdLst/>
              <a:ahLst/>
              <a:cxnLst/>
              <a:rect l="l" t="t" r="r" b="b"/>
              <a:pathLst>
                <a:path w="69497" h="50539" fill="none" extrusionOk="0">
                  <a:moveTo>
                    <a:pt x="1" y="48469"/>
                  </a:moveTo>
                  <a:cubicBezTo>
                    <a:pt x="3853" y="45604"/>
                    <a:pt x="8182" y="50539"/>
                    <a:pt x="14008" y="45684"/>
                  </a:cubicBezTo>
                  <a:cubicBezTo>
                    <a:pt x="19850" y="40813"/>
                    <a:pt x="23399" y="28270"/>
                    <a:pt x="31836" y="26471"/>
                  </a:cubicBezTo>
                  <a:cubicBezTo>
                    <a:pt x="40256" y="24673"/>
                    <a:pt x="42468" y="27331"/>
                    <a:pt x="51127" y="13674"/>
                  </a:cubicBezTo>
                  <a:cubicBezTo>
                    <a:pt x="59787" y="1"/>
                    <a:pt x="68318" y="6989"/>
                    <a:pt x="69496" y="558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4116400" y="1813100"/>
              <a:ext cx="1742575" cy="1271825"/>
            </a:xfrm>
            <a:custGeom>
              <a:avLst/>
              <a:gdLst/>
              <a:ahLst/>
              <a:cxnLst/>
              <a:rect l="l" t="t" r="r" b="b"/>
              <a:pathLst>
                <a:path w="69703" h="50873" fill="none" extrusionOk="0">
                  <a:moveTo>
                    <a:pt x="0" y="48899"/>
                  </a:moveTo>
                  <a:cubicBezTo>
                    <a:pt x="3773" y="46097"/>
                    <a:pt x="8437" y="50872"/>
                    <a:pt x="14247" y="45779"/>
                  </a:cubicBezTo>
                  <a:cubicBezTo>
                    <a:pt x="20072" y="40685"/>
                    <a:pt x="23733" y="28397"/>
                    <a:pt x="32201" y="26519"/>
                  </a:cubicBezTo>
                  <a:cubicBezTo>
                    <a:pt x="40670" y="24640"/>
                    <a:pt x="42739" y="27028"/>
                    <a:pt x="51398" y="13514"/>
                  </a:cubicBezTo>
                  <a:cubicBezTo>
                    <a:pt x="60041" y="0"/>
                    <a:pt x="68445" y="6956"/>
                    <a:pt x="69703" y="546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4112025" y="1815475"/>
              <a:ext cx="1748150" cy="1280200"/>
            </a:xfrm>
            <a:custGeom>
              <a:avLst/>
              <a:gdLst/>
              <a:ahLst/>
              <a:cxnLst/>
              <a:rect l="l" t="t" r="r" b="b"/>
              <a:pathLst>
                <a:path w="69926" h="51208" fill="none" extrusionOk="0">
                  <a:moveTo>
                    <a:pt x="0" y="49361"/>
                  </a:moveTo>
                  <a:cubicBezTo>
                    <a:pt x="3725" y="46607"/>
                    <a:pt x="8691" y="51207"/>
                    <a:pt x="14501" y="45891"/>
                  </a:cubicBezTo>
                  <a:cubicBezTo>
                    <a:pt x="20311" y="40574"/>
                    <a:pt x="24068" y="28541"/>
                    <a:pt x="32583" y="26583"/>
                  </a:cubicBezTo>
                  <a:cubicBezTo>
                    <a:pt x="41083" y="24625"/>
                    <a:pt x="43041" y="26726"/>
                    <a:pt x="51668" y="13355"/>
                  </a:cubicBezTo>
                  <a:cubicBezTo>
                    <a:pt x="60312" y="1"/>
                    <a:pt x="68589" y="6941"/>
                    <a:pt x="69926" y="536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4108050" y="1817875"/>
              <a:ext cx="1753325" cy="1288925"/>
            </a:xfrm>
            <a:custGeom>
              <a:avLst/>
              <a:gdLst/>
              <a:ahLst/>
              <a:cxnLst/>
              <a:rect l="l" t="t" r="r" b="b"/>
              <a:pathLst>
                <a:path w="70133" h="51557" fill="none" extrusionOk="0">
                  <a:moveTo>
                    <a:pt x="0" y="49822"/>
                  </a:moveTo>
                  <a:cubicBezTo>
                    <a:pt x="3645" y="47116"/>
                    <a:pt x="8946" y="51557"/>
                    <a:pt x="14740" y="46002"/>
                  </a:cubicBezTo>
                  <a:cubicBezTo>
                    <a:pt x="20550" y="40462"/>
                    <a:pt x="24402" y="28683"/>
                    <a:pt x="32933" y="26646"/>
                  </a:cubicBezTo>
                  <a:cubicBezTo>
                    <a:pt x="41481" y="24609"/>
                    <a:pt x="43327" y="26423"/>
                    <a:pt x="51939" y="13212"/>
                  </a:cubicBezTo>
                  <a:cubicBezTo>
                    <a:pt x="60550" y="0"/>
                    <a:pt x="68732" y="6924"/>
                    <a:pt x="70132" y="525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4104075" y="1820650"/>
              <a:ext cx="1758500" cy="1296900"/>
            </a:xfrm>
            <a:custGeom>
              <a:avLst/>
              <a:gdLst/>
              <a:ahLst/>
              <a:cxnLst/>
              <a:rect l="l" t="t" r="r" b="b"/>
              <a:pathLst>
                <a:path w="70340" h="51876" fill="none" extrusionOk="0">
                  <a:moveTo>
                    <a:pt x="0" y="50268"/>
                  </a:moveTo>
                  <a:cubicBezTo>
                    <a:pt x="3581" y="47610"/>
                    <a:pt x="9184" y="51876"/>
                    <a:pt x="14978" y="46098"/>
                  </a:cubicBezTo>
                  <a:cubicBezTo>
                    <a:pt x="20772" y="40319"/>
                    <a:pt x="24720" y="28811"/>
                    <a:pt x="33299" y="26694"/>
                  </a:cubicBezTo>
                  <a:cubicBezTo>
                    <a:pt x="41879" y="24561"/>
                    <a:pt x="43614" y="26121"/>
                    <a:pt x="52209" y="13053"/>
                  </a:cubicBezTo>
                  <a:cubicBezTo>
                    <a:pt x="60805" y="1"/>
                    <a:pt x="68859" y="6893"/>
                    <a:pt x="70339" y="512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100075" y="1823050"/>
              <a:ext cx="1763675" cy="1305650"/>
            </a:xfrm>
            <a:custGeom>
              <a:avLst/>
              <a:gdLst/>
              <a:ahLst/>
              <a:cxnLst/>
              <a:rect l="l" t="t" r="r" b="b"/>
              <a:pathLst>
                <a:path w="70547" h="52226" fill="none" extrusionOk="0">
                  <a:moveTo>
                    <a:pt x="1" y="50729"/>
                  </a:moveTo>
                  <a:cubicBezTo>
                    <a:pt x="3503" y="48119"/>
                    <a:pt x="9440" y="52225"/>
                    <a:pt x="15218" y="46224"/>
                  </a:cubicBezTo>
                  <a:cubicBezTo>
                    <a:pt x="21012" y="40208"/>
                    <a:pt x="25055" y="28954"/>
                    <a:pt x="33666" y="26741"/>
                  </a:cubicBezTo>
                  <a:cubicBezTo>
                    <a:pt x="42293" y="24545"/>
                    <a:pt x="43885" y="25818"/>
                    <a:pt x="52465" y="12909"/>
                  </a:cubicBezTo>
                  <a:cubicBezTo>
                    <a:pt x="61044" y="0"/>
                    <a:pt x="69003" y="6877"/>
                    <a:pt x="70547" y="503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4096100" y="1825425"/>
              <a:ext cx="1768850" cy="1314000"/>
            </a:xfrm>
            <a:custGeom>
              <a:avLst/>
              <a:gdLst/>
              <a:ahLst/>
              <a:cxnLst/>
              <a:rect l="l" t="t" r="r" b="b"/>
              <a:pathLst>
                <a:path w="70754" h="52560" fill="none" extrusionOk="0">
                  <a:moveTo>
                    <a:pt x="1" y="51191"/>
                  </a:moveTo>
                  <a:cubicBezTo>
                    <a:pt x="3439" y="48644"/>
                    <a:pt x="9694" y="52560"/>
                    <a:pt x="15456" y="46336"/>
                  </a:cubicBezTo>
                  <a:cubicBezTo>
                    <a:pt x="21235" y="40097"/>
                    <a:pt x="25373" y="29098"/>
                    <a:pt x="34032" y="26806"/>
                  </a:cubicBezTo>
                  <a:cubicBezTo>
                    <a:pt x="42691" y="24529"/>
                    <a:pt x="44172" y="25516"/>
                    <a:pt x="52735" y="12766"/>
                  </a:cubicBezTo>
                  <a:cubicBezTo>
                    <a:pt x="61299" y="1"/>
                    <a:pt x="69130" y="6845"/>
                    <a:pt x="70754" y="491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092125" y="1828225"/>
              <a:ext cx="1774025" cy="1322350"/>
            </a:xfrm>
            <a:custGeom>
              <a:avLst/>
              <a:gdLst/>
              <a:ahLst/>
              <a:cxnLst/>
              <a:rect l="l" t="t" r="r" b="b"/>
              <a:pathLst>
                <a:path w="70961" h="52894" fill="none" extrusionOk="0">
                  <a:moveTo>
                    <a:pt x="0" y="51636"/>
                  </a:moveTo>
                  <a:cubicBezTo>
                    <a:pt x="3359" y="49137"/>
                    <a:pt x="9933" y="52894"/>
                    <a:pt x="15695" y="46431"/>
                  </a:cubicBezTo>
                  <a:cubicBezTo>
                    <a:pt x="21473" y="39969"/>
                    <a:pt x="25691" y="29224"/>
                    <a:pt x="34398" y="26853"/>
                  </a:cubicBezTo>
                  <a:cubicBezTo>
                    <a:pt x="43089" y="24497"/>
                    <a:pt x="44458" y="25197"/>
                    <a:pt x="53006" y="12607"/>
                  </a:cubicBezTo>
                  <a:cubicBezTo>
                    <a:pt x="61553" y="0"/>
                    <a:pt x="69273" y="6813"/>
                    <a:pt x="70960" y="480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4088150" y="1830600"/>
              <a:ext cx="1779600" cy="1331125"/>
            </a:xfrm>
            <a:custGeom>
              <a:avLst/>
              <a:gdLst/>
              <a:ahLst/>
              <a:cxnLst/>
              <a:rect l="l" t="t" r="r" b="b"/>
              <a:pathLst>
                <a:path w="71184" h="53245" fill="none" extrusionOk="0">
                  <a:moveTo>
                    <a:pt x="0" y="52098"/>
                  </a:moveTo>
                  <a:cubicBezTo>
                    <a:pt x="3295" y="49647"/>
                    <a:pt x="10187" y="53244"/>
                    <a:pt x="15934" y="46543"/>
                  </a:cubicBezTo>
                  <a:cubicBezTo>
                    <a:pt x="21696" y="39858"/>
                    <a:pt x="26025" y="29352"/>
                    <a:pt x="34764" y="26917"/>
                  </a:cubicBezTo>
                  <a:cubicBezTo>
                    <a:pt x="43503" y="24482"/>
                    <a:pt x="44728" y="24911"/>
                    <a:pt x="53260" y="12448"/>
                  </a:cubicBezTo>
                  <a:cubicBezTo>
                    <a:pt x="61792" y="1"/>
                    <a:pt x="69400" y="6797"/>
                    <a:pt x="71183" y="469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4084175" y="1833400"/>
              <a:ext cx="1784750" cy="1339075"/>
            </a:xfrm>
            <a:custGeom>
              <a:avLst/>
              <a:gdLst/>
              <a:ahLst/>
              <a:cxnLst/>
              <a:rect l="l" t="t" r="r" b="b"/>
              <a:pathLst>
                <a:path w="71390" h="53563" fill="none" extrusionOk="0">
                  <a:moveTo>
                    <a:pt x="0" y="52543"/>
                  </a:moveTo>
                  <a:cubicBezTo>
                    <a:pt x="3215" y="50140"/>
                    <a:pt x="10426" y="53562"/>
                    <a:pt x="16172" y="46638"/>
                  </a:cubicBezTo>
                  <a:cubicBezTo>
                    <a:pt x="21918" y="39714"/>
                    <a:pt x="26344" y="29479"/>
                    <a:pt x="35130" y="26964"/>
                  </a:cubicBezTo>
                  <a:cubicBezTo>
                    <a:pt x="43900" y="24433"/>
                    <a:pt x="45015" y="24592"/>
                    <a:pt x="53531" y="12288"/>
                  </a:cubicBezTo>
                  <a:cubicBezTo>
                    <a:pt x="62046" y="0"/>
                    <a:pt x="69528" y="6765"/>
                    <a:pt x="71390" y="456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4080175" y="1835775"/>
              <a:ext cx="1789950" cy="1347825"/>
            </a:xfrm>
            <a:custGeom>
              <a:avLst/>
              <a:gdLst/>
              <a:ahLst/>
              <a:cxnLst/>
              <a:rect l="l" t="t" r="r" b="b"/>
              <a:pathLst>
                <a:path w="71598" h="53913" fill="none" extrusionOk="0">
                  <a:moveTo>
                    <a:pt x="1" y="53006"/>
                  </a:moveTo>
                  <a:cubicBezTo>
                    <a:pt x="3153" y="50650"/>
                    <a:pt x="10682" y="53913"/>
                    <a:pt x="16412" y="46750"/>
                  </a:cubicBezTo>
                  <a:cubicBezTo>
                    <a:pt x="22158" y="39603"/>
                    <a:pt x="26679" y="29623"/>
                    <a:pt x="35481" y="27028"/>
                  </a:cubicBezTo>
                  <a:cubicBezTo>
                    <a:pt x="44299" y="24418"/>
                    <a:pt x="45302" y="24291"/>
                    <a:pt x="53802" y="12146"/>
                  </a:cubicBezTo>
                  <a:cubicBezTo>
                    <a:pt x="62286" y="1"/>
                    <a:pt x="69672" y="6750"/>
                    <a:pt x="71598" y="447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4075800" y="1838175"/>
              <a:ext cx="1795525" cy="1356175"/>
            </a:xfrm>
            <a:custGeom>
              <a:avLst/>
              <a:gdLst/>
              <a:ahLst/>
              <a:cxnLst/>
              <a:rect l="l" t="t" r="r" b="b"/>
              <a:pathLst>
                <a:path w="71821" h="54247" fill="none" extrusionOk="0">
                  <a:moveTo>
                    <a:pt x="1" y="53467"/>
                  </a:moveTo>
                  <a:cubicBezTo>
                    <a:pt x="3089" y="51159"/>
                    <a:pt x="10936" y="54247"/>
                    <a:pt x="16666" y="46877"/>
                  </a:cubicBezTo>
                  <a:cubicBezTo>
                    <a:pt x="22397" y="39491"/>
                    <a:pt x="27013" y="29766"/>
                    <a:pt x="35863" y="27076"/>
                  </a:cubicBezTo>
                  <a:cubicBezTo>
                    <a:pt x="44729" y="24401"/>
                    <a:pt x="45588" y="24004"/>
                    <a:pt x="54072" y="12002"/>
                  </a:cubicBezTo>
                  <a:cubicBezTo>
                    <a:pt x="62556" y="0"/>
                    <a:pt x="69815" y="6733"/>
                    <a:pt x="71820" y="436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4071825" y="1840950"/>
              <a:ext cx="1800700" cy="1364550"/>
            </a:xfrm>
            <a:custGeom>
              <a:avLst/>
              <a:gdLst/>
              <a:ahLst/>
              <a:cxnLst/>
              <a:rect l="l" t="t" r="r" b="b"/>
              <a:pathLst>
                <a:path w="72028" h="54582" fill="none" extrusionOk="0">
                  <a:moveTo>
                    <a:pt x="1" y="53897"/>
                  </a:moveTo>
                  <a:cubicBezTo>
                    <a:pt x="3025" y="51668"/>
                    <a:pt x="11191" y="54581"/>
                    <a:pt x="16905" y="46973"/>
                  </a:cubicBezTo>
                  <a:cubicBezTo>
                    <a:pt x="22635" y="39364"/>
                    <a:pt x="27347" y="29893"/>
                    <a:pt x="36229" y="27124"/>
                  </a:cubicBezTo>
                  <a:cubicBezTo>
                    <a:pt x="45127" y="24370"/>
                    <a:pt x="45875" y="23686"/>
                    <a:pt x="54343" y="11843"/>
                  </a:cubicBezTo>
                  <a:cubicBezTo>
                    <a:pt x="62795" y="0"/>
                    <a:pt x="69958" y="6702"/>
                    <a:pt x="72027" y="423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4067850" y="1843325"/>
              <a:ext cx="1805850" cy="1373300"/>
            </a:xfrm>
            <a:custGeom>
              <a:avLst/>
              <a:gdLst/>
              <a:ahLst/>
              <a:cxnLst/>
              <a:rect l="l" t="t" r="r" b="b"/>
              <a:pathLst>
                <a:path w="72234" h="54932" fill="none" extrusionOk="0">
                  <a:moveTo>
                    <a:pt x="1" y="54359"/>
                  </a:moveTo>
                  <a:cubicBezTo>
                    <a:pt x="2945" y="52178"/>
                    <a:pt x="11445" y="54932"/>
                    <a:pt x="17144" y="47085"/>
                  </a:cubicBezTo>
                  <a:cubicBezTo>
                    <a:pt x="22858" y="39237"/>
                    <a:pt x="27665" y="30037"/>
                    <a:pt x="36595" y="27188"/>
                  </a:cubicBezTo>
                  <a:cubicBezTo>
                    <a:pt x="45524" y="24339"/>
                    <a:pt x="46161" y="23384"/>
                    <a:pt x="54597" y="11700"/>
                  </a:cubicBezTo>
                  <a:cubicBezTo>
                    <a:pt x="63050" y="1"/>
                    <a:pt x="70085" y="6670"/>
                    <a:pt x="72234" y="414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063875" y="1845725"/>
              <a:ext cx="1811025" cy="1381650"/>
            </a:xfrm>
            <a:custGeom>
              <a:avLst/>
              <a:gdLst/>
              <a:ahLst/>
              <a:cxnLst/>
              <a:rect l="l" t="t" r="r" b="b"/>
              <a:pathLst>
                <a:path w="72441" h="55266" fill="none" extrusionOk="0">
                  <a:moveTo>
                    <a:pt x="0" y="54820"/>
                  </a:moveTo>
                  <a:cubicBezTo>
                    <a:pt x="2865" y="52687"/>
                    <a:pt x="11684" y="55266"/>
                    <a:pt x="17382" y="47196"/>
                  </a:cubicBezTo>
                  <a:cubicBezTo>
                    <a:pt x="23097" y="39125"/>
                    <a:pt x="27983" y="30180"/>
                    <a:pt x="36961" y="27251"/>
                  </a:cubicBezTo>
                  <a:cubicBezTo>
                    <a:pt x="45922" y="24322"/>
                    <a:pt x="46447" y="23081"/>
                    <a:pt x="54868" y="11541"/>
                  </a:cubicBezTo>
                  <a:cubicBezTo>
                    <a:pt x="63304" y="0"/>
                    <a:pt x="70212" y="6654"/>
                    <a:pt x="72441" y="402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059900" y="1848500"/>
              <a:ext cx="1816200" cy="1390025"/>
            </a:xfrm>
            <a:custGeom>
              <a:avLst/>
              <a:gdLst/>
              <a:ahLst/>
              <a:cxnLst/>
              <a:rect l="l" t="t" r="r" b="b"/>
              <a:pathLst>
                <a:path w="72648" h="55601" fill="none" extrusionOk="0">
                  <a:moveTo>
                    <a:pt x="0" y="55266"/>
                  </a:moveTo>
                  <a:cubicBezTo>
                    <a:pt x="2802" y="53181"/>
                    <a:pt x="11938" y="55600"/>
                    <a:pt x="17621" y="47292"/>
                  </a:cubicBezTo>
                  <a:cubicBezTo>
                    <a:pt x="23319" y="38999"/>
                    <a:pt x="28317" y="30308"/>
                    <a:pt x="37327" y="27299"/>
                  </a:cubicBezTo>
                  <a:cubicBezTo>
                    <a:pt x="46336" y="24291"/>
                    <a:pt x="46718" y="22779"/>
                    <a:pt x="55138" y="11382"/>
                  </a:cubicBezTo>
                  <a:cubicBezTo>
                    <a:pt x="63543" y="1"/>
                    <a:pt x="70355" y="6623"/>
                    <a:pt x="72647" y="390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4055900" y="1850900"/>
              <a:ext cx="1821400" cy="1398375"/>
            </a:xfrm>
            <a:custGeom>
              <a:avLst/>
              <a:gdLst/>
              <a:ahLst/>
              <a:cxnLst/>
              <a:rect l="l" t="t" r="r" b="b"/>
              <a:pathLst>
                <a:path w="72856" h="55935" fill="none" extrusionOk="0">
                  <a:moveTo>
                    <a:pt x="1" y="55727"/>
                  </a:moveTo>
                  <a:cubicBezTo>
                    <a:pt x="2723" y="53690"/>
                    <a:pt x="12178" y="55934"/>
                    <a:pt x="17860" y="47418"/>
                  </a:cubicBezTo>
                  <a:cubicBezTo>
                    <a:pt x="23543" y="38887"/>
                    <a:pt x="28636" y="30450"/>
                    <a:pt x="37694" y="27362"/>
                  </a:cubicBezTo>
                  <a:cubicBezTo>
                    <a:pt x="46735" y="24274"/>
                    <a:pt x="47005" y="22476"/>
                    <a:pt x="55394" y="11238"/>
                  </a:cubicBezTo>
                  <a:cubicBezTo>
                    <a:pt x="63798" y="0"/>
                    <a:pt x="70483" y="6606"/>
                    <a:pt x="72855" y="380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051925" y="1853675"/>
              <a:ext cx="1826550" cy="1406725"/>
            </a:xfrm>
            <a:custGeom>
              <a:avLst/>
              <a:gdLst/>
              <a:ahLst/>
              <a:cxnLst/>
              <a:rect l="l" t="t" r="r" b="b"/>
              <a:pathLst>
                <a:path w="73062" h="56269" fill="none" extrusionOk="0">
                  <a:moveTo>
                    <a:pt x="1" y="56173"/>
                  </a:moveTo>
                  <a:cubicBezTo>
                    <a:pt x="2659" y="54200"/>
                    <a:pt x="12432" y="56269"/>
                    <a:pt x="18099" y="47514"/>
                  </a:cubicBezTo>
                  <a:cubicBezTo>
                    <a:pt x="23781" y="38744"/>
                    <a:pt x="28971" y="30578"/>
                    <a:pt x="38059" y="27411"/>
                  </a:cubicBezTo>
                  <a:cubicBezTo>
                    <a:pt x="47132" y="24227"/>
                    <a:pt x="47292" y="22158"/>
                    <a:pt x="55664" y="11079"/>
                  </a:cubicBezTo>
                  <a:cubicBezTo>
                    <a:pt x="64037" y="1"/>
                    <a:pt x="70627" y="6575"/>
                    <a:pt x="73062" y="367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4047950" y="1856075"/>
              <a:ext cx="1831725" cy="1415875"/>
            </a:xfrm>
            <a:custGeom>
              <a:avLst/>
              <a:gdLst/>
              <a:ahLst/>
              <a:cxnLst/>
              <a:rect l="l" t="t" r="r" b="b"/>
              <a:pathLst>
                <a:path w="73269" h="56635" fill="none" extrusionOk="0">
                  <a:moveTo>
                    <a:pt x="1" y="56634"/>
                  </a:moveTo>
                  <a:cubicBezTo>
                    <a:pt x="2579" y="54708"/>
                    <a:pt x="12671" y="56619"/>
                    <a:pt x="18338" y="47625"/>
                  </a:cubicBezTo>
                  <a:cubicBezTo>
                    <a:pt x="24004" y="38632"/>
                    <a:pt x="29289" y="30721"/>
                    <a:pt x="38409" y="27458"/>
                  </a:cubicBezTo>
                  <a:cubicBezTo>
                    <a:pt x="47546" y="24211"/>
                    <a:pt x="47562" y="21871"/>
                    <a:pt x="55935" y="10936"/>
                  </a:cubicBezTo>
                  <a:cubicBezTo>
                    <a:pt x="64291" y="0"/>
                    <a:pt x="70754" y="6558"/>
                    <a:pt x="73269" y="356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4043975" y="1858450"/>
              <a:ext cx="1836900" cy="1427425"/>
            </a:xfrm>
            <a:custGeom>
              <a:avLst/>
              <a:gdLst/>
              <a:ahLst/>
              <a:cxnLst/>
              <a:rect l="l" t="t" r="r" b="b"/>
              <a:pathLst>
                <a:path w="73476" h="57097" fill="none" extrusionOk="0">
                  <a:moveTo>
                    <a:pt x="0" y="57097"/>
                  </a:moveTo>
                  <a:cubicBezTo>
                    <a:pt x="2515" y="55218"/>
                    <a:pt x="12925" y="56953"/>
                    <a:pt x="18576" y="47737"/>
                  </a:cubicBezTo>
                  <a:cubicBezTo>
                    <a:pt x="24243" y="38521"/>
                    <a:pt x="29607" y="30865"/>
                    <a:pt x="38775" y="27522"/>
                  </a:cubicBezTo>
                  <a:cubicBezTo>
                    <a:pt x="47944" y="24195"/>
                    <a:pt x="47848" y="21569"/>
                    <a:pt x="56189" y="10793"/>
                  </a:cubicBezTo>
                  <a:cubicBezTo>
                    <a:pt x="64546" y="1"/>
                    <a:pt x="70897" y="6543"/>
                    <a:pt x="73475" y="347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4039600" y="1861250"/>
              <a:ext cx="1842475" cy="1438550"/>
            </a:xfrm>
            <a:custGeom>
              <a:avLst/>
              <a:gdLst/>
              <a:ahLst/>
              <a:cxnLst/>
              <a:rect l="l" t="t" r="r" b="b"/>
              <a:pathLst>
                <a:path w="73699" h="57542" fill="none" extrusionOk="0">
                  <a:moveTo>
                    <a:pt x="0" y="57542"/>
                  </a:moveTo>
                  <a:cubicBezTo>
                    <a:pt x="2452" y="55711"/>
                    <a:pt x="13196" y="57287"/>
                    <a:pt x="18831" y="47832"/>
                  </a:cubicBezTo>
                  <a:cubicBezTo>
                    <a:pt x="24481" y="38393"/>
                    <a:pt x="29957" y="30976"/>
                    <a:pt x="39157" y="27569"/>
                  </a:cubicBezTo>
                  <a:cubicBezTo>
                    <a:pt x="48358" y="24163"/>
                    <a:pt x="48151" y="21250"/>
                    <a:pt x="56475" y="10617"/>
                  </a:cubicBezTo>
                  <a:cubicBezTo>
                    <a:pt x="64800" y="0"/>
                    <a:pt x="71040" y="6510"/>
                    <a:pt x="73698" y="334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4035625" y="1863625"/>
              <a:ext cx="1848025" cy="1450100"/>
            </a:xfrm>
            <a:custGeom>
              <a:avLst/>
              <a:gdLst/>
              <a:ahLst/>
              <a:cxnLst/>
              <a:rect l="l" t="t" r="r" b="b"/>
              <a:pathLst>
                <a:path w="73921" h="58004" fill="none" extrusionOk="0">
                  <a:moveTo>
                    <a:pt x="0" y="58004"/>
                  </a:moveTo>
                  <a:cubicBezTo>
                    <a:pt x="2388" y="56221"/>
                    <a:pt x="13435" y="57622"/>
                    <a:pt x="19069" y="47944"/>
                  </a:cubicBezTo>
                  <a:cubicBezTo>
                    <a:pt x="24720" y="38266"/>
                    <a:pt x="30275" y="31119"/>
                    <a:pt x="39523" y="27633"/>
                  </a:cubicBezTo>
                  <a:cubicBezTo>
                    <a:pt x="48771" y="24132"/>
                    <a:pt x="48437" y="20948"/>
                    <a:pt x="56746" y="10474"/>
                  </a:cubicBezTo>
                  <a:cubicBezTo>
                    <a:pt x="65055" y="1"/>
                    <a:pt x="71167" y="6479"/>
                    <a:pt x="73921" y="324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4031650" y="1866025"/>
              <a:ext cx="1853200" cy="1461225"/>
            </a:xfrm>
            <a:custGeom>
              <a:avLst/>
              <a:gdLst/>
              <a:ahLst/>
              <a:cxnLst/>
              <a:rect l="l" t="t" r="r" b="b"/>
              <a:pathLst>
                <a:path w="74128" h="58449" fill="none" extrusionOk="0">
                  <a:moveTo>
                    <a:pt x="0" y="58449"/>
                  </a:moveTo>
                  <a:cubicBezTo>
                    <a:pt x="2308" y="56730"/>
                    <a:pt x="13689" y="57971"/>
                    <a:pt x="19308" y="48071"/>
                  </a:cubicBezTo>
                  <a:cubicBezTo>
                    <a:pt x="24943" y="38154"/>
                    <a:pt x="30609" y="31262"/>
                    <a:pt x="39889" y="27697"/>
                  </a:cubicBezTo>
                  <a:cubicBezTo>
                    <a:pt x="49169" y="24115"/>
                    <a:pt x="48707" y="20661"/>
                    <a:pt x="57000" y="10331"/>
                  </a:cubicBezTo>
                  <a:cubicBezTo>
                    <a:pt x="65293" y="0"/>
                    <a:pt x="71310" y="6463"/>
                    <a:pt x="74128" y="313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4027650" y="1868800"/>
              <a:ext cx="1858400" cy="1472400"/>
            </a:xfrm>
            <a:custGeom>
              <a:avLst/>
              <a:gdLst/>
              <a:ahLst/>
              <a:cxnLst/>
              <a:rect l="l" t="t" r="r" b="b"/>
              <a:pathLst>
                <a:path w="74336" h="58896" fill="none" extrusionOk="0">
                  <a:moveTo>
                    <a:pt x="1" y="58895"/>
                  </a:moveTo>
                  <a:cubicBezTo>
                    <a:pt x="2245" y="57240"/>
                    <a:pt x="13929" y="58306"/>
                    <a:pt x="19547" y="48167"/>
                  </a:cubicBezTo>
                  <a:cubicBezTo>
                    <a:pt x="25182" y="38027"/>
                    <a:pt x="30928" y="31390"/>
                    <a:pt x="40256" y="27745"/>
                  </a:cubicBezTo>
                  <a:cubicBezTo>
                    <a:pt x="49568" y="24084"/>
                    <a:pt x="48995" y="20343"/>
                    <a:pt x="57272" y="10172"/>
                  </a:cubicBezTo>
                  <a:cubicBezTo>
                    <a:pt x="65549" y="1"/>
                    <a:pt x="71438" y="6431"/>
                    <a:pt x="74335" y="300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4023675" y="1871200"/>
              <a:ext cx="1863575" cy="1483925"/>
            </a:xfrm>
            <a:custGeom>
              <a:avLst/>
              <a:gdLst/>
              <a:ahLst/>
              <a:cxnLst/>
              <a:rect l="l" t="t" r="r" b="b"/>
              <a:pathLst>
                <a:path w="74543" h="59357" fill="none" extrusionOk="0">
                  <a:moveTo>
                    <a:pt x="1" y="59356"/>
                  </a:moveTo>
                  <a:cubicBezTo>
                    <a:pt x="2165" y="57749"/>
                    <a:pt x="14183" y="58640"/>
                    <a:pt x="19786" y="48278"/>
                  </a:cubicBezTo>
                  <a:cubicBezTo>
                    <a:pt x="25405" y="37915"/>
                    <a:pt x="31263" y="31533"/>
                    <a:pt x="40622" y="27792"/>
                  </a:cubicBezTo>
                  <a:cubicBezTo>
                    <a:pt x="49966" y="24067"/>
                    <a:pt x="49281" y="20040"/>
                    <a:pt x="57542" y="10028"/>
                  </a:cubicBezTo>
                  <a:cubicBezTo>
                    <a:pt x="65787" y="0"/>
                    <a:pt x="71581" y="6415"/>
                    <a:pt x="74542" y="291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4019700" y="1873575"/>
              <a:ext cx="1868725" cy="1495475"/>
            </a:xfrm>
            <a:custGeom>
              <a:avLst/>
              <a:gdLst/>
              <a:ahLst/>
              <a:cxnLst/>
              <a:rect l="l" t="t" r="r" b="b"/>
              <a:pathLst>
                <a:path w="74749" h="59819" fill="none" extrusionOk="0">
                  <a:moveTo>
                    <a:pt x="1" y="59818"/>
                  </a:moveTo>
                  <a:cubicBezTo>
                    <a:pt x="2102" y="58258"/>
                    <a:pt x="14422" y="58991"/>
                    <a:pt x="20025" y="48390"/>
                  </a:cubicBezTo>
                  <a:cubicBezTo>
                    <a:pt x="25628" y="37805"/>
                    <a:pt x="31581" y="31676"/>
                    <a:pt x="40972" y="27856"/>
                  </a:cubicBezTo>
                  <a:cubicBezTo>
                    <a:pt x="50379" y="24036"/>
                    <a:pt x="49552" y="19754"/>
                    <a:pt x="57797" y="9885"/>
                  </a:cubicBezTo>
                  <a:cubicBezTo>
                    <a:pt x="66042" y="1"/>
                    <a:pt x="71709" y="6399"/>
                    <a:pt x="74749" y="280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4015725" y="1876375"/>
              <a:ext cx="1873900" cy="1506600"/>
            </a:xfrm>
            <a:custGeom>
              <a:avLst/>
              <a:gdLst/>
              <a:ahLst/>
              <a:cxnLst/>
              <a:rect l="l" t="t" r="r" b="b"/>
              <a:pathLst>
                <a:path w="74956" h="60264" fill="none" extrusionOk="0">
                  <a:moveTo>
                    <a:pt x="0" y="60263"/>
                  </a:moveTo>
                  <a:cubicBezTo>
                    <a:pt x="2022" y="58751"/>
                    <a:pt x="14676" y="59308"/>
                    <a:pt x="20263" y="48485"/>
                  </a:cubicBezTo>
                  <a:cubicBezTo>
                    <a:pt x="25866" y="37661"/>
                    <a:pt x="31899" y="31803"/>
                    <a:pt x="41338" y="27903"/>
                  </a:cubicBezTo>
                  <a:cubicBezTo>
                    <a:pt x="50777" y="24004"/>
                    <a:pt x="49838" y="19435"/>
                    <a:pt x="58067" y="9710"/>
                  </a:cubicBezTo>
                  <a:cubicBezTo>
                    <a:pt x="66296" y="0"/>
                    <a:pt x="71852" y="6367"/>
                    <a:pt x="74956" y="267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4011750" y="1878750"/>
              <a:ext cx="1879075" cy="1518150"/>
            </a:xfrm>
            <a:custGeom>
              <a:avLst/>
              <a:gdLst/>
              <a:ahLst/>
              <a:cxnLst/>
              <a:rect l="l" t="t" r="r" b="b"/>
              <a:pathLst>
                <a:path w="75163" h="60726" fill="none" extrusionOk="0">
                  <a:moveTo>
                    <a:pt x="0" y="60726"/>
                  </a:moveTo>
                  <a:cubicBezTo>
                    <a:pt x="1958" y="59261"/>
                    <a:pt x="14931" y="59659"/>
                    <a:pt x="20502" y="48612"/>
                  </a:cubicBezTo>
                  <a:cubicBezTo>
                    <a:pt x="26089" y="37550"/>
                    <a:pt x="32233" y="31947"/>
                    <a:pt x="41704" y="27968"/>
                  </a:cubicBezTo>
                  <a:cubicBezTo>
                    <a:pt x="51175" y="23988"/>
                    <a:pt x="50124" y="19133"/>
                    <a:pt x="58338" y="9567"/>
                  </a:cubicBezTo>
                  <a:cubicBezTo>
                    <a:pt x="66535" y="1"/>
                    <a:pt x="71979" y="6352"/>
                    <a:pt x="75162" y="257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4007750" y="1881550"/>
              <a:ext cx="1884275" cy="1529275"/>
            </a:xfrm>
            <a:custGeom>
              <a:avLst/>
              <a:gdLst/>
              <a:ahLst/>
              <a:cxnLst/>
              <a:rect l="l" t="t" r="r" b="b"/>
              <a:pathLst>
                <a:path w="75371" h="61171" fill="none" extrusionOk="0">
                  <a:moveTo>
                    <a:pt x="1" y="61171"/>
                  </a:moveTo>
                  <a:cubicBezTo>
                    <a:pt x="1879" y="59770"/>
                    <a:pt x="15170" y="59993"/>
                    <a:pt x="20741" y="48707"/>
                  </a:cubicBezTo>
                  <a:cubicBezTo>
                    <a:pt x="26328" y="37422"/>
                    <a:pt x="32552" y="32074"/>
                    <a:pt x="42071" y="28015"/>
                  </a:cubicBezTo>
                  <a:cubicBezTo>
                    <a:pt x="51589" y="23956"/>
                    <a:pt x="50412" y="18830"/>
                    <a:pt x="58593" y="9407"/>
                  </a:cubicBezTo>
                  <a:cubicBezTo>
                    <a:pt x="66791" y="0"/>
                    <a:pt x="72107" y="6303"/>
                    <a:pt x="75370" y="245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4003375" y="1883925"/>
              <a:ext cx="1889825" cy="1540825"/>
            </a:xfrm>
            <a:custGeom>
              <a:avLst/>
              <a:gdLst/>
              <a:ahLst/>
              <a:cxnLst/>
              <a:rect l="l" t="t" r="r" b="b"/>
              <a:pathLst>
                <a:path w="75593" h="61633" fill="none" extrusionOk="0">
                  <a:moveTo>
                    <a:pt x="1" y="61633"/>
                  </a:moveTo>
                  <a:cubicBezTo>
                    <a:pt x="1831" y="60280"/>
                    <a:pt x="15441" y="60328"/>
                    <a:pt x="20996" y="48819"/>
                  </a:cubicBezTo>
                  <a:cubicBezTo>
                    <a:pt x="26567" y="37311"/>
                    <a:pt x="32902" y="32217"/>
                    <a:pt x="42453" y="28079"/>
                  </a:cubicBezTo>
                  <a:cubicBezTo>
                    <a:pt x="52003" y="23924"/>
                    <a:pt x="50698" y="18528"/>
                    <a:pt x="58880" y="9264"/>
                  </a:cubicBezTo>
                  <a:cubicBezTo>
                    <a:pt x="67045" y="1"/>
                    <a:pt x="72266" y="6288"/>
                    <a:pt x="75593" y="234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3999400" y="1886325"/>
              <a:ext cx="1895000" cy="1552350"/>
            </a:xfrm>
            <a:custGeom>
              <a:avLst/>
              <a:gdLst/>
              <a:ahLst/>
              <a:cxnLst/>
              <a:rect l="l" t="t" r="r" b="b"/>
              <a:pathLst>
                <a:path w="75800" h="62094" fill="none" extrusionOk="0">
                  <a:moveTo>
                    <a:pt x="1" y="62094"/>
                  </a:moveTo>
                  <a:cubicBezTo>
                    <a:pt x="1752" y="60789"/>
                    <a:pt x="15679" y="60677"/>
                    <a:pt x="21235" y="48930"/>
                  </a:cubicBezTo>
                  <a:cubicBezTo>
                    <a:pt x="26806" y="37183"/>
                    <a:pt x="33220" y="32360"/>
                    <a:pt x="42819" y="28126"/>
                  </a:cubicBezTo>
                  <a:cubicBezTo>
                    <a:pt x="52401" y="23908"/>
                    <a:pt x="50984" y="18225"/>
                    <a:pt x="59134" y="9121"/>
                  </a:cubicBezTo>
                  <a:cubicBezTo>
                    <a:pt x="67300" y="0"/>
                    <a:pt x="72393" y="6272"/>
                    <a:pt x="75800" y="224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3995425" y="1889100"/>
              <a:ext cx="1900175" cy="1563500"/>
            </a:xfrm>
            <a:custGeom>
              <a:avLst/>
              <a:gdLst/>
              <a:ahLst/>
              <a:cxnLst/>
              <a:rect l="l" t="t" r="r" b="b"/>
              <a:pathLst>
                <a:path w="76007" h="62540" fill="none" extrusionOk="0">
                  <a:moveTo>
                    <a:pt x="1" y="62540"/>
                  </a:moveTo>
                  <a:cubicBezTo>
                    <a:pt x="1688" y="61283"/>
                    <a:pt x="15934" y="60996"/>
                    <a:pt x="21473" y="49026"/>
                  </a:cubicBezTo>
                  <a:cubicBezTo>
                    <a:pt x="27028" y="37056"/>
                    <a:pt x="33555" y="32488"/>
                    <a:pt x="43185" y="28174"/>
                  </a:cubicBezTo>
                  <a:cubicBezTo>
                    <a:pt x="52815" y="23877"/>
                    <a:pt x="51271" y="17908"/>
                    <a:pt x="59404" y="8962"/>
                  </a:cubicBezTo>
                  <a:cubicBezTo>
                    <a:pt x="67554" y="0"/>
                    <a:pt x="72536" y="6240"/>
                    <a:pt x="76006" y="211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3991450" y="1891475"/>
              <a:ext cx="1905350" cy="1575075"/>
            </a:xfrm>
            <a:custGeom>
              <a:avLst/>
              <a:gdLst/>
              <a:ahLst/>
              <a:cxnLst/>
              <a:rect l="l" t="t" r="r" b="b"/>
              <a:pathLst>
                <a:path w="76214" h="63003" fill="none" extrusionOk="0">
                  <a:moveTo>
                    <a:pt x="0" y="63002"/>
                  </a:moveTo>
                  <a:cubicBezTo>
                    <a:pt x="1608" y="61792"/>
                    <a:pt x="16172" y="61347"/>
                    <a:pt x="21712" y="49138"/>
                  </a:cubicBezTo>
                  <a:cubicBezTo>
                    <a:pt x="27251" y="36945"/>
                    <a:pt x="33873" y="32632"/>
                    <a:pt x="43535" y="28238"/>
                  </a:cubicBezTo>
                  <a:cubicBezTo>
                    <a:pt x="53212" y="23861"/>
                    <a:pt x="51541" y="17622"/>
                    <a:pt x="59675" y="8803"/>
                  </a:cubicBezTo>
                  <a:cubicBezTo>
                    <a:pt x="67793" y="1"/>
                    <a:pt x="72664" y="6225"/>
                    <a:pt x="76213" y="200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3987475" y="1893875"/>
              <a:ext cx="1910500" cy="1586200"/>
            </a:xfrm>
            <a:custGeom>
              <a:avLst/>
              <a:gdLst/>
              <a:ahLst/>
              <a:cxnLst/>
              <a:rect l="l" t="t" r="r" b="b"/>
              <a:pathLst>
                <a:path w="76420" h="63448" fill="none" extrusionOk="0">
                  <a:moveTo>
                    <a:pt x="0" y="63447"/>
                  </a:moveTo>
                  <a:cubicBezTo>
                    <a:pt x="1544" y="62301"/>
                    <a:pt x="16427" y="61696"/>
                    <a:pt x="21950" y="49265"/>
                  </a:cubicBezTo>
                  <a:cubicBezTo>
                    <a:pt x="27490" y="36833"/>
                    <a:pt x="34191" y="32759"/>
                    <a:pt x="43901" y="28302"/>
                  </a:cubicBezTo>
                  <a:cubicBezTo>
                    <a:pt x="53610" y="23829"/>
                    <a:pt x="51827" y="17319"/>
                    <a:pt x="59929" y="8660"/>
                  </a:cubicBezTo>
                  <a:cubicBezTo>
                    <a:pt x="68047" y="0"/>
                    <a:pt x="72807" y="6208"/>
                    <a:pt x="76420" y="19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3983500" y="1896650"/>
              <a:ext cx="1916075" cy="1597350"/>
            </a:xfrm>
            <a:custGeom>
              <a:avLst/>
              <a:gdLst/>
              <a:ahLst/>
              <a:cxnLst/>
              <a:rect l="l" t="t" r="r" b="b"/>
              <a:pathLst>
                <a:path w="76643" h="63894" fill="none" extrusionOk="0">
                  <a:moveTo>
                    <a:pt x="0" y="63893"/>
                  </a:moveTo>
                  <a:cubicBezTo>
                    <a:pt x="1464" y="62811"/>
                    <a:pt x="16681" y="62015"/>
                    <a:pt x="22189" y="49361"/>
                  </a:cubicBezTo>
                  <a:cubicBezTo>
                    <a:pt x="27712" y="36691"/>
                    <a:pt x="34525" y="32886"/>
                    <a:pt x="44266" y="28350"/>
                  </a:cubicBezTo>
                  <a:cubicBezTo>
                    <a:pt x="54008" y="23797"/>
                    <a:pt x="52114" y="17001"/>
                    <a:pt x="60200" y="8501"/>
                  </a:cubicBezTo>
                  <a:cubicBezTo>
                    <a:pt x="68286" y="1"/>
                    <a:pt x="72934" y="6177"/>
                    <a:pt x="76643" y="178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3979500" y="1899050"/>
              <a:ext cx="1921275" cy="1608875"/>
            </a:xfrm>
            <a:custGeom>
              <a:avLst/>
              <a:gdLst/>
              <a:ahLst/>
              <a:cxnLst/>
              <a:rect l="l" t="t" r="r" b="b"/>
              <a:pathLst>
                <a:path w="76851" h="64355" fill="none" extrusionOk="0">
                  <a:moveTo>
                    <a:pt x="1" y="64355"/>
                  </a:moveTo>
                  <a:cubicBezTo>
                    <a:pt x="1402" y="63320"/>
                    <a:pt x="16921" y="62365"/>
                    <a:pt x="22429" y="49472"/>
                  </a:cubicBezTo>
                  <a:cubicBezTo>
                    <a:pt x="27952" y="36579"/>
                    <a:pt x="34844" y="33029"/>
                    <a:pt x="44633" y="28413"/>
                  </a:cubicBezTo>
                  <a:cubicBezTo>
                    <a:pt x="54423" y="23781"/>
                    <a:pt x="52401" y="16714"/>
                    <a:pt x="60471" y="8357"/>
                  </a:cubicBezTo>
                  <a:cubicBezTo>
                    <a:pt x="68541" y="0"/>
                    <a:pt x="73062" y="6160"/>
                    <a:pt x="76850" y="167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3975525" y="1901825"/>
              <a:ext cx="1926450" cy="1620025"/>
            </a:xfrm>
            <a:custGeom>
              <a:avLst/>
              <a:gdLst/>
              <a:ahLst/>
              <a:cxnLst/>
              <a:rect l="l" t="t" r="r" b="b"/>
              <a:pathLst>
                <a:path w="77058" h="64801" fill="none" extrusionOk="0">
                  <a:moveTo>
                    <a:pt x="1" y="64801"/>
                  </a:moveTo>
                  <a:cubicBezTo>
                    <a:pt x="1322" y="63814"/>
                    <a:pt x="17176" y="62684"/>
                    <a:pt x="22667" y="49568"/>
                  </a:cubicBezTo>
                  <a:cubicBezTo>
                    <a:pt x="28175" y="36452"/>
                    <a:pt x="35178" y="33157"/>
                    <a:pt x="44999" y="28445"/>
                  </a:cubicBezTo>
                  <a:cubicBezTo>
                    <a:pt x="54820" y="23750"/>
                    <a:pt x="52671" y="16396"/>
                    <a:pt x="60726" y="8198"/>
                  </a:cubicBezTo>
                  <a:cubicBezTo>
                    <a:pt x="68780" y="1"/>
                    <a:pt x="73205" y="6113"/>
                    <a:pt x="77057" y="156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3971550" y="1904225"/>
              <a:ext cx="1931600" cy="1631550"/>
            </a:xfrm>
            <a:custGeom>
              <a:avLst/>
              <a:gdLst/>
              <a:ahLst/>
              <a:cxnLst/>
              <a:rect l="l" t="t" r="r" b="b"/>
              <a:pathLst>
                <a:path w="77264" h="65262" fill="none" extrusionOk="0">
                  <a:moveTo>
                    <a:pt x="0" y="65262"/>
                  </a:moveTo>
                  <a:cubicBezTo>
                    <a:pt x="1258" y="64323"/>
                    <a:pt x="17414" y="63033"/>
                    <a:pt x="22906" y="49679"/>
                  </a:cubicBezTo>
                  <a:cubicBezTo>
                    <a:pt x="28413" y="36340"/>
                    <a:pt x="35496" y="33300"/>
                    <a:pt x="45365" y="28508"/>
                  </a:cubicBezTo>
                  <a:cubicBezTo>
                    <a:pt x="55218" y="23717"/>
                    <a:pt x="52958" y="16093"/>
                    <a:pt x="60996" y="8055"/>
                  </a:cubicBezTo>
                  <a:cubicBezTo>
                    <a:pt x="69034" y="0"/>
                    <a:pt x="73332" y="6097"/>
                    <a:pt x="77264" y="144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3967175" y="1906600"/>
              <a:ext cx="1937175" cy="1643100"/>
            </a:xfrm>
            <a:custGeom>
              <a:avLst/>
              <a:gdLst/>
              <a:ahLst/>
              <a:cxnLst/>
              <a:rect l="l" t="t" r="r" b="b"/>
              <a:pathLst>
                <a:path w="77487" h="65724" fill="none" extrusionOk="0">
                  <a:moveTo>
                    <a:pt x="0" y="65724"/>
                  </a:moveTo>
                  <a:cubicBezTo>
                    <a:pt x="1194" y="64832"/>
                    <a:pt x="17685" y="63384"/>
                    <a:pt x="23176" y="49806"/>
                  </a:cubicBezTo>
                  <a:cubicBezTo>
                    <a:pt x="28652" y="36229"/>
                    <a:pt x="35846" y="33443"/>
                    <a:pt x="45747" y="28573"/>
                  </a:cubicBezTo>
                  <a:cubicBezTo>
                    <a:pt x="55648" y="23702"/>
                    <a:pt x="53260" y="15791"/>
                    <a:pt x="61283" y="7896"/>
                  </a:cubicBezTo>
                  <a:cubicBezTo>
                    <a:pt x="69305" y="1"/>
                    <a:pt x="73491" y="6081"/>
                    <a:pt x="77487" y="135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3963200" y="1909400"/>
              <a:ext cx="1942350" cy="1654225"/>
            </a:xfrm>
            <a:custGeom>
              <a:avLst/>
              <a:gdLst/>
              <a:ahLst/>
              <a:cxnLst/>
              <a:rect l="l" t="t" r="r" b="b"/>
              <a:pathLst>
                <a:path w="77694" h="66169" fill="none" extrusionOk="0">
                  <a:moveTo>
                    <a:pt x="0" y="66169"/>
                  </a:moveTo>
                  <a:cubicBezTo>
                    <a:pt x="1130" y="65341"/>
                    <a:pt x="17923" y="63702"/>
                    <a:pt x="23399" y="49901"/>
                  </a:cubicBezTo>
                  <a:cubicBezTo>
                    <a:pt x="28890" y="36085"/>
                    <a:pt x="36165" y="33570"/>
                    <a:pt x="46113" y="28620"/>
                  </a:cubicBezTo>
                  <a:cubicBezTo>
                    <a:pt x="56046" y="23669"/>
                    <a:pt x="53531" y="15488"/>
                    <a:pt x="61537" y="7736"/>
                  </a:cubicBezTo>
                  <a:cubicBezTo>
                    <a:pt x="69544" y="0"/>
                    <a:pt x="73618" y="6049"/>
                    <a:pt x="77693" y="122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3959225" y="1911775"/>
              <a:ext cx="1947525" cy="1665800"/>
            </a:xfrm>
            <a:custGeom>
              <a:avLst/>
              <a:gdLst/>
              <a:ahLst/>
              <a:cxnLst/>
              <a:rect l="l" t="t" r="r" b="b"/>
              <a:pathLst>
                <a:path w="77901" h="66632" fill="none" extrusionOk="0">
                  <a:moveTo>
                    <a:pt x="0" y="66631"/>
                  </a:moveTo>
                  <a:cubicBezTo>
                    <a:pt x="1051" y="65851"/>
                    <a:pt x="18178" y="64052"/>
                    <a:pt x="23653" y="50013"/>
                  </a:cubicBezTo>
                  <a:cubicBezTo>
                    <a:pt x="29113" y="35974"/>
                    <a:pt x="36483" y="33714"/>
                    <a:pt x="46463" y="28684"/>
                  </a:cubicBezTo>
                  <a:cubicBezTo>
                    <a:pt x="56443" y="23654"/>
                    <a:pt x="53817" y="15186"/>
                    <a:pt x="61807" y="7593"/>
                  </a:cubicBezTo>
                  <a:cubicBezTo>
                    <a:pt x="69798" y="1"/>
                    <a:pt x="73761" y="6033"/>
                    <a:pt x="77900" y="111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3955225" y="1914175"/>
              <a:ext cx="1952700" cy="1677325"/>
            </a:xfrm>
            <a:custGeom>
              <a:avLst/>
              <a:gdLst/>
              <a:ahLst/>
              <a:cxnLst/>
              <a:rect l="l" t="t" r="r" b="b"/>
              <a:pathLst>
                <a:path w="78108" h="67093" fill="none" extrusionOk="0">
                  <a:moveTo>
                    <a:pt x="1" y="67092"/>
                  </a:moveTo>
                  <a:cubicBezTo>
                    <a:pt x="988" y="66360"/>
                    <a:pt x="18433" y="64386"/>
                    <a:pt x="23893" y="50124"/>
                  </a:cubicBezTo>
                  <a:cubicBezTo>
                    <a:pt x="29337" y="35862"/>
                    <a:pt x="36818" y="33857"/>
                    <a:pt x="46830" y="28747"/>
                  </a:cubicBezTo>
                  <a:cubicBezTo>
                    <a:pt x="56858" y="23622"/>
                    <a:pt x="54104" y="14883"/>
                    <a:pt x="62079" y="7450"/>
                  </a:cubicBezTo>
                  <a:cubicBezTo>
                    <a:pt x="70038" y="0"/>
                    <a:pt x="73890" y="6017"/>
                    <a:pt x="78108" y="101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3951250" y="1916950"/>
              <a:ext cx="1957875" cy="1688475"/>
            </a:xfrm>
            <a:custGeom>
              <a:avLst/>
              <a:gdLst/>
              <a:ahLst/>
              <a:cxnLst/>
              <a:rect l="l" t="t" r="r" b="b"/>
              <a:pathLst>
                <a:path w="78315" h="67539" fill="none" extrusionOk="0">
                  <a:moveTo>
                    <a:pt x="1" y="67538"/>
                  </a:moveTo>
                  <a:cubicBezTo>
                    <a:pt x="908" y="66854"/>
                    <a:pt x="18672" y="64721"/>
                    <a:pt x="24132" y="50220"/>
                  </a:cubicBezTo>
                  <a:cubicBezTo>
                    <a:pt x="29575" y="35735"/>
                    <a:pt x="37136" y="33984"/>
                    <a:pt x="47196" y="28779"/>
                  </a:cubicBezTo>
                  <a:cubicBezTo>
                    <a:pt x="57256" y="23590"/>
                    <a:pt x="54391" y="14581"/>
                    <a:pt x="62333" y="7291"/>
                  </a:cubicBezTo>
                  <a:cubicBezTo>
                    <a:pt x="70292" y="1"/>
                    <a:pt x="74017" y="5986"/>
                    <a:pt x="78315" y="89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3947275" y="1919350"/>
              <a:ext cx="1963050" cy="1700000"/>
            </a:xfrm>
            <a:custGeom>
              <a:avLst/>
              <a:gdLst/>
              <a:ahLst/>
              <a:cxnLst/>
              <a:rect l="l" t="t" r="r" b="b"/>
              <a:pathLst>
                <a:path w="78522" h="68000" fill="none" extrusionOk="0">
                  <a:moveTo>
                    <a:pt x="1" y="67999"/>
                  </a:moveTo>
                  <a:cubicBezTo>
                    <a:pt x="844" y="67363"/>
                    <a:pt x="18926" y="65071"/>
                    <a:pt x="24370" y="50331"/>
                  </a:cubicBezTo>
                  <a:cubicBezTo>
                    <a:pt x="29798" y="35607"/>
                    <a:pt x="37470" y="34127"/>
                    <a:pt x="47562" y="28843"/>
                  </a:cubicBezTo>
                  <a:cubicBezTo>
                    <a:pt x="57654" y="23574"/>
                    <a:pt x="54661" y="14278"/>
                    <a:pt x="62604" y="7131"/>
                  </a:cubicBezTo>
                  <a:cubicBezTo>
                    <a:pt x="70531" y="0"/>
                    <a:pt x="74160" y="5953"/>
                    <a:pt x="78521" y="78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3943300" y="1921725"/>
              <a:ext cx="1968225" cy="1711150"/>
            </a:xfrm>
            <a:custGeom>
              <a:avLst/>
              <a:gdLst/>
              <a:ahLst/>
              <a:cxnLst/>
              <a:rect l="l" t="t" r="r" b="b"/>
              <a:pathLst>
                <a:path w="78729" h="68446" fill="none" extrusionOk="0">
                  <a:moveTo>
                    <a:pt x="0" y="68446"/>
                  </a:moveTo>
                  <a:cubicBezTo>
                    <a:pt x="764" y="67873"/>
                    <a:pt x="19165" y="65405"/>
                    <a:pt x="24609" y="50459"/>
                  </a:cubicBezTo>
                  <a:cubicBezTo>
                    <a:pt x="30037" y="35497"/>
                    <a:pt x="37788" y="34271"/>
                    <a:pt x="47928" y="28907"/>
                  </a:cubicBezTo>
                  <a:cubicBezTo>
                    <a:pt x="58067" y="23558"/>
                    <a:pt x="54947" y="13976"/>
                    <a:pt x="62858" y="6988"/>
                  </a:cubicBezTo>
                  <a:cubicBezTo>
                    <a:pt x="70785" y="1"/>
                    <a:pt x="74287" y="5938"/>
                    <a:pt x="78728" y="68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3939325" y="1924525"/>
              <a:ext cx="1973375" cy="1722275"/>
            </a:xfrm>
            <a:custGeom>
              <a:avLst/>
              <a:gdLst/>
              <a:ahLst/>
              <a:cxnLst/>
              <a:rect l="l" t="t" r="r" b="b"/>
              <a:pathLst>
                <a:path w="78935" h="68891" fill="none" extrusionOk="0">
                  <a:moveTo>
                    <a:pt x="0" y="68891"/>
                  </a:moveTo>
                  <a:cubicBezTo>
                    <a:pt x="701" y="68381"/>
                    <a:pt x="19419" y="65739"/>
                    <a:pt x="24847" y="50554"/>
                  </a:cubicBezTo>
                  <a:cubicBezTo>
                    <a:pt x="30259" y="35369"/>
                    <a:pt x="38122" y="34382"/>
                    <a:pt x="48294" y="28954"/>
                  </a:cubicBezTo>
                  <a:cubicBezTo>
                    <a:pt x="58465" y="23510"/>
                    <a:pt x="55234" y="13657"/>
                    <a:pt x="63129" y="6829"/>
                  </a:cubicBezTo>
                  <a:cubicBezTo>
                    <a:pt x="71040" y="0"/>
                    <a:pt x="74430" y="5905"/>
                    <a:pt x="78935" y="55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3935350" y="1926900"/>
              <a:ext cx="1978550" cy="1733825"/>
            </a:xfrm>
            <a:custGeom>
              <a:avLst/>
              <a:gdLst/>
              <a:ahLst/>
              <a:cxnLst/>
              <a:rect l="l" t="t" r="r" b="b"/>
              <a:pathLst>
                <a:path w="79142" h="69353" fill="none" extrusionOk="0">
                  <a:moveTo>
                    <a:pt x="0" y="69353"/>
                  </a:moveTo>
                  <a:cubicBezTo>
                    <a:pt x="621" y="68891"/>
                    <a:pt x="19674" y="66074"/>
                    <a:pt x="25086" y="50666"/>
                  </a:cubicBezTo>
                  <a:cubicBezTo>
                    <a:pt x="30498" y="35258"/>
                    <a:pt x="38441" y="34526"/>
                    <a:pt x="48660" y="29018"/>
                  </a:cubicBezTo>
                  <a:cubicBezTo>
                    <a:pt x="58863" y="23495"/>
                    <a:pt x="55504" y="13371"/>
                    <a:pt x="63399" y="6686"/>
                  </a:cubicBezTo>
                  <a:cubicBezTo>
                    <a:pt x="71278" y="1"/>
                    <a:pt x="74557" y="5890"/>
                    <a:pt x="79142" y="44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3931350" y="1929700"/>
              <a:ext cx="1984150" cy="1744950"/>
            </a:xfrm>
            <a:custGeom>
              <a:avLst/>
              <a:gdLst/>
              <a:ahLst/>
              <a:cxnLst/>
              <a:rect l="l" t="t" r="r" b="b"/>
              <a:pathLst>
                <a:path w="79366" h="69798" fill="none" extrusionOk="0">
                  <a:moveTo>
                    <a:pt x="1" y="69798"/>
                  </a:moveTo>
                  <a:cubicBezTo>
                    <a:pt x="558" y="69384"/>
                    <a:pt x="19914" y="66408"/>
                    <a:pt x="25325" y="50761"/>
                  </a:cubicBezTo>
                  <a:cubicBezTo>
                    <a:pt x="30722" y="35114"/>
                    <a:pt x="38760" y="34652"/>
                    <a:pt x="49011" y="29065"/>
                  </a:cubicBezTo>
                  <a:cubicBezTo>
                    <a:pt x="59261" y="23462"/>
                    <a:pt x="55791" y="13052"/>
                    <a:pt x="63655" y="6526"/>
                  </a:cubicBezTo>
                  <a:cubicBezTo>
                    <a:pt x="71534" y="0"/>
                    <a:pt x="74701" y="5858"/>
                    <a:pt x="79365" y="33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3926975" y="1932075"/>
              <a:ext cx="1989700" cy="1756525"/>
            </a:xfrm>
            <a:custGeom>
              <a:avLst/>
              <a:gdLst/>
              <a:ahLst/>
              <a:cxnLst/>
              <a:rect l="l" t="t" r="r" b="b"/>
              <a:pathLst>
                <a:path w="79588" h="70261" fill="none" extrusionOk="0">
                  <a:moveTo>
                    <a:pt x="1" y="70260"/>
                  </a:moveTo>
                  <a:cubicBezTo>
                    <a:pt x="494" y="69894"/>
                    <a:pt x="20184" y="66758"/>
                    <a:pt x="25580" y="50873"/>
                  </a:cubicBezTo>
                  <a:cubicBezTo>
                    <a:pt x="30960" y="35003"/>
                    <a:pt x="39110" y="34796"/>
                    <a:pt x="49393" y="29114"/>
                  </a:cubicBezTo>
                  <a:cubicBezTo>
                    <a:pt x="59691" y="23447"/>
                    <a:pt x="56094" y="12750"/>
                    <a:pt x="63941" y="6383"/>
                  </a:cubicBezTo>
                  <a:cubicBezTo>
                    <a:pt x="71788" y="1"/>
                    <a:pt x="74845" y="5842"/>
                    <a:pt x="79588" y="22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3923000" y="1934475"/>
              <a:ext cx="1994875" cy="1768050"/>
            </a:xfrm>
            <a:custGeom>
              <a:avLst/>
              <a:gdLst/>
              <a:ahLst/>
              <a:cxnLst/>
              <a:rect l="l" t="t" r="r" b="b"/>
              <a:pathLst>
                <a:path w="79795" h="70722" fill="none" extrusionOk="0">
                  <a:moveTo>
                    <a:pt x="1" y="70721"/>
                  </a:moveTo>
                  <a:cubicBezTo>
                    <a:pt x="430" y="70403"/>
                    <a:pt x="20423" y="67092"/>
                    <a:pt x="25819" y="50999"/>
                  </a:cubicBezTo>
                  <a:cubicBezTo>
                    <a:pt x="31199" y="34891"/>
                    <a:pt x="39428" y="34939"/>
                    <a:pt x="49759" y="29177"/>
                  </a:cubicBezTo>
                  <a:cubicBezTo>
                    <a:pt x="60089" y="23415"/>
                    <a:pt x="56380" y="12463"/>
                    <a:pt x="64212" y="6224"/>
                  </a:cubicBezTo>
                  <a:cubicBezTo>
                    <a:pt x="72043" y="0"/>
                    <a:pt x="74972" y="5826"/>
                    <a:pt x="79795" y="1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919025" y="1937250"/>
              <a:ext cx="2000050" cy="1779200"/>
            </a:xfrm>
            <a:custGeom>
              <a:avLst/>
              <a:gdLst/>
              <a:ahLst/>
              <a:cxnLst/>
              <a:rect l="l" t="t" r="r" b="b"/>
              <a:pathLst>
                <a:path w="80002" h="71168" fill="none" extrusionOk="0">
                  <a:moveTo>
                    <a:pt x="0" y="71167"/>
                  </a:moveTo>
                  <a:cubicBezTo>
                    <a:pt x="351" y="70913"/>
                    <a:pt x="20677" y="67427"/>
                    <a:pt x="26057" y="51095"/>
                  </a:cubicBezTo>
                  <a:cubicBezTo>
                    <a:pt x="31421" y="34764"/>
                    <a:pt x="39762" y="35067"/>
                    <a:pt x="50124" y="29225"/>
                  </a:cubicBezTo>
                  <a:cubicBezTo>
                    <a:pt x="60487" y="23383"/>
                    <a:pt x="56651" y="12145"/>
                    <a:pt x="64466" y="6065"/>
                  </a:cubicBezTo>
                  <a:cubicBezTo>
                    <a:pt x="72297" y="0"/>
                    <a:pt x="75115" y="5779"/>
                    <a:pt x="80001" y="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915050" y="1936850"/>
              <a:ext cx="2005225" cy="1793525"/>
            </a:xfrm>
            <a:custGeom>
              <a:avLst/>
              <a:gdLst/>
              <a:ahLst/>
              <a:cxnLst/>
              <a:rect l="l" t="t" r="r" b="b"/>
              <a:pathLst>
                <a:path w="80209" h="71741" fill="none" extrusionOk="0">
                  <a:moveTo>
                    <a:pt x="0" y="71740"/>
                  </a:moveTo>
                  <a:cubicBezTo>
                    <a:pt x="287" y="71533"/>
                    <a:pt x="20916" y="67872"/>
                    <a:pt x="26296" y="51318"/>
                  </a:cubicBezTo>
                  <a:cubicBezTo>
                    <a:pt x="31660" y="34748"/>
                    <a:pt x="40080" y="35321"/>
                    <a:pt x="50490" y="29400"/>
                  </a:cubicBezTo>
                  <a:cubicBezTo>
                    <a:pt x="60900" y="23479"/>
                    <a:pt x="56937" y="11955"/>
                    <a:pt x="64736" y="6033"/>
                  </a:cubicBezTo>
                  <a:cubicBezTo>
                    <a:pt x="72536" y="112"/>
                    <a:pt x="75242" y="5874"/>
                    <a:pt x="80208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911075" y="1936850"/>
              <a:ext cx="2010375" cy="1807450"/>
            </a:xfrm>
            <a:custGeom>
              <a:avLst/>
              <a:gdLst/>
              <a:ahLst/>
              <a:cxnLst/>
              <a:rect l="l" t="t" r="r" b="b"/>
              <a:pathLst>
                <a:path w="80415" h="72298" fill="none" extrusionOk="0">
                  <a:moveTo>
                    <a:pt x="0" y="72297"/>
                  </a:moveTo>
                  <a:cubicBezTo>
                    <a:pt x="207" y="72138"/>
                    <a:pt x="21170" y="68318"/>
                    <a:pt x="26534" y="51525"/>
                  </a:cubicBezTo>
                  <a:cubicBezTo>
                    <a:pt x="31883" y="34732"/>
                    <a:pt x="40399" y="35560"/>
                    <a:pt x="50856" y="29559"/>
                  </a:cubicBezTo>
                  <a:cubicBezTo>
                    <a:pt x="61298" y="23558"/>
                    <a:pt x="57223" y="11764"/>
                    <a:pt x="65007" y="5986"/>
                  </a:cubicBezTo>
                  <a:cubicBezTo>
                    <a:pt x="72791" y="207"/>
                    <a:pt x="75385" y="5954"/>
                    <a:pt x="80415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907075" y="1936450"/>
              <a:ext cx="2015575" cy="1821775"/>
            </a:xfrm>
            <a:custGeom>
              <a:avLst/>
              <a:gdLst/>
              <a:ahLst/>
              <a:cxnLst/>
              <a:rect l="l" t="t" r="r" b="b"/>
              <a:pathLst>
                <a:path w="80623" h="72871" fill="none" extrusionOk="0">
                  <a:moveTo>
                    <a:pt x="1" y="72871"/>
                  </a:moveTo>
                  <a:cubicBezTo>
                    <a:pt x="144" y="72759"/>
                    <a:pt x="21426" y="68764"/>
                    <a:pt x="26774" y="51748"/>
                  </a:cubicBezTo>
                  <a:cubicBezTo>
                    <a:pt x="32122" y="34732"/>
                    <a:pt x="40734" y="35815"/>
                    <a:pt x="51223" y="29734"/>
                  </a:cubicBezTo>
                  <a:cubicBezTo>
                    <a:pt x="61697" y="23638"/>
                    <a:pt x="57495" y="11573"/>
                    <a:pt x="65262" y="5954"/>
                  </a:cubicBezTo>
                  <a:cubicBezTo>
                    <a:pt x="73030" y="335"/>
                    <a:pt x="75513" y="6049"/>
                    <a:pt x="80623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903100" y="1936050"/>
              <a:ext cx="2020750" cy="1836100"/>
            </a:xfrm>
            <a:custGeom>
              <a:avLst/>
              <a:gdLst/>
              <a:ahLst/>
              <a:cxnLst/>
              <a:rect l="l" t="t" r="r" b="b"/>
              <a:pathLst>
                <a:path w="80830" h="73444" fill="none" extrusionOk="0">
                  <a:moveTo>
                    <a:pt x="1" y="73444"/>
                  </a:moveTo>
                  <a:cubicBezTo>
                    <a:pt x="64" y="73380"/>
                    <a:pt x="21664" y="69226"/>
                    <a:pt x="27013" y="51971"/>
                  </a:cubicBezTo>
                  <a:cubicBezTo>
                    <a:pt x="32345" y="34733"/>
                    <a:pt x="41052" y="36070"/>
                    <a:pt x="51573" y="29910"/>
                  </a:cubicBezTo>
                  <a:cubicBezTo>
                    <a:pt x="62111" y="23734"/>
                    <a:pt x="57781" y="11382"/>
                    <a:pt x="65533" y="5922"/>
                  </a:cubicBezTo>
                  <a:cubicBezTo>
                    <a:pt x="73285" y="446"/>
                    <a:pt x="75656" y="6145"/>
                    <a:pt x="80829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899125" y="1936050"/>
              <a:ext cx="2025925" cy="1849625"/>
            </a:xfrm>
            <a:custGeom>
              <a:avLst/>
              <a:gdLst/>
              <a:ahLst/>
              <a:cxnLst/>
              <a:rect l="l" t="t" r="r" b="b"/>
              <a:pathLst>
                <a:path w="81037" h="73985" fill="none" extrusionOk="0">
                  <a:moveTo>
                    <a:pt x="1" y="73985"/>
                  </a:moveTo>
                  <a:cubicBezTo>
                    <a:pt x="1" y="73985"/>
                    <a:pt x="21919" y="69671"/>
                    <a:pt x="27251" y="52194"/>
                  </a:cubicBezTo>
                  <a:cubicBezTo>
                    <a:pt x="32568" y="34717"/>
                    <a:pt x="41386" y="36308"/>
                    <a:pt x="51939" y="30053"/>
                  </a:cubicBezTo>
                  <a:cubicBezTo>
                    <a:pt x="62508" y="23813"/>
                    <a:pt x="58067" y="11175"/>
                    <a:pt x="65803" y="5858"/>
                  </a:cubicBezTo>
                  <a:cubicBezTo>
                    <a:pt x="73523" y="558"/>
                    <a:pt x="75783" y="6224"/>
                    <a:pt x="81036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sp>
        <p:nvSpPr>
          <p:cNvPr id="462" name="Google Shape;462;p4"/>
          <p:cNvSpPr/>
          <p:nvPr/>
        </p:nvSpPr>
        <p:spPr>
          <a:xfrm rot="-7508672">
            <a:off x="13952151" y="11021616"/>
            <a:ext cx="19717939" cy="17129002"/>
          </a:xfrm>
          <a:prstGeom prst="flowChartOnlineStorag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463" name="Google Shape;463;p4"/>
          <p:cNvSpPr/>
          <p:nvPr/>
        </p:nvSpPr>
        <p:spPr>
          <a:xfrm rot="-9807865">
            <a:off x="11568500" y="3539141"/>
            <a:ext cx="12593597" cy="15527264"/>
          </a:xfrm>
          <a:custGeom>
            <a:avLst/>
            <a:gdLst/>
            <a:ahLst/>
            <a:cxnLst/>
            <a:rect l="l" t="t" r="r" b="b"/>
            <a:pathLst>
              <a:path w="62891" h="68923" extrusionOk="0">
                <a:moveTo>
                  <a:pt x="62890" y="0"/>
                </a:moveTo>
                <a:cubicBezTo>
                  <a:pt x="28158" y="0"/>
                  <a:pt x="0" y="28158"/>
                  <a:pt x="0" y="62906"/>
                </a:cubicBezTo>
                <a:lnTo>
                  <a:pt x="0" y="62906"/>
                </a:lnTo>
                <a:lnTo>
                  <a:pt x="0" y="68922"/>
                </a:lnTo>
                <a:cubicBezTo>
                  <a:pt x="0" y="34191"/>
                  <a:pt x="28158" y="6017"/>
                  <a:pt x="62890" y="6017"/>
                </a:cubicBezTo>
                <a:lnTo>
                  <a:pt x="62890" y="6017"/>
                </a:lnTo>
                <a:lnTo>
                  <a:pt x="62890" y="6017"/>
                </a:lnTo>
                <a:lnTo>
                  <a:pt x="62890" y="0"/>
                </a:lnTo>
                <a:close/>
              </a:path>
            </a:pathLst>
          </a:custGeom>
          <a:solidFill>
            <a:srgbClr val="FF881C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9"/>
          <p:cNvGrpSpPr/>
          <p:nvPr/>
        </p:nvGrpSpPr>
        <p:grpSpPr>
          <a:xfrm rot="7423038" flipH="1">
            <a:off x="9672671" y="-16537261"/>
            <a:ext cx="35633600" cy="35448025"/>
            <a:chOff x="3899125" y="1769725"/>
            <a:chExt cx="2025925" cy="2015950"/>
          </a:xfrm>
        </p:grpSpPr>
        <p:sp>
          <p:nvSpPr>
            <p:cNvPr id="1043" name="Google Shape;1043;p9"/>
            <p:cNvSpPr/>
            <p:nvPr/>
          </p:nvSpPr>
          <p:spPr>
            <a:xfrm>
              <a:off x="4184450" y="1769725"/>
              <a:ext cx="1653850" cy="1128175"/>
            </a:xfrm>
            <a:custGeom>
              <a:avLst/>
              <a:gdLst/>
              <a:ahLst/>
              <a:cxnLst/>
              <a:rect l="l" t="t" r="r" b="b"/>
              <a:pathLst>
                <a:path w="66154" h="45127" fill="none" extrusionOk="0">
                  <a:moveTo>
                    <a:pt x="66153" y="7370"/>
                  </a:moveTo>
                  <a:cubicBezTo>
                    <a:pt x="66153" y="7370"/>
                    <a:pt x="55807" y="0"/>
                    <a:pt x="46877" y="16109"/>
                  </a:cubicBezTo>
                  <a:cubicBezTo>
                    <a:pt x="37932" y="32201"/>
                    <a:pt x="33793" y="25086"/>
                    <a:pt x="25994" y="25595"/>
                  </a:cubicBezTo>
                  <a:cubicBezTo>
                    <a:pt x="18194" y="26089"/>
                    <a:pt x="16157" y="42754"/>
                    <a:pt x="10172" y="43948"/>
                  </a:cubicBezTo>
                  <a:cubicBezTo>
                    <a:pt x="4203" y="45126"/>
                    <a:pt x="4982" y="37502"/>
                    <a:pt x="0" y="411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44" name="Google Shape;1044;p9"/>
            <p:cNvSpPr/>
            <p:nvPr/>
          </p:nvSpPr>
          <p:spPr>
            <a:xfrm>
              <a:off x="4180475" y="1772500"/>
              <a:ext cx="1659000" cy="1136525"/>
            </a:xfrm>
            <a:custGeom>
              <a:avLst/>
              <a:gdLst/>
              <a:ahLst/>
              <a:cxnLst/>
              <a:rect l="l" t="t" r="r" b="b"/>
              <a:pathLst>
                <a:path w="66360" h="45461" fill="none" extrusionOk="0">
                  <a:moveTo>
                    <a:pt x="0" y="41641"/>
                  </a:moveTo>
                  <a:cubicBezTo>
                    <a:pt x="4903" y="37996"/>
                    <a:pt x="4441" y="45461"/>
                    <a:pt x="10410" y="44044"/>
                  </a:cubicBezTo>
                  <a:cubicBezTo>
                    <a:pt x="16379" y="42628"/>
                    <a:pt x="18512" y="26217"/>
                    <a:pt x="26359" y="25644"/>
                  </a:cubicBezTo>
                  <a:cubicBezTo>
                    <a:pt x="34207" y="25055"/>
                    <a:pt x="38218" y="31883"/>
                    <a:pt x="47132" y="15934"/>
                  </a:cubicBezTo>
                  <a:cubicBezTo>
                    <a:pt x="56061" y="1"/>
                    <a:pt x="66280" y="7339"/>
                    <a:pt x="66360" y="725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45" name="Google Shape;1045;p9"/>
            <p:cNvSpPr/>
            <p:nvPr/>
          </p:nvSpPr>
          <p:spPr>
            <a:xfrm>
              <a:off x="4176475" y="1774900"/>
              <a:ext cx="1664200" cy="1145275"/>
            </a:xfrm>
            <a:custGeom>
              <a:avLst/>
              <a:gdLst/>
              <a:ahLst/>
              <a:cxnLst/>
              <a:rect l="l" t="t" r="r" b="b"/>
              <a:pathLst>
                <a:path w="66568" h="45811" fill="none" extrusionOk="0">
                  <a:moveTo>
                    <a:pt x="1" y="42102"/>
                  </a:moveTo>
                  <a:cubicBezTo>
                    <a:pt x="4840" y="38504"/>
                    <a:pt x="4697" y="45810"/>
                    <a:pt x="10650" y="44155"/>
                  </a:cubicBezTo>
                  <a:cubicBezTo>
                    <a:pt x="16603" y="42516"/>
                    <a:pt x="18847" y="26359"/>
                    <a:pt x="26726" y="25707"/>
                  </a:cubicBezTo>
                  <a:cubicBezTo>
                    <a:pt x="34606" y="25038"/>
                    <a:pt x="38505" y="31580"/>
                    <a:pt x="47403" y="15790"/>
                  </a:cubicBezTo>
                  <a:cubicBezTo>
                    <a:pt x="56301" y="0"/>
                    <a:pt x="66424" y="7322"/>
                    <a:pt x="66568" y="714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46" name="Google Shape;1046;p9"/>
            <p:cNvSpPr/>
            <p:nvPr/>
          </p:nvSpPr>
          <p:spPr>
            <a:xfrm>
              <a:off x="4172500" y="1777275"/>
              <a:ext cx="1669375" cy="1153650"/>
            </a:xfrm>
            <a:custGeom>
              <a:avLst/>
              <a:gdLst/>
              <a:ahLst/>
              <a:cxnLst/>
              <a:rect l="l" t="t" r="r" b="b"/>
              <a:pathLst>
                <a:path w="66775" h="46146" fill="none" extrusionOk="0">
                  <a:moveTo>
                    <a:pt x="1" y="42564"/>
                  </a:moveTo>
                  <a:cubicBezTo>
                    <a:pt x="4760" y="39014"/>
                    <a:pt x="4951" y="46145"/>
                    <a:pt x="10888" y="44267"/>
                  </a:cubicBezTo>
                  <a:cubicBezTo>
                    <a:pt x="16841" y="42389"/>
                    <a:pt x="19165" y="26503"/>
                    <a:pt x="27092" y="25755"/>
                  </a:cubicBezTo>
                  <a:cubicBezTo>
                    <a:pt x="35003" y="25023"/>
                    <a:pt x="38776" y="31294"/>
                    <a:pt x="47674" y="15648"/>
                  </a:cubicBezTo>
                  <a:cubicBezTo>
                    <a:pt x="56555" y="1"/>
                    <a:pt x="66552" y="7307"/>
                    <a:pt x="66774" y="703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47" name="Google Shape;1047;p9"/>
            <p:cNvSpPr/>
            <p:nvPr/>
          </p:nvSpPr>
          <p:spPr>
            <a:xfrm>
              <a:off x="4168525" y="1780075"/>
              <a:ext cx="1674550" cy="1161975"/>
            </a:xfrm>
            <a:custGeom>
              <a:avLst/>
              <a:gdLst/>
              <a:ahLst/>
              <a:cxnLst/>
              <a:rect l="l" t="t" r="r" b="b"/>
              <a:pathLst>
                <a:path w="66982" h="46479" fill="none" extrusionOk="0">
                  <a:moveTo>
                    <a:pt x="1" y="43009"/>
                  </a:moveTo>
                  <a:cubicBezTo>
                    <a:pt x="4696" y="39507"/>
                    <a:pt x="5190" y="46479"/>
                    <a:pt x="11127" y="44378"/>
                  </a:cubicBezTo>
                  <a:cubicBezTo>
                    <a:pt x="17064" y="42261"/>
                    <a:pt x="19484" y="26630"/>
                    <a:pt x="27458" y="25802"/>
                  </a:cubicBezTo>
                  <a:cubicBezTo>
                    <a:pt x="35417" y="24975"/>
                    <a:pt x="39062" y="30975"/>
                    <a:pt x="47928" y="15488"/>
                  </a:cubicBezTo>
                  <a:cubicBezTo>
                    <a:pt x="56794" y="0"/>
                    <a:pt x="66679" y="7274"/>
                    <a:pt x="66981" y="692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48" name="Google Shape;1048;p9"/>
            <p:cNvSpPr/>
            <p:nvPr/>
          </p:nvSpPr>
          <p:spPr>
            <a:xfrm>
              <a:off x="4164550" y="1782450"/>
              <a:ext cx="1679700" cy="1170350"/>
            </a:xfrm>
            <a:custGeom>
              <a:avLst/>
              <a:gdLst/>
              <a:ahLst/>
              <a:cxnLst/>
              <a:rect l="l" t="t" r="r" b="b"/>
              <a:pathLst>
                <a:path w="67188" h="46814" fill="none" extrusionOk="0">
                  <a:moveTo>
                    <a:pt x="0" y="43471"/>
                  </a:moveTo>
                  <a:cubicBezTo>
                    <a:pt x="4617" y="40033"/>
                    <a:pt x="5444" y="46814"/>
                    <a:pt x="11366" y="44490"/>
                  </a:cubicBezTo>
                  <a:cubicBezTo>
                    <a:pt x="17303" y="42150"/>
                    <a:pt x="19818" y="26774"/>
                    <a:pt x="27808" y="25866"/>
                  </a:cubicBezTo>
                  <a:cubicBezTo>
                    <a:pt x="35815" y="24959"/>
                    <a:pt x="39348" y="30673"/>
                    <a:pt x="48198" y="15345"/>
                  </a:cubicBezTo>
                  <a:cubicBezTo>
                    <a:pt x="57049" y="1"/>
                    <a:pt x="66822" y="7259"/>
                    <a:pt x="67188" y="681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4160575" y="1785250"/>
              <a:ext cx="1684875" cy="1178700"/>
            </a:xfrm>
            <a:custGeom>
              <a:avLst/>
              <a:gdLst/>
              <a:ahLst/>
              <a:cxnLst/>
              <a:rect l="l" t="t" r="r" b="b"/>
              <a:pathLst>
                <a:path w="67395" h="47148" fill="none" extrusionOk="0">
                  <a:moveTo>
                    <a:pt x="0" y="43900"/>
                  </a:moveTo>
                  <a:cubicBezTo>
                    <a:pt x="4553" y="40526"/>
                    <a:pt x="5683" y="47147"/>
                    <a:pt x="11604" y="44585"/>
                  </a:cubicBezTo>
                  <a:cubicBezTo>
                    <a:pt x="17525" y="42022"/>
                    <a:pt x="20136" y="26900"/>
                    <a:pt x="28174" y="25914"/>
                  </a:cubicBezTo>
                  <a:cubicBezTo>
                    <a:pt x="36212" y="24927"/>
                    <a:pt x="39635" y="30355"/>
                    <a:pt x="48469" y="15185"/>
                  </a:cubicBezTo>
                  <a:cubicBezTo>
                    <a:pt x="57303" y="0"/>
                    <a:pt x="66949" y="7227"/>
                    <a:pt x="67395" y="668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50" name="Google Shape;1050;p9"/>
            <p:cNvSpPr/>
            <p:nvPr/>
          </p:nvSpPr>
          <p:spPr>
            <a:xfrm>
              <a:off x="4156600" y="1787625"/>
              <a:ext cx="1690050" cy="1187475"/>
            </a:xfrm>
            <a:custGeom>
              <a:avLst/>
              <a:gdLst/>
              <a:ahLst/>
              <a:cxnLst/>
              <a:rect l="l" t="t" r="r" b="b"/>
              <a:pathLst>
                <a:path w="67602" h="47499" fill="none" extrusionOk="0">
                  <a:moveTo>
                    <a:pt x="0" y="44362"/>
                  </a:moveTo>
                  <a:cubicBezTo>
                    <a:pt x="4473" y="41036"/>
                    <a:pt x="5937" y="47498"/>
                    <a:pt x="11843" y="44697"/>
                  </a:cubicBezTo>
                  <a:cubicBezTo>
                    <a:pt x="17764" y="41911"/>
                    <a:pt x="20470" y="27044"/>
                    <a:pt x="28540" y="25978"/>
                  </a:cubicBezTo>
                  <a:cubicBezTo>
                    <a:pt x="36626" y="24911"/>
                    <a:pt x="39905" y="30069"/>
                    <a:pt x="48723" y="15027"/>
                  </a:cubicBezTo>
                  <a:cubicBezTo>
                    <a:pt x="57542" y="1"/>
                    <a:pt x="67092" y="7195"/>
                    <a:pt x="67601" y="659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51" name="Google Shape;1051;p9"/>
            <p:cNvSpPr/>
            <p:nvPr/>
          </p:nvSpPr>
          <p:spPr>
            <a:xfrm>
              <a:off x="4152600" y="1790025"/>
              <a:ext cx="1695250" cy="1195800"/>
            </a:xfrm>
            <a:custGeom>
              <a:avLst/>
              <a:gdLst/>
              <a:ahLst/>
              <a:cxnLst/>
              <a:rect l="l" t="t" r="r" b="b"/>
              <a:pathLst>
                <a:path w="67810" h="47832" fill="none" extrusionOk="0">
                  <a:moveTo>
                    <a:pt x="1" y="44823"/>
                  </a:moveTo>
                  <a:cubicBezTo>
                    <a:pt x="4410" y="41544"/>
                    <a:pt x="6177" y="47832"/>
                    <a:pt x="12082" y="44808"/>
                  </a:cubicBezTo>
                  <a:cubicBezTo>
                    <a:pt x="17988" y="41783"/>
                    <a:pt x="20789" y="27187"/>
                    <a:pt x="28907" y="26041"/>
                  </a:cubicBezTo>
                  <a:cubicBezTo>
                    <a:pt x="37025" y="24879"/>
                    <a:pt x="40192" y="29766"/>
                    <a:pt x="48995" y="14883"/>
                  </a:cubicBezTo>
                  <a:cubicBezTo>
                    <a:pt x="57797" y="0"/>
                    <a:pt x="67220" y="7179"/>
                    <a:pt x="67809" y="647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52" name="Google Shape;1052;p9"/>
            <p:cNvSpPr/>
            <p:nvPr/>
          </p:nvSpPr>
          <p:spPr>
            <a:xfrm>
              <a:off x="4148225" y="1792800"/>
              <a:ext cx="1700800" cy="1204175"/>
            </a:xfrm>
            <a:custGeom>
              <a:avLst/>
              <a:gdLst/>
              <a:ahLst/>
              <a:cxnLst/>
              <a:rect l="l" t="t" r="r" b="b"/>
              <a:pathLst>
                <a:path w="68032" h="48167" fill="none" extrusionOk="0">
                  <a:moveTo>
                    <a:pt x="1" y="45270"/>
                  </a:moveTo>
                  <a:cubicBezTo>
                    <a:pt x="4346" y="42038"/>
                    <a:pt x="6447" y="48167"/>
                    <a:pt x="12337" y="44903"/>
                  </a:cubicBezTo>
                  <a:cubicBezTo>
                    <a:pt x="18226" y="41656"/>
                    <a:pt x="21123" y="27315"/>
                    <a:pt x="29289" y="26073"/>
                  </a:cubicBezTo>
                  <a:cubicBezTo>
                    <a:pt x="37439" y="24848"/>
                    <a:pt x="40495" y="29448"/>
                    <a:pt x="49281" y="14724"/>
                  </a:cubicBezTo>
                  <a:cubicBezTo>
                    <a:pt x="58052" y="0"/>
                    <a:pt x="67379" y="7147"/>
                    <a:pt x="68032" y="636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53" name="Google Shape;1053;p9"/>
            <p:cNvSpPr/>
            <p:nvPr/>
          </p:nvSpPr>
          <p:spPr>
            <a:xfrm>
              <a:off x="4144250" y="1795175"/>
              <a:ext cx="1705975" cy="1212550"/>
            </a:xfrm>
            <a:custGeom>
              <a:avLst/>
              <a:gdLst/>
              <a:ahLst/>
              <a:cxnLst/>
              <a:rect l="l" t="t" r="r" b="b"/>
              <a:pathLst>
                <a:path w="68239" h="48502" fill="none" extrusionOk="0">
                  <a:moveTo>
                    <a:pt x="1" y="45732"/>
                  </a:moveTo>
                  <a:cubicBezTo>
                    <a:pt x="4282" y="42548"/>
                    <a:pt x="6702" y="48501"/>
                    <a:pt x="12575" y="45031"/>
                  </a:cubicBezTo>
                  <a:cubicBezTo>
                    <a:pt x="18465" y="41545"/>
                    <a:pt x="21457" y="27459"/>
                    <a:pt x="29655" y="26137"/>
                  </a:cubicBezTo>
                  <a:cubicBezTo>
                    <a:pt x="37836" y="24832"/>
                    <a:pt x="40765" y="29162"/>
                    <a:pt x="49536" y="14581"/>
                  </a:cubicBezTo>
                  <a:cubicBezTo>
                    <a:pt x="58306" y="1"/>
                    <a:pt x="67507" y="7132"/>
                    <a:pt x="68239" y="625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54" name="Google Shape;1054;p9"/>
            <p:cNvSpPr/>
            <p:nvPr/>
          </p:nvSpPr>
          <p:spPr>
            <a:xfrm>
              <a:off x="4140275" y="1797575"/>
              <a:ext cx="1711550" cy="1221300"/>
            </a:xfrm>
            <a:custGeom>
              <a:avLst/>
              <a:gdLst/>
              <a:ahLst/>
              <a:cxnLst/>
              <a:rect l="l" t="t" r="r" b="b"/>
              <a:pathLst>
                <a:path w="68462" h="48852" fill="none" extrusionOk="0">
                  <a:moveTo>
                    <a:pt x="0" y="46193"/>
                  </a:moveTo>
                  <a:cubicBezTo>
                    <a:pt x="4203" y="43073"/>
                    <a:pt x="6940" y="48851"/>
                    <a:pt x="12814" y="45142"/>
                  </a:cubicBezTo>
                  <a:cubicBezTo>
                    <a:pt x="18688" y="41434"/>
                    <a:pt x="21776" y="27585"/>
                    <a:pt x="30021" y="26201"/>
                  </a:cubicBezTo>
                  <a:cubicBezTo>
                    <a:pt x="38250" y="24816"/>
                    <a:pt x="41052" y="28859"/>
                    <a:pt x="49806" y="14438"/>
                  </a:cubicBezTo>
                  <a:cubicBezTo>
                    <a:pt x="58561" y="0"/>
                    <a:pt x="67634" y="7116"/>
                    <a:pt x="68461" y="614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55" name="Google Shape;1055;p9"/>
            <p:cNvSpPr/>
            <p:nvPr/>
          </p:nvSpPr>
          <p:spPr>
            <a:xfrm>
              <a:off x="4136300" y="1800350"/>
              <a:ext cx="1716725" cy="1229650"/>
            </a:xfrm>
            <a:custGeom>
              <a:avLst/>
              <a:gdLst/>
              <a:ahLst/>
              <a:cxnLst/>
              <a:rect l="l" t="t" r="r" b="b"/>
              <a:pathLst>
                <a:path w="68669" h="49186" fill="none" extrusionOk="0">
                  <a:moveTo>
                    <a:pt x="0" y="46639"/>
                  </a:moveTo>
                  <a:cubicBezTo>
                    <a:pt x="4139" y="43567"/>
                    <a:pt x="7195" y="49186"/>
                    <a:pt x="13053" y="45238"/>
                  </a:cubicBezTo>
                  <a:cubicBezTo>
                    <a:pt x="18926" y="41291"/>
                    <a:pt x="22110" y="27713"/>
                    <a:pt x="30371" y="26249"/>
                  </a:cubicBezTo>
                  <a:cubicBezTo>
                    <a:pt x="38648" y="24768"/>
                    <a:pt x="41338" y="28541"/>
                    <a:pt x="50061" y="14279"/>
                  </a:cubicBezTo>
                  <a:cubicBezTo>
                    <a:pt x="58799" y="1"/>
                    <a:pt x="67777" y="7084"/>
                    <a:pt x="68668" y="603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56" name="Google Shape;1056;p9"/>
            <p:cNvSpPr/>
            <p:nvPr/>
          </p:nvSpPr>
          <p:spPr>
            <a:xfrm>
              <a:off x="4132325" y="1802750"/>
              <a:ext cx="1721875" cy="1238000"/>
            </a:xfrm>
            <a:custGeom>
              <a:avLst/>
              <a:gdLst/>
              <a:ahLst/>
              <a:cxnLst/>
              <a:rect l="l" t="t" r="r" b="b"/>
              <a:pathLst>
                <a:path w="68875" h="49520" fill="none" extrusionOk="0">
                  <a:moveTo>
                    <a:pt x="0" y="47100"/>
                  </a:moveTo>
                  <a:cubicBezTo>
                    <a:pt x="4059" y="44076"/>
                    <a:pt x="7434" y="49519"/>
                    <a:pt x="13291" y="45349"/>
                  </a:cubicBezTo>
                  <a:cubicBezTo>
                    <a:pt x="19149" y="41179"/>
                    <a:pt x="22428" y="27856"/>
                    <a:pt x="30737" y="26312"/>
                  </a:cubicBezTo>
                  <a:cubicBezTo>
                    <a:pt x="39046" y="24752"/>
                    <a:pt x="41624" y="28238"/>
                    <a:pt x="50331" y="14119"/>
                  </a:cubicBezTo>
                  <a:cubicBezTo>
                    <a:pt x="59054" y="0"/>
                    <a:pt x="67904" y="7068"/>
                    <a:pt x="68875" y="5922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57" name="Google Shape;1057;p9"/>
            <p:cNvSpPr/>
            <p:nvPr/>
          </p:nvSpPr>
          <p:spPr>
            <a:xfrm>
              <a:off x="4128325" y="1805525"/>
              <a:ext cx="1727075" cy="1246375"/>
            </a:xfrm>
            <a:custGeom>
              <a:avLst/>
              <a:gdLst/>
              <a:ahLst/>
              <a:cxnLst/>
              <a:rect l="l" t="t" r="r" b="b"/>
              <a:pathLst>
                <a:path w="69083" h="49855" fill="none" extrusionOk="0">
                  <a:moveTo>
                    <a:pt x="1" y="47546"/>
                  </a:moveTo>
                  <a:cubicBezTo>
                    <a:pt x="3996" y="44570"/>
                    <a:pt x="7689" y="49854"/>
                    <a:pt x="13531" y="45445"/>
                  </a:cubicBezTo>
                  <a:cubicBezTo>
                    <a:pt x="19388" y="41052"/>
                    <a:pt x="22763" y="27984"/>
                    <a:pt x="31104" y="26360"/>
                  </a:cubicBezTo>
                  <a:cubicBezTo>
                    <a:pt x="39460" y="24721"/>
                    <a:pt x="41896" y="27936"/>
                    <a:pt x="50603" y="13960"/>
                  </a:cubicBezTo>
                  <a:cubicBezTo>
                    <a:pt x="59293" y="1"/>
                    <a:pt x="68048" y="7020"/>
                    <a:pt x="69083" y="57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58" name="Google Shape;1058;p9"/>
            <p:cNvSpPr/>
            <p:nvPr/>
          </p:nvSpPr>
          <p:spPr>
            <a:xfrm>
              <a:off x="4124350" y="1807925"/>
              <a:ext cx="1732250" cy="1254700"/>
            </a:xfrm>
            <a:custGeom>
              <a:avLst/>
              <a:gdLst/>
              <a:ahLst/>
              <a:cxnLst/>
              <a:rect l="l" t="t" r="r" b="b"/>
              <a:pathLst>
                <a:path w="69290" h="50188" fill="none" extrusionOk="0">
                  <a:moveTo>
                    <a:pt x="1" y="48007"/>
                  </a:moveTo>
                  <a:cubicBezTo>
                    <a:pt x="3916" y="45078"/>
                    <a:pt x="7944" y="50188"/>
                    <a:pt x="13769" y="45556"/>
                  </a:cubicBezTo>
                  <a:cubicBezTo>
                    <a:pt x="19611" y="40940"/>
                    <a:pt x="23081" y="28126"/>
                    <a:pt x="31470" y="26407"/>
                  </a:cubicBezTo>
                  <a:cubicBezTo>
                    <a:pt x="39858" y="24704"/>
                    <a:pt x="42182" y="27633"/>
                    <a:pt x="50857" y="13817"/>
                  </a:cubicBezTo>
                  <a:cubicBezTo>
                    <a:pt x="59548" y="0"/>
                    <a:pt x="68175" y="7004"/>
                    <a:pt x="69289" y="569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59" name="Google Shape;1059;p9"/>
            <p:cNvSpPr/>
            <p:nvPr/>
          </p:nvSpPr>
          <p:spPr>
            <a:xfrm>
              <a:off x="4120375" y="1810300"/>
              <a:ext cx="1737425" cy="1263475"/>
            </a:xfrm>
            <a:custGeom>
              <a:avLst/>
              <a:gdLst/>
              <a:ahLst/>
              <a:cxnLst/>
              <a:rect l="l" t="t" r="r" b="b"/>
              <a:pathLst>
                <a:path w="69497" h="50539" fill="none" extrusionOk="0">
                  <a:moveTo>
                    <a:pt x="1" y="48469"/>
                  </a:moveTo>
                  <a:cubicBezTo>
                    <a:pt x="3853" y="45604"/>
                    <a:pt x="8182" y="50539"/>
                    <a:pt x="14008" y="45684"/>
                  </a:cubicBezTo>
                  <a:cubicBezTo>
                    <a:pt x="19850" y="40813"/>
                    <a:pt x="23399" y="28270"/>
                    <a:pt x="31836" y="26471"/>
                  </a:cubicBezTo>
                  <a:cubicBezTo>
                    <a:pt x="40256" y="24673"/>
                    <a:pt x="42468" y="27331"/>
                    <a:pt x="51127" y="13674"/>
                  </a:cubicBezTo>
                  <a:cubicBezTo>
                    <a:pt x="59787" y="1"/>
                    <a:pt x="68318" y="6989"/>
                    <a:pt x="69496" y="558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60" name="Google Shape;1060;p9"/>
            <p:cNvSpPr/>
            <p:nvPr/>
          </p:nvSpPr>
          <p:spPr>
            <a:xfrm>
              <a:off x="4116400" y="1813100"/>
              <a:ext cx="1742575" cy="1271825"/>
            </a:xfrm>
            <a:custGeom>
              <a:avLst/>
              <a:gdLst/>
              <a:ahLst/>
              <a:cxnLst/>
              <a:rect l="l" t="t" r="r" b="b"/>
              <a:pathLst>
                <a:path w="69703" h="50873" fill="none" extrusionOk="0">
                  <a:moveTo>
                    <a:pt x="0" y="48899"/>
                  </a:moveTo>
                  <a:cubicBezTo>
                    <a:pt x="3773" y="46097"/>
                    <a:pt x="8437" y="50872"/>
                    <a:pt x="14247" y="45779"/>
                  </a:cubicBezTo>
                  <a:cubicBezTo>
                    <a:pt x="20072" y="40685"/>
                    <a:pt x="23733" y="28397"/>
                    <a:pt x="32201" y="26519"/>
                  </a:cubicBezTo>
                  <a:cubicBezTo>
                    <a:pt x="40670" y="24640"/>
                    <a:pt x="42739" y="27028"/>
                    <a:pt x="51398" y="13514"/>
                  </a:cubicBezTo>
                  <a:cubicBezTo>
                    <a:pt x="60041" y="0"/>
                    <a:pt x="68445" y="6956"/>
                    <a:pt x="69703" y="546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61" name="Google Shape;1061;p9"/>
            <p:cNvSpPr/>
            <p:nvPr/>
          </p:nvSpPr>
          <p:spPr>
            <a:xfrm>
              <a:off x="4112025" y="1815475"/>
              <a:ext cx="1748150" cy="1280200"/>
            </a:xfrm>
            <a:custGeom>
              <a:avLst/>
              <a:gdLst/>
              <a:ahLst/>
              <a:cxnLst/>
              <a:rect l="l" t="t" r="r" b="b"/>
              <a:pathLst>
                <a:path w="69926" h="51208" fill="none" extrusionOk="0">
                  <a:moveTo>
                    <a:pt x="0" y="49361"/>
                  </a:moveTo>
                  <a:cubicBezTo>
                    <a:pt x="3725" y="46607"/>
                    <a:pt x="8691" y="51207"/>
                    <a:pt x="14501" y="45891"/>
                  </a:cubicBezTo>
                  <a:cubicBezTo>
                    <a:pt x="20311" y="40574"/>
                    <a:pt x="24068" y="28541"/>
                    <a:pt x="32583" y="26583"/>
                  </a:cubicBezTo>
                  <a:cubicBezTo>
                    <a:pt x="41083" y="24625"/>
                    <a:pt x="43041" y="26726"/>
                    <a:pt x="51668" y="13355"/>
                  </a:cubicBezTo>
                  <a:cubicBezTo>
                    <a:pt x="60312" y="1"/>
                    <a:pt x="68589" y="6941"/>
                    <a:pt x="69926" y="536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4108050" y="1817875"/>
              <a:ext cx="1753325" cy="1288925"/>
            </a:xfrm>
            <a:custGeom>
              <a:avLst/>
              <a:gdLst/>
              <a:ahLst/>
              <a:cxnLst/>
              <a:rect l="l" t="t" r="r" b="b"/>
              <a:pathLst>
                <a:path w="70133" h="51557" fill="none" extrusionOk="0">
                  <a:moveTo>
                    <a:pt x="0" y="49822"/>
                  </a:moveTo>
                  <a:cubicBezTo>
                    <a:pt x="3645" y="47116"/>
                    <a:pt x="8946" y="51557"/>
                    <a:pt x="14740" y="46002"/>
                  </a:cubicBezTo>
                  <a:cubicBezTo>
                    <a:pt x="20550" y="40462"/>
                    <a:pt x="24402" y="28683"/>
                    <a:pt x="32933" y="26646"/>
                  </a:cubicBezTo>
                  <a:cubicBezTo>
                    <a:pt x="41481" y="24609"/>
                    <a:pt x="43327" y="26423"/>
                    <a:pt x="51939" y="13212"/>
                  </a:cubicBezTo>
                  <a:cubicBezTo>
                    <a:pt x="60550" y="0"/>
                    <a:pt x="68732" y="6924"/>
                    <a:pt x="70132" y="525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4104075" y="1820650"/>
              <a:ext cx="1758500" cy="1296900"/>
            </a:xfrm>
            <a:custGeom>
              <a:avLst/>
              <a:gdLst/>
              <a:ahLst/>
              <a:cxnLst/>
              <a:rect l="l" t="t" r="r" b="b"/>
              <a:pathLst>
                <a:path w="70340" h="51876" fill="none" extrusionOk="0">
                  <a:moveTo>
                    <a:pt x="0" y="50268"/>
                  </a:moveTo>
                  <a:cubicBezTo>
                    <a:pt x="3581" y="47610"/>
                    <a:pt x="9184" y="51876"/>
                    <a:pt x="14978" y="46098"/>
                  </a:cubicBezTo>
                  <a:cubicBezTo>
                    <a:pt x="20772" y="40319"/>
                    <a:pt x="24720" y="28811"/>
                    <a:pt x="33299" y="26694"/>
                  </a:cubicBezTo>
                  <a:cubicBezTo>
                    <a:pt x="41879" y="24561"/>
                    <a:pt x="43614" y="26121"/>
                    <a:pt x="52209" y="13053"/>
                  </a:cubicBezTo>
                  <a:cubicBezTo>
                    <a:pt x="60805" y="1"/>
                    <a:pt x="68859" y="6893"/>
                    <a:pt x="70339" y="512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64" name="Google Shape;1064;p9"/>
            <p:cNvSpPr/>
            <p:nvPr/>
          </p:nvSpPr>
          <p:spPr>
            <a:xfrm>
              <a:off x="4100075" y="1823050"/>
              <a:ext cx="1763675" cy="1305650"/>
            </a:xfrm>
            <a:custGeom>
              <a:avLst/>
              <a:gdLst/>
              <a:ahLst/>
              <a:cxnLst/>
              <a:rect l="l" t="t" r="r" b="b"/>
              <a:pathLst>
                <a:path w="70547" h="52226" fill="none" extrusionOk="0">
                  <a:moveTo>
                    <a:pt x="1" y="50729"/>
                  </a:moveTo>
                  <a:cubicBezTo>
                    <a:pt x="3503" y="48119"/>
                    <a:pt x="9440" y="52225"/>
                    <a:pt x="15218" y="46224"/>
                  </a:cubicBezTo>
                  <a:cubicBezTo>
                    <a:pt x="21012" y="40208"/>
                    <a:pt x="25055" y="28954"/>
                    <a:pt x="33666" y="26741"/>
                  </a:cubicBezTo>
                  <a:cubicBezTo>
                    <a:pt x="42293" y="24545"/>
                    <a:pt x="43885" y="25818"/>
                    <a:pt x="52465" y="12909"/>
                  </a:cubicBezTo>
                  <a:cubicBezTo>
                    <a:pt x="61044" y="0"/>
                    <a:pt x="69003" y="6877"/>
                    <a:pt x="70547" y="503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65" name="Google Shape;1065;p9"/>
            <p:cNvSpPr/>
            <p:nvPr/>
          </p:nvSpPr>
          <p:spPr>
            <a:xfrm>
              <a:off x="4096100" y="1825425"/>
              <a:ext cx="1768850" cy="1314000"/>
            </a:xfrm>
            <a:custGeom>
              <a:avLst/>
              <a:gdLst/>
              <a:ahLst/>
              <a:cxnLst/>
              <a:rect l="l" t="t" r="r" b="b"/>
              <a:pathLst>
                <a:path w="70754" h="52560" fill="none" extrusionOk="0">
                  <a:moveTo>
                    <a:pt x="1" y="51191"/>
                  </a:moveTo>
                  <a:cubicBezTo>
                    <a:pt x="3439" y="48644"/>
                    <a:pt x="9694" y="52560"/>
                    <a:pt x="15456" y="46336"/>
                  </a:cubicBezTo>
                  <a:cubicBezTo>
                    <a:pt x="21235" y="40097"/>
                    <a:pt x="25373" y="29098"/>
                    <a:pt x="34032" y="26806"/>
                  </a:cubicBezTo>
                  <a:cubicBezTo>
                    <a:pt x="42691" y="24529"/>
                    <a:pt x="44172" y="25516"/>
                    <a:pt x="52735" y="12766"/>
                  </a:cubicBezTo>
                  <a:cubicBezTo>
                    <a:pt x="61299" y="1"/>
                    <a:pt x="69130" y="6845"/>
                    <a:pt x="70754" y="491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66" name="Google Shape;1066;p9"/>
            <p:cNvSpPr/>
            <p:nvPr/>
          </p:nvSpPr>
          <p:spPr>
            <a:xfrm>
              <a:off x="4092125" y="1828225"/>
              <a:ext cx="1774025" cy="1322350"/>
            </a:xfrm>
            <a:custGeom>
              <a:avLst/>
              <a:gdLst/>
              <a:ahLst/>
              <a:cxnLst/>
              <a:rect l="l" t="t" r="r" b="b"/>
              <a:pathLst>
                <a:path w="70961" h="52894" fill="none" extrusionOk="0">
                  <a:moveTo>
                    <a:pt x="0" y="51636"/>
                  </a:moveTo>
                  <a:cubicBezTo>
                    <a:pt x="3359" y="49137"/>
                    <a:pt x="9933" y="52894"/>
                    <a:pt x="15695" y="46431"/>
                  </a:cubicBezTo>
                  <a:cubicBezTo>
                    <a:pt x="21473" y="39969"/>
                    <a:pt x="25691" y="29224"/>
                    <a:pt x="34398" y="26853"/>
                  </a:cubicBezTo>
                  <a:cubicBezTo>
                    <a:pt x="43089" y="24497"/>
                    <a:pt x="44458" y="25197"/>
                    <a:pt x="53006" y="12607"/>
                  </a:cubicBezTo>
                  <a:cubicBezTo>
                    <a:pt x="61553" y="0"/>
                    <a:pt x="69273" y="6813"/>
                    <a:pt x="70960" y="480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67" name="Google Shape;1067;p9"/>
            <p:cNvSpPr/>
            <p:nvPr/>
          </p:nvSpPr>
          <p:spPr>
            <a:xfrm>
              <a:off x="4088150" y="1830600"/>
              <a:ext cx="1779600" cy="1331125"/>
            </a:xfrm>
            <a:custGeom>
              <a:avLst/>
              <a:gdLst/>
              <a:ahLst/>
              <a:cxnLst/>
              <a:rect l="l" t="t" r="r" b="b"/>
              <a:pathLst>
                <a:path w="71184" h="53245" fill="none" extrusionOk="0">
                  <a:moveTo>
                    <a:pt x="0" y="52098"/>
                  </a:moveTo>
                  <a:cubicBezTo>
                    <a:pt x="3295" y="49647"/>
                    <a:pt x="10187" y="53244"/>
                    <a:pt x="15934" y="46543"/>
                  </a:cubicBezTo>
                  <a:cubicBezTo>
                    <a:pt x="21696" y="39858"/>
                    <a:pt x="26025" y="29352"/>
                    <a:pt x="34764" y="26917"/>
                  </a:cubicBezTo>
                  <a:cubicBezTo>
                    <a:pt x="43503" y="24482"/>
                    <a:pt x="44728" y="24911"/>
                    <a:pt x="53260" y="12448"/>
                  </a:cubicBezTo>
                  <a:cubicBezTo>
                    <a:pt x="61792" y="1"/>
                    <a:pt x="69400" y="6797"/>
                    <a:pt x="71183" y="469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68" name="Google Shape;1068;p9"/>
            <p:cNvSpPr/>
            <p:nvPr/>
          </p:nvSpPr>
          <p:spPr>
            <a:xfrm>
              <a:off x="4084175" y="1833400"/>
              <a:ext cx="1784750" cy="1339075"/>
            </a:xfrm>
            <a:custGeom>
              <a:avLst/>
              <a:gdLst/>
              <a:ahLst/>
              <a:cxnLst/>
              <a:rect l="l" t="t" r="r" b="b"/>
              <a:pathLst>
                <a:path w="71390" h="53563" fill="none" extrusionOk="0">
                  <a:moveTo>
                    <a:pt x="0" y="52543"/>
                  </a:moveTo>
                  <a:cubicBezTo>
                    <a:pt x="3215" y="50140"/>
                    <a:pt x="10426" y="53562"/>
                    <a:pt x="16172" y="46638"/>
                  </a:cubicBezTo>
                  <a:cubicBezTo>
                    <a:pt x="21918" y="39714"/>
                    <a:pt x="26344" y="29479"/>
                    <a:pt x="35130" y="26964"/>
                  </a:cubicBezTo>
                  <a:cubicBezTo>
                    <a:pt x="43900" y="24433"/>
                    <a:pt x="45015" y="24592"/>
                    <a:pt x="53531" y="12288"/>
                  </a:cubicBezTo>
                  <a:cubicBezTo>
                    <a:pt x="62046" y="0"/>
                    <a:pt x="69528" y="6765"/>
                    <a:pt x="71390" y="456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4080175" y="1835775"/>
              <a:ext cx="1789950" cy="1347825"/>
            </a:xfrm>
            <a:custGeom>
              <a:avLst/>
              <a:gdLst/>
              <a:ahLst/>
              <a:cxnLst/>
              <a:rect l="l" t="t" r="r" b="b"/>
              <a:pathLst>
                <a:path w="71598" h="53913" fill="none" extrusionOk="0">
                  <a:moveTo>
                    <a:pt x="1" y="53006"/>
                  </a:moveTo>
                  <a:cubicBezTo>
                    <a:pt x="3153" y="50650"/>
                    <a:pt x="10682" y="53913"/>
                    <a:pt x="16412" y="46750"/>
                  </a:cubicBezTo>
                  <a:cubicBezTo>
                    <a:pt x="22158" y="39603"/>
                    <a:pt x="26679" y="29623"/>
                    <a:pt x="35481" y="27028"/>
                  </a:cubicBezTo>
                  <a:cubicBezTo>
                    <a:pt x="44299" y="24418"/>
                    <a:pt x="45302" y="24291"/>
                    <a:pt x="53802" y="12146"/>
                  </a:cubicBezTo>
                  <a:cubicBezTo>
                    <a:pt x="62286" y="1"/>
                    <a:pt x="69672" y="6750"/>
                    <a:pt x="71598" y="447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70" name="Google Shape;1070;p9"/>
            <p:cNvSpPr/>
            <p:nvPr/>
          </p:nvSpPr>
          <p:spPr>
            <a:xfrm>
              <a:off x="4075800" y="1838175"/>
              <a:ext cx="1795525" cy="1356175"/>
            </a:xfrm>
            <a:custGeom>
              <a:avLst/>
              <a:gdLst/>
              <a:ahLst/>
              <a:cxnLst/>
              <a:rect l="l" t="t" r="r" b="b"/>
              <a:pathLst>
                <a:path w="71821" h="54247" fill="none" extrusionOk="0">
                  <a:moveTo>
                    <a:pt x="1" y="53467"/>
                  </a:moveTo>
                  <a:cubicBezTo>
                    <a:pt x="3089" y="51159"/>
                    <a:pt x="10936" y="54247"/>
                    <a:pt x="16666" y="46877"/>
                  </a:cubicBezTo>
                  <a:cubicBezTo>
                    <a:pt x="22397" y="39491"/>
                    <a:pt x="27013" y="29766"/>
                    <a:pt x="35863" y="27076"/>
                  </a:cubicBezTo>
                  <a:cubicBezTo>
                    <a:pt x="44729" y="24401"/>
                    <a:pt x="45588" y="24004"/>
                    <a:pt x="54072" y="12002"/>
                  </a:cubicBezTo>
                  <a:cubicBezTo>
                    <a:pt x="62556" y="0"/>
                    <a:pt x="69815" y="6733"/>
                    <a:pt x="71820" y="436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4071825" y="1840950"/>
              <a:ext cx="1800700" cy="1364550"/>
            </a:xfrm>
            <a:custGeom>
              <a:avLst/>
              <a:gdLst/>
              <a:ahLst/>
              <a:cxnLst/>
              <a:rect l="l" t="t" r="r" b="b"/>
              <a:pathLst>
                <a:path w="72028" h="54582" fill="none" extrusionOk="0">
                  <a:moveTo>
                    <a:pt x="1" y="53897"/>
                  </a:moveTo>
                  <a:cubicBezTo>
                    <a:pt x="3025" y="51668"/>
                    <a:pt x="11191" y="54581"/>
                    <a:pt x="16905" y="46973"/>
                  </a:cubicBezTo>
                  <a:cubicBezTo>
                    <a:pt x="22635" y="39364"/>
                    <a:pt x="27347" y="29893"/>
                    <a:pt x="36229" y="27124"/>
                  </a:cubicBezTo>
                  <a:cubicBezTo>
                    <a:pt x="45127" y="24370"/>
                    <a:pt x="45875" y="23686"/>
                    <a:pt x="54343" y="11843"/>
                  </a:cubicBezTo>
                  <a:cubicBezTo>
                    <a:pt x="62795" y="0"/>
                    <a:pt x="69958" y="6702"/>
                    <a:pt x="72027" y="423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4067850" y="1843325"/>
              <a:ext cx="1805850" cy="1373300"/>
            </a:xfrm>
            <a:custGeom>
              <a:avLst/>
              <a:gdLst/>
              <a:ahLst/>
              <a:cxnLst/>
              <a:rect l="l" t="t" r="r" b="b"/>
              <a:pathLst>
                <a:path w="72234" h="54932" fill="none" extrusionOk="0">
                  <a:moveTo>
                    <a:pt x="1" y="54359"/>
                  </a:moveTo>
                  <a:cubicBezTo>
                    <a:pt x="2945" y="52178"/>
                    <a:pt x="11445" y="54932"/>
                    <a:pt x="17144" y="47085"/>
                  </a:cubicBezTo>
                  <a:cubicBezTo>
                    <a:pt x="22858" y="39237"/>
                    <a:pt x="27665" y="30037"/>
                    <a:pt x="36595" y="27188"/>
                  </a:cubicBezTo>
                  <a:cubicBezTo>
                    <a:pt x="45524" y="24339"/>
                    <a:pt x="46161" y="23384"/>
                    <a:pt x="54597" y="11700"/>
                  </a:cubicBezTo>
                  <a:cubicBezTo>
                    <a:pt x="63050" y="1"/>
                    <a:pt x="70085" y="6670"/>
                    <a:pt x="72234" y="414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4063875" y="1845725"/>
              <a:ext cx="1811025" cy="1381650"/>
            </a:xfrm>
            <a:custGeom>
              <a:avLst/>
              <a:gdLst/>
              <a:ahLst/>
              <a:cxnLst/>
              <a:rect l="l" t="t" r="r" b="b"/>
              <a:pathLst>
                <a:path w="72441" h="55266" fill="none" extrusionOk="0">
                  <a:moveTo>
                    <a:pt x="0" y="54820"/>
                  </a:moveTo>
                  <a:cubicBezTo>
                    <a:pt x="2865" y="52687"/>
                    <a:pt x="11684" y="55266"/>
                    <a:pt x="17382" y="47196"/>
                  </a:cubicBezTo>
                  <a:cubicBezTo>
                    <a:pt x="23097" y="39125"/>
                    <a:pt x="27983" y="30180"/>
                    <a:pt x="36961" y="27251"/>
                  </a:cubicBezTo>
                  <a:cubicBezTo>
                    <a:pt x="45922" y="24322"/>
                    <a:pt x="46447" y="23081"/>
                    <a:pt x="54868" y="11541"/>
                  </a:cubicBezTo>
                  <a:cubicBezTo>
                    <a:pt x="63304" y="0"/>
                    <a:pt x="70212" y="6654"/>
                    <a:pt x="72441" y="402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4059900" y="1848500"/>
              <a:ext cx="1816200" cy="1390025"/>
            </a:xfrm>
            <a:custGeom>
              <a:avLst/>
              <a:gdLst/>
              <a:ahLst/>
              <a:cxnLst/>
              <a:rect l="l" t="t" r="r" b="b"/>
              <a:pathLst>
                <a:path w="72648" h="55601" fill="none" extrusionOk="0">
                  <a:moveTo>
                    <a:pt x="0" y="55266"/>
                  </a:moveTo>
                  <a:cubicBezTo>
                    <a:pt x="2802" y="53181"/>
                    <a:pt x="11938" y="55600"/>
                    <a:pt x="17621" y="47292"/>
                  </a:cubicBezTo>
                  <a:cubicBezTo>
                    <a:pt x="23319" y="38999"/>
                    <a:pt x="28317" y="30308"/>
                    <a:pt x="37327" y="27299"/>
                  </a:cubicBezTo>
                  <a:cubicBezTo>
                    <a:pt x="46336" y="24291"/>
                    <a:pt x="46718" y="22779"/>
                    <a:pt x="55138" y="11382"/>
                  </a:cubicBezTo>
                  <a:cubicBezTo>
                    <a:pt x="63543" y="1"/>
                    <a:pt x="70355" y="6623"/>
                    <a:pt x="72647" y="390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4055900" y="1850900"/>
              <a:ext cx="1821400" cy="1398375"/>
            </a:xfrm>
            <a:custGeom>
              <a:avLst/>
              <a:gdLst/>
              <a:ahLst/>
              <a:cxnLst/>
              <a:rect l="l" t="t" r="r" b="b"/>
              <a:pathLst>
                <a:path w="72856" h="55935" fill="none" extrusionOk="0">
                  <a:moveTo>
                    <a:pt x="1" y="55727"/>
                  </a:moveTo>
                  <a:cubicBezTo>
                    <a:pt x="2723" y="53690"/>
                    <a:pt x="12178" y="55934"/>
                    <a:pt x="17860" y="47418"/>
                  </a:cubicBezTo>
                  <a:cubicBezTo>
                    <a:pt x="23543" y="38887"/>
                    <a:pt x="28636" y="30450"/>
                    <a:pt x="37694" y="27362"/>
                  </a:cubicBezTo>
                  <a:cubicBezTo>
                    <a:pt x="46735" y="24274"/>
                    <a:pt x="47005" y="22476"/>
                    <a:pt x="55394" y="11238"/>
                  </a:cubicBezTo>
                  <a:cubicBezTo>
                    <a:pt x="63798" y="0"/>
                    <a:pt x="70483" y="6606"/>
                    <a:pt x="72855" y="380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4051925" y="1853675"/>
              <a:ext cx="1826550" cy="1406725"/>
            </a:xfrm>
            <a:custGeom>
              <a:avLst/>
              <a:gdLst/>
              <a:ahLst/>
              <a:cxnLst/>
              <a:rect l="l" t="t" r="r" b="b"/>
              <a:pathLst>
                <a:path w="73062" h="56269" fill="none" extrusionOk="0">
                  <a:moveTo>
                    <a:pt x="1" y="56173"/>
                  </a:moveTo>
                  <a:cubicBezTo>
                    <a:pt x="2659" y="54200"/>
                    <a:pt x="12432" y="56269"/>
                    <a:pt x="18099" y="47514"/>
                  </a:cubicBezTo>
                  <a:cubicBezTo>
                    <a:pt x="23781" y="38744"/>
                    <a:pt x="28971" y="30578"/>
                    <a:pt x="38059" y="27411"/>
                  </a:cubicBezTo>
                  <a:cubicBezTo>
                    <a:pt x="47132" y="24227"/>
                    <a:pt x="47292" y="22158"/>
                    <a:pt x="55664" y="11079"/>
                  </a:cubicBezTo>
                  <a:cubicBezTo>
                    <a:pt x="64037" y="1"/>
                    <a:pt x="70627" y="6575"/>
                    <a:pt x="73062" y="367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4047950" y="1856075"/>
              <a:ext cx="1831725" cy="1415875"/>
            </a:xfrm>
            <a:custGeom>
              <a:avLst/>
              <a:gdLst/>
              <a:ahLst/>
              <a:cxnLst/>
              <a:rect l="l" t="t" r="r" b="b"/>
              <a:pathLst>
                <a:path w="73269" h="56635" fill="none" extrusionOk="0">
                  <a:moveTo>
                    <a:pt x="1" y="56634"/>
                  </a:moveTo>
                  <a:cubicBezTo>
                    <a:pt x="2579" y="54708"/>
                    <a:pt x="12671" y="56619"/>
                    <a:pt x="18338" y="47625"/>
                  </a:cubicBezTo>
                  <a:cubicBezTo>
                    <a:pt x="24004" y="38632"/>
                    <a:pt x="29289" y="30721"/>
                    <a:pt x="38409" y="27458"/>
                  </a:cubicBezTo>
                  <a:cubicBezTo>
                    <a:pt x="47546" y="24211"/>
                    <a:pt x="47562" y="21871"/>
                    <a:pt x="55935" y="10936"/>
                  </a:cubicBezTo>
                  <a:cubicBezTo>
                    <a:pt x="64291" y="0"/>
                    <a:pt x="70754" y="6558"/>
                    <a:pt x="73269" y="356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4043975" y="1858450"/>
              <a:ext cx="1836900" cy="1427425"/>
            </a:xfrm>
            <a:custGeom>
              <a:avLst/>
              <a:gdLst/>
              <a:ahLst/>
              <a:cxnLst/>
              <a:rect l="l" t="t" r="r" b="b"/>
              <a:pathLst>
                <a:path w="73476" h="57097" fill="none" extrusionOk="0">
                  <a:moveTo>
                    <a:pt x="0" y="57097"/>
                  </a:moveTo>
                  <a:cubicBezTo>
                    <a:pt x="2515" y="55218"/>
                    <a:pt x="12925" y="56953"/>
                    <a:pt x="18576" y="47737"/>
                  </a:cubicBezTo>
                  <a:cubicBezTo>
                    <a:pt x="24243" y="38521"/>
                    <a:pt x="29607" y="30865"/>
                    <a:pt x="38775" y="27522"/>
                  </a:cubicBezTo>
                  <a:cubicBezTo>
                    <a:pt x="47944" y="24195"/>
                    <a:pt x="47848" y="21569"/>
                    <a:pt x="56189" y="10793"/>
                  </a:cubicBezTo>
                  <a:cubicBezTo>
                    <a:pt x="64546" y="1"/>
                    <a:pt x="70897" y="6543"/>
                    <a:pt x="73475" y="347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4039600" y="1861250"/>
              <a:ext cx="1842475" cy="1438550"/>
            </a:xfrm>
            <a:custGeom>
              <a:avLst/>
              <a:gdLst/>
              <a:ahLst/>
              <a:cxnLst/>
              <a:rect l="l" t="t" r="r" b="b"/>
              <a:pathLst>
                <a:path w="73699" h="57542" fill="none" extrusionOk="0">
                  <a:moveTo>
                    <a:pt x="0" y="57542"/>
                  </a:moveTo>
                  <a:cubicBezTo>
                    <a:pt x="2452" y="55711"/>
                    <a:pt x="13196" y="57287"/>
                    <a:pt x="18831" y="47832"/>
                  </a:cubicBezTo>
                  <a:cubicBezTo>
                    <a:pt x="24481" y="38393"/>
                    <a:pt x="29957" y="30976"/>
                    <a:pt x="39157" y="27569"/>
                  </a:cubicBezTo>
                  <a:cubicBezTo>
                    <a:pt x="48358" y="24163"/>
                    <a:pt x="48151" y="21250"/>
                    <a:pt x="56475" y="10617"/>
                  </a:cubicBezTo>
                  <a:cubicBezTo>
                    <a:pt x="64800" y="0"/>
                    <a:pt x="71040" y="6510"/>
                    <a:pt x="73698" y="334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4035625" y="1863625"/>
              <a:ext cx="1848025" cy="1450100"/>
            </a:xfrm>
            <a:custGeom>
              <a:avLst/>
              <a:gdLst/>
              <a:ahLst/>
              <a:cxnLst/>
              <a:rect l="l" t="t" r="r" b="b"/>
              <a:pathLst>
                <a:path w="73921" h="58004" fill="none" extrusionOk="0">
                  <a:moveTo>
                    <a:pt x="0" y="58004"/>
                  </a:moveTo>
                  <a:cubicBezTo>
                    <a:pt x="2388" y="56221"/>
                    <a:pt x="13435" y="57622"/>
                    <a:pt x="19069" y="47944"/>
                  </a:cubicBezTo>
                  <a:cubicBezTo>
                    <a:pt x="24720" y="38266"/>
                    <a:pt x="30275" y="31119"/>
                    <a:pt x="39523" y="27633"/>
                  </a:cubicBezTo>
                  <a:cubicBezTo>
                    <a:pt x="48771" y="24132"/>
                    <a:pt x="48437" y="20948"/>
                    <a:pt x="56746" y="10474"/>
                  </a:cubicBezTo>
                  <a:cubicBezTo>
                    <a:pt x="65055" y="1"/>
                    <a:pt x="71167" y="6479"/>
                    <a:pt x="73921" y="324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4031650" y="1866025"/>
              <a:ext cx="1853200" cy="1461225"/>
            </a:xfrm>
            <a:custGeom>
              <a:avLst/>
              <a:gdLst/>
              <a:ahLst/>
              <a:cxnLst/>
              <a:rect l="l" t="t" r="r" b="b"/>
              <a:pathLst>
                <a:path w="74128" h="58449" fill="none" extrusionOk="0">
                  <a:moveTo>
                    <a:pt x="0" y="58449"/>
                  </a:moveTo>
                  <a:cubicBezTo>
                    <a:pt x="2308" y="56730"/>
                    <a:pt x="13689" y="57971"/>
                    <a:pt x="19308" y="48071"/>
                  </a:cubicBezTo>
                  <a:cubicBezTo>
                    <a:pt x="24943" y="38154"/>
                    <a:pt x="30609" y="31262"/>
                    <a:pt x="39889" y="27697"/>
                  </a:cubicBezTo>
                  <a:cubicBezTo>
                    <a:pt x="49169" y="24115"/>
                    <a:pt x="48707" y="20661"/>
                    <a:pt x="57000" y="10331"/>
                  </a:cubicBezTo>
                  <a:cubicBezTo>
                    <a:pt x="65293" y="0"/>
                    <a:pt x="71310" y="6463"/>
                    <a:pt x="74128" y="313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4027650" y="1868800"/>
              <a:ext cx="1858400" cy="1472400"/>
            </a:xfrm>
            <a:custGeom>
              <a:avLst/>
              <a:gdLst/>
              <a:ahLst/>
              <a:cxnLst/>
              <a:rect l="l" t="t" r="r" b="b"/>
              <a:pathLst>
                <a:path w="74336" h="58896" fill="none" extrusionOk="0">
                  <a:moveTo>
                    <a:pt x="1" y="58895"/>
                  </a:moveTo>
                  <a:cubicBezTo>
                    <a:pt x="2245" y="57240"/>
                    <a:pt x="13929" y="58306"/>
                    <a:pt x="19547" y="48167"/>
                  </a:cubicBezTo>
                  <a:cubicBezTo>
                    <a:pt x="25182" y="38027"/>
                    <a:pt x="30928" y="31390"/>
                    <a:pt x="40256" y="27745"/>
                  </a:cubicBezTo>
                  <a:cubicBezTo>
                    <a:pt x="49568" y="24084"/>
                    <a:pt x="48995" y="20343"/>
                    <a:pt x="57272" y="10172"/>
                  </a:cubicBezTo>
                  <a:cubicBezTo>
                    <a:pt x="65549" y="1"/>
                    <a:pt x="71438" y="6431"/>
                    <a:pt x="74335" y="300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4023675" y="1871200"/>
              <a:ext cx="1863575" cy="1483925"/>
            </a:xfrm>
            <a:custGeom>
              <a:avLst/>
              <a:gdLst/>
              <a:ahLst/>
              <a:cxnLst/>
              <a:rect l="l" t="t" r="r" b="b"/>
              <a:pathLst>
                <a:path w="74543" h="59357" fill="none" extrusionOk="0">
                  <a:moveTo>
                    <a:pt x="1" y="59356"/>
                  </a:moveTo>
                  <a:cubicBezTo>
                    <a:pt x="2165" y="57749"/>
                    <a:pt x="14183" y="58640"/>
                    <a:pt x="19786" y="48278"/>
                  </a:cubicBezTo>
                  <a:cubicBezTo>
                    <a:pt x="25405" y="37915"/>
                    <a:pt x="31263" y="31533"/>
                    <a:pt x="40622" y="27792"/>
                  </a:cubicBezTo>
                  <a:cubicBezTo>
                    <a:pt x="49966" y="24067"/>
                    <a:pt x="49281" y="20040"/>
                    <a:pt x="57542" y="10028"/>
                  </a:cubicBezTo>
                  <a:cubicBezTo>
                    <a:pt x="65787" y="0"/>
                    <a:pt x="71581" y="6415"/>
                    <a:pt x="74542" y="291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4019700" y="1873575"/>
              <a:ext cx="1868725" cy="1495475"/>
            </a:xfrm>
            <a:custGeom>
              <a:avLst/>
              <a:gdLst/>
              <a:ahLst/>
              <a:cxnLst/>
              <a:rect l="l" t="t" r="r" b="b"/>
              <a:pathLst>
                <a:path w="74749" h="59819" fill="none" extrusionOk="0">
                  <a:moveTo>
                    <a:pt x="1" y="59818"/>
                  </a:moveTo>
                  <a:cubicBezTo>
                    <a:pt x="2102" y="58258"/>
                    <a:pt x="14422" y="58991"/>
                    <a:pt x="20025" y="48390"/>
                  </a:cubicBezTo>
                  <a:cubicBezTo>
                    <a:pt x="25628" y="37805"/>
                    <a:pt x="31581" y="31676"/>
                    <a:pt x="40972" y="27856"/>
                  </a:cubicBezTo>
                  <a:cubicBezTo>
                    <a:pt x="50379" y="24036"/>
                    <a:pt x="49552" y="19754"/>
                    <a:pt x="57797" y="9885"/>
                  </a:cubicBezTo>
                  <a:cubicBezTo>
                    <a:pt x="66042" y="1"/>
                    <a:pt x="71709" y="6399"/>
                    <a:pt x="74749" y="280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4015725" y="1876375"/>
              <a:ext cx="1873900" cy="1506600"/>
            </a:xfrm>
            <a:custGeom>
              <a:avLst/>
              <a:gdLst/>
              <a:ahLst/>
              <a:cxnLst/>
              <a:rect l="l" t="t" r="r" b="b"/>
              <a:pathLst>
                <a:path w="74956" h="60264" fill="none" extrusionOk="0">
                  <a:moveTo>
                    <a:pt x="0" y="60263"/>
                  </a:moveTo>
                  <a:cubicBezTo>
                    <a:pt x="2022" y="58751"/>
                    <a:pt x="14676" y="59308"/>
                    <a:pt x="20263" y="48485"/>
                  </a:cubicBezTo>
                  <a:cubicBezTo>
                    <a:pt x="25866" y="37661"/>
                    <a:pt x="31899" y="31803"/>
                    <a:pt x="41338" y="27903"/>
                  </a:cubicBezTo>
                  <a:cubicBezTo>
                    <a:pt x="50777" y="24004"/>
                    <a:pt x="49838" y="19435"/>
                    <a:pt x="58067" y="9710"/>
                  </a:cubicBezTo>
                  <a:cubicBezTo>
                    <a:pt x="66296" y="0"/>
                    <a:pt x="71852" y="6367"/>
                    <a:pt x="74956" y="267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4011750" y="1878750"/>
              <a:ext cx="1879075" cy="1518150"/>
            </a:xfrm>
            <a:custGeom>
              <a:avLst/>
              <a:gdLst/>
              <a:ahLst/>
              <a:cxnLst/>
              <a:rect l="l" t="t" r="r" b="b"/>
              <a:pathLst>
                <a:path w="75163" h="60726" fill="none" extrusionOk="0">
                  <a:moveTo>
                    <a:pt x="0" y="60726"/>
                  </a:moveTo>
                  <a:cubicBezTo>
                    <a:pt x="1958" y="59261"/>
                    <a:pt x="14931" y="59659"/>
                    <a:pt x="20502" y="48612"/>
                  </a:cubicBezTo>
                  <a:cubicBezTo>
                    <a:pt x="26089" y="37550"/>
                    <a:pt x="32233" y="31947"/>
                    <a:pt x="41704" y="27968"/>
                  </a:cubicBezTo>
                  <a:cubicBezTo>
                    <a:pt x="51175" y="23988"/>
                    <a:pt x="50124" y="19133"/>
                    <a:pt x="58338" y="9567"/>
                  </a:cubicBezTo>
                  <a:cubicBezTo>
                    <a:pt x="66535" y="1"/>
                    <a:pt x="71979" y="6352"/>
                    <a:pt x="75162" y="257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4007750" y="1881550"/>
              <a:ext cx="1884275" cy="1529275"/>
            </a:xfrm>
            <a:custGeom>
              <a:avLst/>
              <a:gdLst/>
              <a:ahLst/>
              <a:cxnLst/>
              <a:rect l="l" t="t" r="r" b="b"/>
              <a:pathLst>
                <a:path w="75371" h="61171" fill="none" extrusionOk="0">
                  <a:moveTo>
                    <a:pt x="1" y="61171"/>
                  </a:moveTo>
                  <a:cubicBezTo>
                    <a:pt x="1879" y="59770"/>
                    <a:pt x="15170" y="59993"/>
                    <a:pt x="20741" y="48707"/>
                  </a:cubicBezTo>
                  <a:cubicBezTo>
                    <a:pt x="26328" y="37422"/>
                    <a:pt x="32552" y="32074"/>
                    <a:pt x="42071" y="28015"/>
                  </a:cubicBezTo>
                  <a:cubicBezTo>
                    <a:pt x="51589" y="23956"/>
                    <a:pt x="50412" y="18830"/>
                    <a:pt x="58593" y="9407"/>
                  </a:cubicBezTo>
                  <a:cubicBezTo>
                    <a:pt x="66791" y="0"/>
                    <a:pt x="72107" y="6303"/>
                    <a:pt x="75370" y="245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4003375" y="1883925"/>
              <a:ext cx="1889825" cy="1540825"/>
            </a:xfrm>
            <a:custGeom>
              <a:avLst/>
              <a:gdLst/>
              <a:ahLst/>
              <a:cxnLst/>
              <a:rect l="l" t="t" r="r" b="b"/>
              <a:pathLst>
                <a:path w="75593" h="61633" fill="none" extrusionOk="0">
                  <a:moveTo>
                    <a:pt x="1" y="61633"/>
                  </a:moveTo>
                  <a:cubicBezTo>
                    <a:pt x="1831" y="60280"/>
                    <a:pt x="15441" y="60328"/>
                    <a:pt x="20996" y="48819"/>
                  </a:cubicBezTo>
                  <a:cubicBezTo>
                    <a:pt x="26567" y="37311"/>
                    <a:pt x="32902" y="32217"/>
                    <a:pt x="42453" y="28079"/>
                  </a:cubicBezTo>
                  <a:cubicBezTo>
                    <a:pt x="52003" y="23924"/>
                    <a:pt x="50698" y="18528"/>
                    <a:pt x="58880" y="9264"/>
                  </a:cubicBezTo>
                  <a:cubicBezTo>
                    <a:pt x="67045" y="1"/>
                    <a:pt x="72266" y="6288"/>
                    <a:pt x="75593" y="234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3999400" y="1886325"/>
              <a:ext cx="1895000" cy="1552350"/>
            </a:xfrm>
            <a:custGeom>
              <a:avLst/>
              <a:gdLst/>
              <a:ahLst/>
              <a:cxnLst/>
              <a:rect l="l" t="t" r="r" b="b"/>
              <a:pathLst>
                <a:path w="75800" h="62094" fill="none" extrusionOk="0">
                  <a:moveTo>
                    <a:pt x="1" y="62094"/>
                  </a:moveTo>
                  <a:cubicBezTo>
                    <a:pt x="1752" y="60789"/>
                    <a:pt x="15679" y="60677"/>
                    <a:pt x="21235" y="48930"/>
                  </a:cubicBezTo>
                  <a:cubicBezTo>
                    <a:pt x="26806" y="37183"/>
                    <a:pt x="33220" y="32360"/>
                    <a:pt x="42819" y="28126"/>
                  </a:cubicBezTo>
                  <a:cubicBezTo>
                    <a:pt x="52401" y="23908"/>
                    <a:pt x="50984" y="18225"/>
                    <a:pt x="59134" y="9121"/>
                  </a:cubicBezTo>
                  <a:cubicBezTo>
                    <a:pt x="67300" y="0"/>
                    <a:pt x="72393" y="6272"/>
                    <a:pt x="75800" y="224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3995425" y="1889100"/>
              <a:ext cx="1900175" cy="1563500"/>
            </a:xfrm>
            <a:custGeom>
              <a:avLst/>
              <a:gdLst/>
              <a:ahLst/>
              <a:cxnLst/>
              <a:rect l="l" t="t" r="r" b="b"/>
              <a:pathLst>
                <a:path w="76007" h="62540" fill="none" extrusionOk="0">
                  <a:moveTo>
                    <a:pt x="1" y="62540"/>
                  </a:moveTo>
                  <a:cubicBezTo>
                    <a:pt x="1688" y="61283"/>
                    <a:pt x="15934" y="60996"/>
                    <a:pt x="21473" y="49026"/>
                  </a:cubicBezTo>
                  <a:cubicBezTo>
                    <a:pt x="27028" y="37056"/>
                    <a:pt x="33555" y="32488"/>
                    <a:pt x="43185" y="28174"/>
                  </a:cubicBezTo>
                  <a:cubicBezTo>
                    <a:pt x="52815" y="23877"/>
                    <a:pt x="51271" y="17908"/>
                    <a:pt x="59404" y="8962"/>
                  </a:cubicBezTo>
                  <a:cubicBezTo>
                    <a:pt x="67554" y="0"/>
                    <a:pt x="72536" y="6240"/>
                    <a:pt x="76006" y="211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3991450" y="1891475"/>
              <a:ext cx="1905350" cy="1575075"/>
            </a:xfrm>
            <a:custGeom>
              <a:avLst/>
              <a:gdLst/>
              <a:ahLst/>
              <a:cxnLst/>
              <a:rect l="l" t="t" r="r" b="b"/>
              <a:pathLst>
                <a:path w="76214" h="63003" fill="none" extrusionOk="0">
                  <a:moveTo>
                    <a:pt x="0" y="63002"/>
                  </a:moveTo>
                  <a:cubicBezTo>
                    <a:pt x="1608" y="61792"/>
                    <a:pt x="16172" y="61347"/>
                    <a:pt x="21712" y="49138"/>
                  </a:cubicBezTo>
                  <a:cubicBezTo>
                    <a:pt x="27251" y="36945"/>
                    <a:pt x="33873" y="32632"/>
                    <a:pt x="43535" y="28238"/>
                  </a:cubicBezTo>
                  <a:cubicBezTo>
                    <a:pt x="53212" y="23861"/>
                    <a:pt x="51541" y="17622"/>
                    <a:pt x="59675" y="8803"/>
                  </a:cubicBezTo>
                  <a:cubicBezTo>
                    <a:pt x="67793" y="1"/>
                    <a:pt x="72664" y="6225"/>
                    <a:pt x="76213" y="200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3987475" y="1893875"/>
              <a:ext cx="1910500" cy="1586200"/>
            </a:xfrm>
            <a:custGeom>
              <a:avLst/>
              <a:gdLst/>
              <a:ahLst/>
              <a:cxnLst/>
              <a:rect l="l" t="t" r="r" b="b"/>
              <a:pathLst>
                <a:path w="76420" h="63448" fill="none" extrusionOk="0">
                  <a:moveTo>
                    <a:pt x="0" y="63447"/>
                  </a:moveTo>
                  <a:cubicBezTo>
                    <a:pt x="1544" y="62301"/>
                    <a:pt x="16427" y="61696"/>
                    <a:pt x="21950" y="49265"/>
                  </a:cubicBezTo>
                  <a:cubicBezTo>
                    <a:pt x="27490" y="36833"/>
                    <a:pt x="34191" y="32759"/>
                    <a:pt x="43901" y="28302"/>
                  </a:cubicBezTo>
                  <a:cubicBezTo>
                    <a:pt x="53610" y="23829"/>
                    <a:pt x="51827" y="17319"/>
                    <a:pt x="59929" y="8660"/>
                  </a:cubicBezTo>
                  <a:cubicBezTo>
                    <a:pt x="68047" y="0"/>
                    <a:pt x="72807" y="6208"/>
                    <a:pt x="76420" y="19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3983500" y="1896650"/>
              <a:ext cx="1916075" cy="1597350"/>
            </a:xfrm>
            <a:custGeom>
              <a:avLst/>
              <a:gdLst/>
              <a:ahLst/>
              <a:cxnLst/>
              <a:rect l="l" t="t" r="r" b="b"/>
              <a:pathLst>
                <a:path w="76643" h="63894" fill="none" extrusionOk="0">
                  <a:moveTo>
                    <a:pt x="0" y="63893"/>
                  </a:moveTo>
                  <a:cubicBezTo>
                    <a:pt x="1464" y="62811"/>
                    <a:pt x="16681" y="62015"/>
                    <a:pt x="22189" y="49361"/>
                  </a:cubicBezTo>
                  <a:cubicBezTo>
                    <a:pt x="27712" y="36691"/>
                    <a:pt x="34525" y="32886"/>
                    <a:pt x="44266" y="28350"/>
                  </a:cubicBezTo>
                  <a:cubicBezTo>
                    <a:pt x="54008" y="23797"/>
                    <a:pt x="52114" y="17001"/>
                    <a:pt x="60200" y="8501"/>
                  </a:cubicBezTo>
                  <a:cubicBezTo>
                    <a:pt x="68286" y="1"/>
                    <a:pt x="72934" y="6177"/>
                    <a:pt x="76643" y="178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3979500" y="1899050"/>
              <a:ext cx="1921275" cy="1608875"/>
            </a:xfrm>
            <a:custGeom>
              <a:avLst/>
              <a:gdLst/>
              <a:ahLst/>
              <a:cxnLst/>
              <a:rect l="l" t="t" r="r" b="b"/>
              <a:pathLst>
                <a:path w="76851" h="64355" fill="none" extrusionOk="0">
                  <a:moveTo>
                    <a:pt x="1" y="64355"/>
                  </a:moveTo>
                  <a:cubicBezTo>
                    <a:pt x="1402" y="63320"/>
                    <a:pt x="16921" y="62365"/>
                    <a:pt x="22429" y="49472"/>
                  </a:cubicBezTo>
                  <a:cubicBezTo>
                    <a:pt x="27952" y="36579"/>
                    <a:pt x="34844" y="33029"/>
                    <a:pt x="44633" y="28413"/>
                  </a:cubicBezTo>
                  <a:cubicBezTo>
                    <a:pt x="54423" y="23781"/>
                    <a:pt x="52401" y="16714"/>
                    <a:pt x="60471" y="8357"/>
                  </a:cubicBezTo>
                  <a:cubicBezTo>
                    <a:pt x="68541" y="0"/>
                    <a:pt x="73062" y="6160"/>
                    <a:pt x="76850" y="167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3975525" y="1901825"/>
              <a:ext cx="1926450" cy="1620025"/>
            </a:xfrm>
            <a:custGeom>
              <a:avLst/>
              <a:gdLst/>
              <a:ahLst/>
              <a:cxnLst/>
              <a:rect l="l" t="t" r="r" b="b"/>
              <a:pathLst>
                <a:path w="77058" h="64801" fill="none" extrusionOk="0">
                  <a:moveTo>
                    <a:pt x="1" y="64801"/>
                  </a:moveTo>
                  <a:cubicBezTo>
                    <a:pt x="1322" y="63814"/>
                    <a:pt x="17176" y="62684"/>
                    <a:pt x="22667" y="49568"/>
                  </a:cubicBezTo>
                  <a:cubicBezTo>
                    <a:pt x="28175" y="36452"/>
                    <a:pt x="35178" y="33157"/>
                    <a:pt x="44999" y="28445"/>
                  </a:cubicBezTo>
                  <a:cubicBezTo>
                    <a:pt x="54820" y="23750"/>
                    <a:pt x="52671" y="16396"/>
                    <a:pt x="60726" y="8198"/>
                  </a:cubicBezTo>
                  <a:cubicBezTo>
                    <a:pt x="68780" y="1"/>
                    <a:pt x="73205" y="6113"/>
                    <a:pt x="77057" y="156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3971550" y="1904225"/>
              <a:ext cx="1931600" cy="1631550"/>
            </a:xfrm>
            <a:custGeom>
              <a:avLst/>
              <a:gdLst/>
              <a:ahLst/>
              <a:cxnLst/>
              <a:rect l="l" t="t" r="r" b="b"/>
              <a:pathLst>
                <a:path w="77264" h="65262" fill="none" extrusionOk="0">
                  <a:moveTo>
                    <a:pt x="0" y="65262"/>
                  </a:moveTo>
                  <a:cubicBezTo>
                    <a:pt x="1258" y="64323"/>
                    <a:pt x="17414" y="63033"/>
                    <a:pt x="22906" y="49679"/>
                  </a:cubicBezTo>
                  <a:cubicBezTo>
                    <a:pt x="28413" y="36340"/>
                    <a:pt x="35496" y="33300"/>
                    <a:pt x="45365" y="28508"/>
                  </a:cubicBezTo>
                  <a:cubicBezTo>
                    <a:pt x="55218" y="23717"/>
                    <a:pt x="52958" y="16093"/>
                    <a:pt x="60996" y="8055"/>
                  </a:cubicBezTo>
                  <a:cubicBezTo>
                    <a:pt x="69034" y="0"/>
                    <a:pt x="73332" y="6097"/>
                    <a:pt x="77264" y="144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3967175" y="1906600"/>
              <a:ext cx="1937175" cy="1643100"/>
            </a:xfrm>
            <a:custGeom>
              <a:avLst/>
              <a:gdLst/>
              <a:ahLst/>
              <a:cxnLst/>
              <a:rect l="l" t="t" r="r" b="b"/>
              <a:pathLst>
                <a:path w="77487" h="65724" fill="none" extrusionOk="0">
                  <a:moveTo>
                    <a:pt x="0" y="65724"/>
                  </a:moveTo>
                  <a:cubicBezTo>
                    <a:pt x="1194" y="64832"/>
                    <a:pt x="17685" y="63384"/>
                    <a:pt x="23176" y="49806"/>
                  </a:cubicBezTo>
                  <a:cubicBezTo>
                    <a:pt x="28652" y="36229"/>
                    <a:pt x="35846" y="33443"/>
                    <a:pt x="45747" y="28573"/>
                  </a:cubicBezTo>
                  <a:cubicBezTo>
                    <a:pt x="55648" y="23702"/>
                    <a:pt x="53260" y="15791"/>
                    <a:pt x="61283" y="7896"/>
                  </a:cubicBezTo>
                  <a:cubicBezTo>
                    <a:pt x="69305" y="1"/>
                    <a:pt x="73491" y="6081"/>
                    <a:pt x="77487" y="135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3963200" y="1909400"/>
              <a:ext cx="1942350" cy="1654225"/>
            </a:xfrm>
            <a:custGeom>
              <a:avLst/>
              <a:gdLst/>
              <a:ahLst/>
              <a:cxnLst/>
              <a:rect l="l" t="t" r="r" b="b"/>
              <a:pathLst>
                <a:path w="77694" h="66169" fill="none" extrusionOk="0">
                  <a:moveTo>
                    <a:pt x="0" y="66169"/>
                  </a:moveTo>
                  <a:cubicBezTo>
                    <a:pt x="1130" y="65341"/>
                    <a:pt x="17923" y="63702"/>
                    <a:pt x="23399" y="49901"/>
                  </a:cubicBezTo>
                  <a:cubicBezTo>
                    <a:pt x="28890" y="36085"/>
                    <a:pt x="36165" y="33570"/>
                    <a:pt x="46113" y="28620"/>
                  </a:cubicBezTo>
                  <a:cubicBezTo>
                    <a:pt x="56046" y="23669"/>
                    <a:pt x="53531" y="15488"/>
                    <a:pt x="61537" y="7736"/>
                  </a:cubicBezTo>
                  <a:cubicBezTo>
                    <a:pt x="69544" y="0"/>
                    <a:pt x="73618" y="6049"/>
                    <a:pt x="77693" y="122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3959225" y="1911775"/>
              <a:ext cx="1947525" cy="1665800"/>
            </a:xfrm>
            <a:custGeom>
              <a:avLst/>
              <a:gdLst/>
              <a:ahLst/>
              <a:cxnLst/>
              <a:rect l="l" t="t" r="r" b="b"/>
              <a:pathLst>
                <a:path w="77901" h="66632" fill="none" extrusionOk="0">
                  <a:moveTo>
                    <a:pt x="0" y="66631"/>
                  </a:moveTo>
                  <a:cubicBezTo>
                    <a:pt x="1051" y="65851"/>
                    <a:pt x="18178" y="64052"/>
                    <a:pt x="23653" y="50013"/>
                  </a:cubicBezTo>
                  <a:cubicBezTo>
                    <a:pt x="29113" y="35974"/>
                    <a:pt x="36483" y="33714"/>
                    <a:pt x="46463" y="28684"/>
                  </a:cubicBezTo>
                  <a:cubicBezTo>
                    <a:pt x="56443" y="23654"/>
                    <a:pt x="53817" y="15186"/>
                    <a:pt x="61807" y="7593"/>
                  </a:cubicBezTo>
                  <a:cubicBezTo>
                    <a:pt x="69798" y="1"/>
                    <a:pt x="73761" y="6033"/>
                    <a:pt x="77900" y="111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3955225" y="1914175"/>
              <a:ext cx="1952700" cy="1677325"/>
            </a:xfrm>
            <a:custGeom>
              <a:avLst/>
              <a:gdLst/>
              <a:ahLst/>
              <a:cxnLst/>
              <a:rect l="l" t="t" r="r" b="b"/>
              <a:pathLst>
                <a:path w="78108" h="67093" fill="none" extrusionOk="0">
                  <a:moveTo>
                    <a:pt x="1" y="67092"/>
                  </a:moveTo>
                  <a:cubicBezTo>
                    <a:pt x="988" y="66360"/>
                    <a:pt x="18433" y="64386"/>
                    <a:pt x="23893" y="50124"/>
                  </a:cubicBezTo>
                  <a:cubicBezTo>
                    <a:pt x="29337" y="35862"/>
                    <a:pt x="36818" y="33857"/>
                    <a:pt x="46830" y="28747"/>
                  </a:cubicBezTo>
                  <a:cubicBezTo>
                    <a:pt x="56858" y="23622"/>
                    <a:pt x="54104" y="14883"/>
                    <a:pt x="62079" y="7450"/>
                  </a:cubicBezTo>
                  <a:cubicBezTo>
                    <a:pt x="70038" y="0"/>
                    <a:pt x="73890" y="6017"/>
                    <a:pt x="78108" y="101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3951250" y="1916950"/>
              <a:ext cx="1957875" cy="1688475"/>
            </a:xfrm>
            <a:custGeom>
              <a:avLst/>
              <a:gdLst/>
              <a:ahLst/>
              <a:cxnLst/>
              <a:rect l="l" t="t" r="r" b="b"/>
              <a:pathLst>
                <a:path w="78315" h="67539" fill="none" extrusionOk="0">
                  <a:moveTo>
                    <a:pt x="1" y="67538"/>
                  </a:moveTo>
                  <a:cubicBezTo>
                    <a:pt x="908" y="66854"/>
                    <a:pt x="18672" y="64721"/>
                    <a:pt x="24132" y="50220"/>
                  </a:cubicBezTo>
                  <a:cubicBezTo>
                    <a:pt x="29575" y="35735"/>
                    <a:pt x="37136" y="33984"/>
                    <a:pt x="47196" y="28779"/>
                  </a:cubicBezTo>
                  <a:cubicBezTo>
                    <a:pt x="57256" y="23590"/>
                    <a:pt x="54391" y="14581"/>
                    <a:pt x="62333" y="7291"/>
                  </a:cubicBezTo>
                  <a:cubicBezTo>
                    <a:pt x="70292" y="1"/>
                    <a:pt x="74017" y="5986"/>
                    <a:pt x="78315" y="89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3947275" y="1919350"/>
              <a:ext cx="1963050" cy="1700000"/>
            </a:xfrm>
            <a:custGeom>
              <a:avLst/>
              <a:gdLst/>
              <a:ahLst/>
              <a:cxnLst/>
              <a:rect l="l" t="t" r="r" b="b"/>
              <a:pathLst>
                <a:path w="78522" h="68000" fill="none" extrusionOk="0">
                  <a:moveTo>
                    <a:pt x="1" y="67999"/>
                  </a:moveTo>
                  <a:cubicBezTo>
                    <a:pt x="844" y="67363"/>
                    <a:pt x="18926" y="65071"/>
                    <a:pt x="24370" y="50331"/>
                  </a:cubicBezTo>
                  <a:cubicBezTo>
                    <a:pt x="29798" y="35607"/>
                    <a:pt x="37470" y="34127"/>
                    <a:pt x="47562" y="28843"/>
                  </a:cubicBezTo>
                  <a:cubicBezTo>
                    <a:pt x="57654" y="23574"/>
                    <a:pt x="54661" y="14278"/>
                    <a:pt x="62604" y="7131"/>
                  </a:cubicBezTo>
                  <a:cubicBezTo>
                    <a:pt x="70531" y="0"/>
                    <a:pt x="74160" y="5953"/>
                    <a:pt x="78521" y="78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3943300" y="1921725"/>
              <a:ext cx="1968225" cy="1711150"/>
            </a:xfrm>
            <a:custGeom>
              <a:avLst/>
              <a:gdLst/>
              <a:ahLst/>
              <a:cxnLst/>
              <a:rect l="l" t="t" r="r" b="b"/>
              <a:pathLst>
                <a:path w="78729" h="68446" fill="none" extrusionOk="0">
                  <a:moveTo>
                    <a:pt x="0" y="68446"/>
                  </a:moveTo>
                  <a:cubicBezTo>
                    <a:pt x="764" y="67873"/>
                    <a:pt x="19165" y="65405"/>
                    <a:pt x="24609" y="50459"/>
                  </a:cubicBezTo>
                  <a:cubicBezTo>
                    <a:pt x="30037" y="35497"/>
                    <a:pt x="37788" y="34271"/>
                    <a:pt x="47928" y="28907"/>
                  </a:cubicBezTo>
                  <a:cubicBezTo>
                    <a:pt x="58067" y="23558"/>
                    <a:pt x="54947" y="13976"/>
                    <a:pt x="62858" y="6988"/>
                  </a:cubicBezTo>
                  <a:cubicBezTo>
                    <a:pt x="70785" y="1"/>
                    <a:pt x="74287" y="5938"/>
                    <a:pt x="78728" y="68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3939325" y="1924525"/>
              <a:ext cx="1973375" cy="1722275"/>
            </a:xfrm>
            <a:custGeom>
              <a:avLst/>
              <a:gdLst/>
              <a:ahLst/>
              <a:cxnLst/>
              <a:rect l="l" t="t" r="r" b="b"/>
              <a:pathLst>
                <a:path w="78935" h="68891" fill="none" extrusionOk="0">
                  <a:moveTo>
                    <a:pt x="0" y="68891"/>
                  </a:moveTo>
                  <a:cubicBezTo>
                    <a:pt x="701" y="68381"/>
                    <a:pt x="19419" y="65739"/>
                    <a:pt x="24847" y="50554"/>
                  </a:cubicBezTo>
                  <a:cubicBezTo>
                    <a:pt x="30259" y="35369"/>
                    <a:pt x="38122" y="34382"/>
                    <a:pt x="48294" y="28954"/>
                  </a:cubicBezTo>
                  <a:cubicBezTo>
                    <a:pt x="58465" y="23510"/>
                    <a:pt x="55234" y="13657"/>
                    <a:pt x="63129" y="6829"/>
                  </a:cubicBezTo>
                  <a:cubicBezTo>
                    <a:pt x="71040" y="0"/>
                    <a:pt x="74430" y="5905"/>
                    <a:pt x="78935" y="55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05" name="Google Shape;1105;p9"/>
            <p:cNvSpPr/>
            <p:nvPr/>
          </p:nvSpPr>
          <p:spPr>
            <a:xfrm>
              <a:off x="3935350" y="1926900"/>
              <a:ext cx="1978550" cy="1733825"/>
            </a:xfrm>
            <a:custGeom>
              <a:avLst/>
              <a:gdLst/>
              <a:ahLst/>
              <a:cxnLst/>
              <a:rect l="l" t="t" r="r" b="b"/>
              <a:pathLst>
                <a:path w="79142" h="69353" fill="none" extrusionOk="0">
                  <a:moveTo>
                    <a:pt x="0" y="69353"/>
                  </a:moveTo>
                  <a:cubicBezTo>
                    <a:pt x="621" y="68891"/>
                    <a:pt x="19674" y="66074"/>
                    <a:pt x="25086" y="50666"/>
                  </a:cubicBezTo>
                  <a:cubicBezTo>
                    <a:pt x="30498" y="35258"/>
                    <a:pt x="38441" y="34526"/>
                    <a:pt x="48660" y="29018"/>
                  </a:cubicBezTo>
                  <a:cubicBezTo>
                    <a:pt x="58863" y="23495"/>
                    <a:pt x="55504" y="13371"/>
                    <a:pt x="63399" y="6686"/>
                  </a:cubicBezTo>
                  <a:cubicBezTo>
                    <a:pt x="71278" y="1"/>
                    <a:pt x="74557" y="5890"/>
                    <a:pt x="79142" y="44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06" name="Google Shape;1106;p9"/>
            <p:cNvSpPr/>
            <p:nvPr/>
          </p:nvSpPr>
          <p:spPr>
            <a:xfrm>
              <a:off x="3931350" y="1929700"/>
              <a:ext cx="1984150" cy="1744950"/>
            </a:xfrm>
            <a:custGeom>
              <a:avLst/>
              <a:gdLst/>
              <a:ahLst/>
              <a:cxnLst/>
              <a:rect l="l" t="t" r="r" b="b"/>
              <a:pathLst>
                <a:path w="79366" h="69798" fill="none" extrusionOk="0">
                  <a:moveTo>
                    <a:pt x="1" y="69798"/>
                  </a:moveTo>
                  <a:cubicBezTo>
                    <a:pt x="558" y="69384"/>
                    <a:pt x="19914" y="66408"/>
                    <a:pt x="25325" y="50761"/>
                  </a:cubicBezTo>
                  <a:cubicBezTo>
                    <a:pt x="30722" y="35114"/>
                    <a:pt x="38760" y="34652"/>
                    <a:pt x="49011" y="29065"/>
                  </a:cubicBezTo>
                  <a:cubicBezTo>
                    <a:pt x="59261" y="23462"/>
                    <a:pt x="55791" y="13052"/>
                    <a:pt x="63655" y="6526"/>
                  </a:cubicBezTo>
                  <a:cubicBezTo>
                    <a:pt x="71534" y="0"/>
                    <a:pt x="74701" y="5858"/>
                    <a:pt x="79365" y="33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07" name="Google Shape;1107;p9"/>
            <p:cNvSpPr/>
            <p:nvPr/>
          </p:nvSpPr>
          <p:spPr>
            <a:xfrm>
              <a:off x="3926975" y="1932075"/>
              <a:ext cx="1989700" cy="1756525"/>
            </a:xfrm>
            <a:custGeom>
              <a:avLst/>
              <a:gdLst/>
              <a:ahLst/>
              <a:cxnLst/>
              <a:rect l="l" t="t" r="r" b="b"/>
              <a:pathLst>
                <a:path w="79588" h="70261" fill="none" extrusionOk="0">
                  <a:moveTo>
                    <a:pt x="1" y="70260"/>
                  </a:moveTo>
                  <a:cubicBezTo>
                    <a:pt x="494" y="69894"/>
                    <a:pt x="20184" y="66758"/>
                    <a:pt x="25580" y="50873"/>
                  </a:cubicBezTo>
                  <a:cubicBezTo>
                    <a:pt x="30960" y="35003"/>
                    <a:pt x="39110" y="34796"/>
                    <a:pt x="49393" y="29114"/>
                  </a:cubicBezTo>
                  <a:cubicBezTo>
                    <a:pt x="59691" y="23447"/>
                    <a:pt x="56094" y="12750"/>
                    <a:pt x="63941" y="6383"/>
                  </a:cubicBezTo>
                  <a:cubicBezTo>
                    <a:pt x="71788" y="1"/>
                    <a:pt x="74845" y="5842"/>
                    <a:pt x="79588" y="22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08" name="Google Shape;1108;p9"/>
            <p:cNvSpPr/>
            <p:nvPr/>
          </p:nvSpPr>
          <p:spPr>
            <a:xfrm>
              <a:off x="3923000" y="1934475"/>
              <a:ext cx="1994875" cy="1768050"/>
            </a:xfrm>
            <a:custGeom>
              <a:avLst/>
              <a:gdLst/>
              <a:ahLst/>
              <a:cxnLst/>
              <a:rect l="l" t="t" r="r" b="b"/>
              <a:pathLst>
                <a:path w="79795" h="70722" fill="none" extrusionOk="0">
                  <a:moveTo>
                    <a:pt x="1" y="70721"/>
                  </a:moveTo>
                  <a:cubicBezTo>
                    <a:pt x="430" y="70403"/>
                    <a:pt x="20423" y="67092"/>
                    <a:pt x="25819" y="50999"/>
                  </a:cubicBezTo>
                  <a:cubicBezTo>
                    <a:pt x="31199" y="34891"/>
                    <a:pt x="39428" y="34939"/>
                    <a:pt x="49759" y="29177"/>
                  </a:cubicBezTo>
                  <a:cubicBezTo>
                    <a:pt x="60089" y="23415"/>
                    <a:pt x="56380" y="12463"/>
                    <a:pt x="64212" y="6224"/>
                  </a:cubicBezTo>
                  <a:cubicBezTo>
                    <a:pt x="72043" y="0"/>
                    <a:pt x="74972" y="5826"/>
                    <a:pt x="79795" y="1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3919025" y="1937250"/>
              <a:ext cx="2000050" cy="1779200"/>
            </a:xfrm>
            <a:custGeom>
              <a:avLst/>
              <a:gdLst/>
              <a:ahLst/>
              <a:cxnLst/>
              <a:rect l="l" t="t" r="r" b="b"/>
              <a:pathLst>
                <a:path w="80002" h="71168" fill="none" extrusionOk="0">
                  <a:moveTo>
                    <a:pt x="0" y="71167"/>
                  </a:moveTo>
                  <a:cubicBezTo>
                    <a:pt x="351" y="70913"/>
                    <a:pt x="20677" y="67427"/>
                    <a:pt x="26057" y="51095"/>
                  </a:cubicBezTo>
                  <a:cubicBezTo>
                    <a:pt x="31421" y="34764"/>
                    <a:pt x="39762" y="35067"/>
                    <a:pt x="50124" y="29225"/>
                  </a:cubicBezTo>
                  <a:cubicBezTo>
                    <a:pt x="60487" y="23383"/>
                    <a:pt x="56651" y="12145"/>
                    <a:pt x="64466" y="6065"/>
                  </a:cubicBezTo>
                  <a:cubicBezTo>
                    <a:pt x="72297" y="0"/>
                    <a:pt x="75115" y="5779"/>
                    <a:pt x="80001" y="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3915050" y="1936850"/>
              <a:ext cx="2005225" cy="1793525"/>
            </a:xfrm>
            <a:custGeom>
              <a:avLst/>
              <a:gdLst/>
              <a:ahLst/>
              <a:cxnLst/>
              <a:rect l="l" t="t" r="r" b="b"/>
              <a:pathLst>
                <a:path w="80209" h="71741" fill="none" extrusionOk="0">
                  <a:moveTo>
                    <a:pt x="0" y="71740"/>
                  </a:moveTo>
                  <a:cubicBezTo>
                    <a:pt x="287" y="71533"/>
                    <a:pt x="20916" y="67872"/>
                    <a:pt x="26296" y="51318"/>
                  </a:cubicBezTo>
                  <a:cubicBezTo>
                    <a:pt x="31660" y="34748"/>
                    <a:pt x="40080" y="35321"/>
                    <a:pt x="50490" y="29400"/>
                  </a:cubicBezTo>
                  <a:cubicBezTo>
                    <a:pt x="60900" y="23479"/>
                    <a:pt x="56937" y="11955"/>
                    <a:pt x="64736" y="6033"/>
                  </a:cubicBezTo>
                  <a:cubicBezTo>
                    <a:pt x="72536" y="112"/>
                    <a:pt x="75242" y="5874"/>
                    <a:pt x="80208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3911075" y="1936850"/>
              <a:ext cx="2010375" cy="1807450"/>
            </a:xfrm>
            <a:custGeom>
              <a:avLst/>
              <a:gdLst/>
              <a:ahLst/>
              <a:cxnLst/>
              <a:rect l="l" t="t" r="r" b="b"/>
              <a:pathLst>
                <a:path w="80415" h="72298" fill="none" extrusionOk="0">
                  <a:moveTo>
                    <a:pt x="0" y="72297"/>
                  </a:moveTo>
                  <a:cubicBezTo>
                    <a:pt x="207" y="72138"/>
                    <a:pt x="21170" y="68318"/>
                    <a:pt x="26534" y="51525"/>
                  </a:cubicBezTo>
                  <a:cubicBezTo>
                    <a:pt x="31883" y="34732"/>
                    <a:pt x="40399" y="35560"/>
                    <a:pt x="50856" y="29559"/>
                  </a:cubicBezTo>
                  <a:cubicBezTo>
                    <a:pt x="61298" y="23558"/>
                    <a:pt x="57223" y="11764"/>
                    <a:pt x="65007" y="5986"/>
                  </a:cubicBezTo>
                  <a:cubicBezTo>
                    <a:pt x="72791" y="207"/>
                    <a:pt x="75385" y="5954"/>
                    <a:pt x="80415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3907075" y="1936450"/>
              <a:ext cx="2015575" cy="1821775"/>
            </a:xfrm>
            <a:custGeom>
              <a:avLst/>
              <a:gdLst/>
              <a:ahLst/>
              <a:cxnLst/>
              <a:rect l="l" t="t" r="r" b="b"/>
              <a:pathLst>
                <a:path w="80623" h="72871" fill="none" extrusionOk="0">
                  <a:moveTo>
                    <a:pt x="1" y="72871"/>
                  </a:moveTo>
                  <a:cubicBezTo>
                    <a:pt x="144" y="72759"/>
                    <a:pt x="21426" y="68764"/>
                    <a:pt x="26774" y="51748"/>
                  </a:cubicBezTo>
                  <a:cubicBezTo>
                    <a:pt x="32122" y="34732"/>
                    <a:pt x="40734" y="35815"/>
                    <a:pt x="51223" y="29734"/>
                  </a:cubicBezTo>
                  <a:cubicBezTo>
                    <a:pt x="61697" y="23638"/>
                    <a:pt x="57495" y="11573"/>
                    <a:pt x="65262" y="5954"/>
                  </a:cubicBezTo>
                  <a:cubicBezTo>
                    <a:pt x="73030" y="335"/>
                    <a:pt x="75513" y="6049"/>
                    <a:pt x="80623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3903100" y="1936050"/>
              <a:ext cx="2020750" cy="1836100"/>
            </a:xfrm>
            <a:custGeom>
              <a:avLst/>
              <a:gdLst/>
              <a:ahLst/>
              <a:cxnLst/>
              <a:rect l="l" t="t" r="r" b="b"/>
              <a:pathLst>
                <a:path w="80830" h="73444" fill="none" extrusionOk="0">
                  <a:moveTo>
                    <a:pt x="1" y="73444"/>
                  </a:moveTo>
                  <a:cubicBezTo>
                    <a:pt x="64" y="73380"/>
                    <a:pt x="21664" y="69226"/>
                    <a:pt x="27013" y="51971"/>
                  </a:cubicBezTo>
                  <a:cubicBezTo>
                    <a:pt x="32345" y="34733"/>
                    <a:pt x="41052" y="36070"/>
                    <a:pt x="51573" y="29910"/>
                  </a:cubicBezTo>
                  <a:cubicBezTo>
                    <a:pt x="62111" y="23734"/>
                    <a:pt x="57781" y="11382"/>
                    <a:pt x="65533" y="5922"/>
                  </a:cubicBezTo>
                  <a:cubicBezTo>
                    <a:pt x="73285" y="446"/>
                    <a:pt x="75656" y="6145"/>
                    <a:pt x="80829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3899125" y="1936050"/>
              <a:ext cx="2025925" cy="1849625"/>
            </a:xfrm>
            <a:custGeom>
              <a:avLst/>
              <a:gdLst/>
              <a:ahLst/>
              <a:cxnLst/>
              <a:rect l="l" t="t" r="r" b="b"/>
              <a:pathLst>
                <a:path w="81037" h="73985" fill="none" extrusionOk="0">
                  <a:moveTo>
                    <a:pt x="1" y="73985"/>
                  </a:moveTo>
                  <a:cubicBezTo>
                    <a:pt x="1" y="73985"/>
                    <a:pt x="21919" y="69671"/>
                    <a:pt x="27251" y="52194"/>
                  </a:cubicBezTo>
                  <a:cubicBezTo>
                    <a:pt x="32568" y="34717"/>
                    <a:pt x="41386" y="36308"/>
                    <a:pt x="51939" y="30053"/>
                  </a:cubicBezTo>
                  <a:cubicBezTo>
                    <a:pt x="62508" y="23813"/>
                    <a:pt x="58067" y="11175"/>
                    <a:pt x="65803" y="5858"/>
                  </a:cubicBezTo>
                  <a:cubicBezTo>
                    <a:pt x="73523" y="558"/>
                    <a:pt x="75783" y="6224"/>
                    <a:pt x="81036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sp>
        <p:nvSpPr>
          <p:cNvPr id="1115" name="Google Shape;1115;p9"/>
          <p:cNvSpPr txBox="1">
            <a:spLocks noGrp="1"/>
          </p:cNvSpPr>
          <p:nvPr>
            <p:ph type="ctrTitle"/>
          </p:nvPr>
        </p:nvSpPr>
        <p:spPr>
          <a:xfrm flipH="1">
            <a:off x="4439377" y="1151000"/>
            <a:ext cx="15499163" cy="37800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330" b="1" i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16" name="Google Shape;1116;p9"/>
          <p:cNvSpPr/>
          <p:nvPr/>
        </p:nvSpPr>
        <p:spPr>
          <a:xfrm rot="-5593505">
            <a:off x="-2667651" y="4639779"/>
            <a:ext cx="30529144" cy="26674980"/>
          </a:xfrm>
          <a:prstGeom prst="flowChartOnlineStorag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grpSp>
        <p:nvGrpSpPr>
          <p:cNvPr id="1117" name="Google Shape;1117;p9"/>
          <p:cNvGrpSpPr/>
          <p:nvPr/>
        </p:nvGrpSpPr>
        <p:grpSpPr>
          <a:xfrm rot="6699460" flipH="1">
            <a:off x="-22972211" y="-8779042"/>
            <a:ext cx="47264616" cy="47019059"/>
            <a:chOff x="3899125" y="1769725"/>
            <a:chExt cx="2025925" cy="2015950"/>
          </a:xfrm>
        </p:grpSpPr>
        <p:sp>
          <p:nvSpPr>
            <p:cNvPr id="1118" name="Google Shape;1118;p9"/>
            <p:cNvSpPr/>
            <p:nvPr/>
          </p:nvSpPr>
          <p:spPr>
            <a:xfrm>
              <a:off x="4184450" y="1769725"/>
              <a:ext cx="1653850" cy="1128175"/>
            </a:xfrm>
            <a:custGeom>
              <a:avLst/>
              <a:gdLst/>
              <a:ahLst/>
              <a:cxnLst/>
              <a:rect l="l" t="t" r="r" b="b"/>
              <a:pathLst>
                <a:path w="66154" h="45127" fill="none" extrusionOk="0">
                  <a:moveTo>
                    <a:pt x="66153" y="7370"/>
                  </a:moveTo>
                  <a:cubicBezTo>
                    <a:pt x="66153" y="7370"/>
                    <a:pt x="55807" y="0"/>
                    <a:pt x="46877" y="16109"/>
                  </a:cubicBezTo>
                  <a:cubicBezTo>
                    <a:pt x="37932" y="32201"/>
                    <a:pt x="33793" y="25086"/>
                    <a:pt x="25994" y="25595"/>
                  </a:cubicBezTo>
                  <a:cubicBezTo>
                    <a:pt x="18194" y="26089"/>
                    <a:pt x="16157" y="42754"/>
                    <a:pt x="10172" y="43948"/>
                  </a:cubicBezTo>
                  <a:cubicBezTo>
                    <a:pt x="4203" y="45126"/>
                    <a:pt x="4982" y="37502"/>
                    <a:pt x="0" y="411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4180475" y="1772500"/>
              <a:ext cx="1659000" cy="1136525"/>
            </a:xfrm>
            <a:custGeom>
              <a:avLst/>
              <a:gdLst/>
              <a:ahLst/>
              <a:cxnLst/>
              <a:rect l="l" t="t" r="r" b="b"/>
              <a:pathLst>
                <a:path w="66360" h="45461" fill="none" extrusionOk="0">
                  <a:moveTo>
                    <a:pt x="0" y="41641"/>
                  </a:moveTo>
                  <a:cubicBezTo>
                    <a:pt x="4903" y="37996"/>
                    <a:pt x="4441" y="45461"/>
                    <a:pt x="10410" y="44044"/>
                  </a:cubicBezTo>
                  <a:cubicBezTo>
                    <a:pt x="16379" y="42628"/>
                    <a:pt x="18512" y="26217"/>
                    <a:pt x="26359" y="25644"/>
                  </a:cubicBezTo>
                  <a:cubicBezTo>
                    <a:pt x="34207" y="25055"/>
                    <a:pt x="38218" y="31883"/>
                    <a:pt x="47132" y="15934"/>
                  </a:cubicBezTo>
                  <a:cubicBezTo>
                    <a:pt x="56061" y="1"/>
                    <a:pt x="66280" y="7339"/>
                    <a:pt x="66360" y="725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4176475" y="1774900"/>
              <a:ext cx="1664200" cy="1145275"/>
            </a:xfrm>
            <a:custGeom>
              <a:avLst/>
              <a:gdLst/>
              <a:ahLst/>
              <a:cxnLst/>
              <a:rect l="l" t="t" r="r" b="b"/>
              <a:pathLst>
                <a:path w="66568" h="45811" fill="none" extrusionOk="0">
                  <a:moveTo>
                    <a:pt x="1" y="42102"/>
                  </a:moveTo>
                  <a:cubicBezTo>
                    <a:pt x="4840" y="38504"/>
                    <a:pt x="4697" y="45810"/>
                    <a:pt x="10650" y="44155"/>
                  </a:cubicBezTo>
                  <a:cubicBezTo>
                    <a:pt x="16603" y="42516"/>
                    <a:pt x="18847" y="26359"/>
                    <a:pt x="26726" y="25707"/>
                  </a:cubicBezTo>
                  <a:cubicBezTo>
                    <a:pt x="34606" y="25038"/>
                    <a:pt x="38505" y="31580"/>
                    <a:pt x="47403" y="15790"/>
                  </a:cubicBezTo>
                  <a:cubicBezTo>
                    <a:pt x="56301" y="0"/>
                    <a:pt x="66424" y="7322"/>
                    <a:pt x="66568" y="714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4172500" y="1777275"/>
              <a:ext cx="1669375" cy="1153650"/>
            </a:xfrm>
            <a:custGeom>
              <a:avLst/>
              <a:gdLst/>
              <a:ahLst/>
              <a:cxnLst/>
              <a:rect l="l" t="t" r="r" b="b"/>
              <a:pathLst>
                <a:path w="66775" h="46146" fill="none" extrusionOk="0">
                  <a:moveTo>
                    <a:pt x="1" y="42564"/>
                  </a:moveTo>
                  <a:cubicBezTo>
                    <a:pt x="4760" y="39014"/>
                    <a:pt x="4951" y="46145"/>
                    <a:pt x="10888" y="44267"/>
                  </a:cubicBezTo>
                  <a:cubicBezTo>
                    <a:pt x="16841" y="42389"/>
                    <a:pt x="19165" y="26503"/>
                    <a:pt x="27092" y="25755"/>
                  </a:cubicBezTo>
                  <a:cubicBezTo>
                    <a:pt x="35003" y="25023"/>
                    <a:pt x="38776" y="31294"/>
                    <a:pt x="47674" y="15648"/>
                  </a:cubicBezTo>
                  <a:cubicBezTo>
                    <a:pt x="56555" y="1"/>
                    <a:pt x="66552" y="7307"/>
                    <a:pt x="66774" y="703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4168525" y="1780075"/>
              <a:ext cx="1674550" cy="1161975"/>
            </a:xfrm>
            <a:custGeom>
              <a:avLst/>
              <a:gdLst/>
              <a:ahLst/>
              <a:cxnLst/>
              <a:rect l="l" t="t" r="r" b="b"/>
              <a:pathLst>
                <a:path w="66982" h="46479" fill="none" extrusionOk="0">
                  <a:moveTo>
                    <a:pt x="1" y="43009"/>
                  </a:moveTo>
                  <a:cubicBezTo>
                    <a:pt x="4696" y="39507"/>
                    <a:pt x="5190" y="46479"/>
                    <a:pt x="11127" y="44378"/>
                  </a:cubicBezTo>
                  <a:cubicBezTo>
                    <a:pt x="17064" y="42261"/>
                    <a:pt x="19484" y="26630"/>
                    <a:pt x="27458" y="25802"/>
                  </a:cubicBezTo>
                  <a:cubicBezTo>
                    <a:pt x="35417" y="24975"/>
                    <a:pt x="39062" y="30975"/>
                    <a:pt x="47928" y="15488"/>
                  </a:cubicBezTo>
                  <a:cubicBezTo>
                    <a:pt x="56794" y="0"/>
                    <a:pt x="66679" y="7274"/>
                    <a:pt x="66981" y="692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23" name="Google Shape;1123;p9"/>
            <p:cNvSpPr/>
            <p:nvPr/>
          </p:nvSpPr>
          <p:spPr>
            <a:xfrm>
              <a:off x="4164550" y="1782450"/>
              <a:ext cx="1679700" cy="1170350"/>
            </a:xfrm>
            <a:custGeom>
              <a:avLst/>
              <a:gdLst/>
              <a:ahLst/>
              <a:cxnLst/>
              <a:rect l="l" t="t" r="r" b="b"/>
              <a:pathLst>
                <a:path w="67188" h="46814" fill="none" extrusionOk="0">
                  <a:moveTo>
                    <a:pt x="0" y="43471"/>
                  </a:moveTo>
                  <a:cubicBezTo>
                    <a:pt x="4617" y="40033"/>
                    <a:pt x="5444" y="46814"/>
                    <a:pt x="11366" y="44490"/>
                  </a:cubicBezTo>
                  <a:cubicBezTo>
                    <a:pt x="17303" y="42150"/>
                    <a:pt x="19818" y="26774"/>
                    <a:pt x="27808" y="25866"/>
                  </a:cubicBezTo>
                  <a:cubicBezTo>
                    <a:pt x="35815" y="24959"/>
                    <a:pt x="39348" y="30673"/>
                    <a:pt x="48198" y="15345"/>
                  </a:cubicBezTo>
                  <a:cubicBezTo>
                    <a:pt x="57049" y="1"/>
                    <a:pt x="66822" y="7259"/>
                    <a:pt x="67188" y="681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24" name="Google Shape;1124;p9"/>
            <p:cNvSpPr/>
            <p:nvPr/>
          </p:nvSpPr>
          <p:spPr>
            <a:xfrm>
              <a:off x="4160575" y="1785250"/>
              <a:ext cx="1684875" cy="1178700"/>
            </a:xfrm>
            <a:custGeom>
              <a:avLst/>
              <a:gdLst/>
              <a:ahLst/>
              <a:cxnLst/>
              <a:rect l="l" t="t" r="r" b="b"/>
              <a:pathLst>
                <a:path w="67395" h="47148" fill="none" extrusionOk="0">
                  <a:moveTo>
                    <a:pt x="0" y="43900"/>
                  </a:moveTo>
                  <a:cubicBezTo>
                    <a:pt x="4553" y="40526"/>
                    <a:pt x="5683" y="47147"/>
                    <a:pt x="11604" y="44585"/>
                  </a:cubicBezTo>
                  <a:cubicBezTo>
                    <a:pt x="17525" y="42022"/>
                    <a:pt x="20136" y="26900"/>
                    <a:pt x="28174" y="25914"/>
                  </a:cubicBezTo>
                  <a:cubicBezTo>
                    <a:pt x="36212" y="24927"/>
                    <a:pt x="39635" y="30355"/>
                    <a:pt x="48469" y="15185"/>
                  </a:cubicBezTo>
                  <a:cubicBezTo>
                    <a:pt x="57303" y="0"/>
                    <a:pt x="66949" y="7227"/>
                    <a:pt x="67395" y="668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25" name="Google Shape;1125;p9"/>
            <p:cNvSpPr/>
            <p:nvPr/>
          </p:nvSpPr>
          <p:spPr>
            <a:xfrm>
              <a:off x="4156600" y="1787625"/>
              <a:ext cx="1690050" cy="1187475"/>
            </a:xfrm>
            <a:custGeom>
              <a:avLst/>
              <a:gdLst/>
              <a:ahLst/>
              <a:cxnLst/>
              <a:rect l="l" t="t" r="r" b="b"/>
              <a:pathLst>
                <a:path w="67602" h="47499" fill="none" extrusionOk="0">
                  <a:moveTo>
                    <a:pt x="0" y="44362"/>
                  </a:moveTo>
                  <a:cubicBezTo>
                    <a:pt x="4473" y="41036"/>
                    <a:pt x="5937" y="47498"/>
                    <a:pt x="11843" y="44697"/>
                  </a:cubicBezTo>
                  <a:cubicBezTo>
                    <a:pt x="17764" y="41911"/>
                    <a:pt x="20470" y="27044"/>
                    <a:pt x="28540" y="25978"/>
                  </a:cubicBezTo>
                  <a:cubicBezTo>
                    <a:pt x="36626" y="24911"/>
                    <a:pt x="39905" y="30069"/>
                    <a:pt x="48723" y="15027"/>
                  </a:cubicBezTo>
                  <a:cubicBezTo>
                    <a:pt x="57542" y="1"/>
                    <a:pt x="67092" y="7195"/>
                    <a:pt x="67601" y="659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26" name="Google Shape;1126;p9"/>
            <p:cNvSpPr/>
            <p:nvPr/>
          </p:nvSpPr>
          <p:spPr>
            <a:xfrm>
              <a:off x="4152600" y="1790025"/>
              <a:ext cx="1695250" cy="1195800"/>
            </a:xfrm>
            <a:custGeom>
              <a:avLst/>
              <a:gdLst/>
              <a:ahLst/>
              <a:cxnLst/>
              <a:rect l="l" t="t" r="r" b="b"/>
              <a:pathLst>
                <a:path w="67810" h="47832" fill="none" extrusionOk="0">
                  <a:moveTo>
                    <a:pt x="1" y="44823"/>
                  </a:moveTo>
                  <a:cubicBezTo>
                    <a:pt x="4410" y="41544"/>
                    <a:pt x="6177" y="47832"/>
                    <a:pt x="12082" y="44808"/>
                  </a:cubicBezTo>
                  <a:cubicBezTo>
                    <a:pt x="17988" y="41783"/>
                    <a:pt x="20789" y="27187"/>
                    <a:pt x="28907" y="26041"/>
                  </a:cubicBezTo>
                  <a:cubicBezTo>
                    <a:pt x="37025" y="24879"/>
                    <a:pt x="40192" y="29766"/>
                    <a:pt x="48995" y="14883"/>
                  </a:cubicBezTo>
                  <a:cubicBezTo>
                    <a:pt x="57797" y="0"/>
                    <a:pt x="67220" y="7179"/>
                    <a:pt x="67809" y="647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27" name="Google Shape;1127;p9"/>
            <p:cNvSpPr/>
            <p:nvPr/>
          </p:nvSpPr>
          <p:spPr>
            <a:xfrm>
              <a:off x="4148225" y="1792800"/>
              <a:ext cx="1700800" cy="1204175"/>
            </a:xfrm>
            <a:custGeom>
              <a:avLst/>
              <a:gdLst/>
              <a:ahLst/>
              <a:cxnLst/>
              <a:rect l="l" t="t" r="r" b="b"/>
              <a:pathLst>
                <a:path w="68032" h="48167" fill="none" extrusionOk="0">
                  <a:moveTo>
                    <a:pt x="1" y="45270"/>
                  </a:moveTo>
                  <a:cubicBezTo>
                    <a:pt x="4346" y="42038"/>
                    <a:pt x="6447" y="48167"/>
                    <a:pt x="12337" y="44903"/>
                  </a:cubicBezTo>
                  <a:cubicBezTo>
                    <a:pt x="18226" y="41656"/>
                    <a:pt x="21123" y="27315"/>
                    <a:pt x="29289" y="26073"/>
                  </a:cubicBezTo>
                  <a:cubicBezTo>
                    <a:pt x="37439" y="24848"/>
                    <a:pt x="40495" y="29448"/>
                    <a:pt x="49281" y="14724"/>
                  </a:cubicBezTo>
                  <a:cubicBezTo>
                    <a:pt x="58052" y="0"/>
                    <a:pt x="67379" y="7147"/>
                    <a:pt x="68032" y="636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28" name="Google Shape;1128;p9"/>
            <p:cNvSpPr/>
            <p:nvPr/>
          </p:nvSpPr>
          <p:spPr>
            <a:xfrm>
              <a:off x="4144250" y="1795175"/>
              <a:ext cx="1705975" cy="1212550"/>
            </a:xfrm>
            <a:custGeom>
              <a:avLst/>
              <a:gdLst/>
              <a:ahLst/>
              <a:cxnLst/>
              <a:rect l="l" t="t" r="r" b="b"/>
              <a:pathLst>
                <a:path w="68239" h="48502" fill="none" extrusionOk="0">
                  <a:moveTo>
                    <a:pt x="1" y="45732"/>
                  </a:moveTo>
                  <a:cubicBezTo>
                    <a:pt x="4282" y="42548"/>
                    <a:pt x="6702" y="48501"/>
                    <a:pt x="12575" y="45031"/>
                  </a:cubicBezTo>
                  <a:cubicBezTo>
                    <a:pt x="18465" y="41545"/>
                    <a:pt x="21457" y="27459"/>
                    <a:pt x="29655" y="26137"/>
                  </a:cubicBezTo>
                  <a:cubicBezTo>
                    <a:pt x="37836" y="24832"/>
                    <a:pt x="40765" y="29162"/>
                    <a:pt x="49536" y="14581"/>
                  </a:cubicBezTo>
                  <a:cubicBezTo>
                    <a:pt x="58306" y="1"/>
                    <a:pt x="67507" y="7132"/>
                    <a:pt x="68239" y="625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29" name="Google Shape;1129;p9"/>
            <p:cNvSpPr/>
            <p:nvPr/>
          </p:nvSpPr>
          <p:spPr>
            <a:xfrm>
              <a:off x="4140275" y="1797575"/>
              <a:ext cx="1711550" cy="1221300"/>
            </a:xfrm>
            <a:custGeom>
              <a:avLst/>
              <a:gdLst/>
              <a:ahLst/>
              <a:cxnLst/>
              <a:rect l="l" t="t" r="r" b="b"/>
              <a:pathLst>
                <a:path w="68462" h="48852" fill="none" extrusionOk="0">
                  <a:moveTo>
                    <a:pt x="0" y="46193"/>
                  </a:moveTo>
                  <a:cubicBezTo>
                    <a:pt x="4203" y="43073"/>
                    <a:pt x="6940" y="48851"/>
                    <a:pt x="12814" y="45142"/>
                  </a:cubicBezTo>
                  <a:cubicBezTo>
                    <a:pt x="18688" y="41434"/>
                    <a:pt x="21776" y="27585"/>
                    <a:pt x="30021" y="26201"/>
                  </a:cubicBezTo>
                  <a:cubicBezTo>
                    <a:pt x="38250" y="24816"/>
                    <a:pt x="41052" y="28859"/>
                    <a:pt x="49806" y="14438"/>
                  </a:cubicBezTo>
                  <a:cubicBezTo>
                    <a:pt x="58561" y="0"/>
                    <a:pt x="67634" y="7116"/>
                    <a:pt x="68461" y="614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30" name="Google Shape;1130;p9"/>
            <p:cNvSpPr/>
            <p:nvPr/>
          </p:nvSpPr>
          <p:spPr>
            <a:xfrm>
              <a:off x="4136300" y="1800350"/>
              <a:ext cx="1716725" cy="1229650"/>
            </a:xfrm>
            <a:custGeom>
              <a:avLst/>
              <a:gdLst/>
              <a:ahLst/>
              <a:cxnLst/>
              <a:rect l="l" t="t" r="r" b="b"/>
              <a:pathLst>
                <a:path w="68669" h="49186" fill="none" extrusionOk="0">
                  <a:moveTo>
                    <a:pt x="0" y="46639"/>
                  </a:moveTo>
                  <a:cubicBezTo>
                    <a:pt x="4139" y="43567"/>
                    <a:pt x="7195" y="49186"/>
                    <a:pt x="13053" y="45238"/>
                  </a:cubicBezTo>
                  <a:cubicBezTo>
                    <a:pt x="18926" y="41291"/>
                    <a:pt x="22110" y="27713"/>
                    <a:pt x="30371" y="26249"/>
                  </a:cubicBezTo>
                  <a:cubicBezTo>
                    <a:pt x="38648" y="24768"/>
                    <a:pt x="41338" y="28541"/>
                    <a:pt x="50061" y="14279"/>
                  </a:cubicBezTo>
                  <a:cubicBezTo>
                    <a:pt x="58799" y="1"/>
                    <a:pt x="67777" y="7084"/>
                    <a:pt x="68668" y="603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31" name="Google Shape;1131;p9"/>
            <p:cNvSpPr/>
            <p:nvPr/>
          </p:nvSpPr>
          <p:spPr>
            <a:xfrm>
              <a:off x="4132325" y="1802750"/>
              <a:ext cx="1721875" cy="1238000"/>
            </a:xfrm>
            <a:custGeom>
              <a:avLst/>
              <a:gdLst/>
              <a:ahLst/>
              <a:cxnLst/>
              <a:rect l="l" t="t" r="r" b="b"/>
              <a:pathLst>
                <a:path w="68875" h="49520" fill="none" extrusionOk="0">
                  <a:moveTo>
                    <a:pt x="0" y="47100"/>
                  </a:moveTo>
                  <a:cubicBezTo>
                    <a:pt x="4059" y="44076"/>
                    <a:pt x="7434" y="49519"/>
                    <a:pt x="13291" y="45349"/>
                  </a:cubicBezTo>
                  <a:cubicBezTo>
                    <a:pt x="19149" y="41179"/>
                    <a:pt x="22428" y="27856"/>
                    <a:pt x="30737" y="26312"/>
                  </a:cubicBezTo>
                  <a:cubicBezTo>
                    <a:pt x="39046" y="24752"/>
                    <a:pt x="41624" y="28238"/>
                    <a:pt x="50331" y="14119"/>
                  </a:cubicBezTo>
                  <a:cubicBezTo>
                    <a:pt x="59054" y="0"/>
                    <a:pt x="67904" y="7068"/>
                    <a:pt x="68875" y="5922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32" name="Google Shape;1132;p9"/>
            <p:cNvSpPr/>
            <p:nvPr/>
          </p:nvSpPr>
          <p:spPr>
            <a:xfrm>
              <a:off x="4128325" y="1805525"/>
              <a:ext cx="1727075" cy="1246375"/>
            </a:xfrm>
            <a:custGeom>
              <a:avLst/>
              <a:gdLst/>
              <a:ahLst/>
              <a:cxnLst/>
              <a:rect l="l" t="t" r="r" b="b"/>
              <a:pathLst>
                <a:path w="69083" h="49855" fill="none" extrusionOk="0">
                  <a:moveTo>
                    <a:pt x="1" y="47546"/>
                  </a:moveTo>
                  <a:cubicBezTo>
                    <a:pt x="3996" y="44570"/>
                    <a:pt x="7689" y="49854"/>
                    <a:pt x="13531" y="45445"/>
                  </a:cubicBezTo>
                  <a:cubicBezTo>
                    <a:pt x="19388" y="41052"/>
                    <a:pt x="22763" y="27984"/>
                    <a:pt x="31104" y="26360"/>
                  </a:cubicBezTo>
                  <a:cubicBezTo>
                    <a:pt x="39460" y="24721"/>
                    <a:pt x="41896" y="27936"/>
                    <a:pt x="50603" y="13960"/>
                  </a:cubicBezTo>
                  <a:cubicBezTo>
                    <a:pt x="59293" y="1"/>
                    <a:pt x="68048" y="7020"/>
                    <a:pt x="69083" y="57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33" name="Google Shape;1133;p9"/>
            <p:cNvSpPr/>
            <p:nvPr/>
          </p:nvSpPr>
          <p:spPr>
            <a:xfrm>
              <a:off x="4124350" y="1807925"/>
              <a:ext cx="1732250" cy="1254700"/>
            </a:xfrm>
            <a:custGeom>
              <a:avLst/>
              <a:gdLst/>
              <a:ahLst/>
              <a:cxnLst/>
              <a:rect l="l" t="t" r="r" b="b"/>
              <a:pathLst>
                <a:path w="69290" h="50188" fill="none" extrusionOk="0">
                  <a:moveTo>
                    <a:pt x="1" y="48007"/>
                  </a:moveTo>
                  <a:cubicBezTo>
                    <a:pt x="3916" y="45078"/>
                    <a:pt x="7944" y="50188"/>
                    <a:pt x="13769" y="45556"/>
                  </a:cubicBezTo>
                  <a:cubicBezTo>
                    <a:pt x="19611" y="40940"/>
                    <a:pt x="23081" y="28126"/>
                    <a:pt x="31470" y="26407"/>
                  </a:cubicBezTo>
                  <a:cubicBezTo>
                    <a:pt x="39858" y="24704"/>
                    <a:pt x="42182" y="27633"/>
                    <a:pt x="50857" y="13817"/>
                  </a:cubicBezTo>
                  <a:cubicBezTo>
                    <a:pt x="59548" y="0"/>
                    <a:pt x="68175" y="7004"/>
                    <a:pt x="69289" y="569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34" name="Google Shape;1134;p9"/>
            <p:cNvSpPr/>
            <p:nvPr/>
          </p:nvSpPr>
          <p:spPr>
            <a:xfrm>
              <a:off x="4120375" y="1810300"/>
              <a:ext cx="1737425" cy="1263475"/>
            </a:xfrm>
            <a:custGeom>
              <a:avLst/>
              <a:gdLst/>
              <a:ahLst/>
              <a:cxnLst/>
              <a:rect l="l" t="t" r="r" b="b"/>
              <a:pathLst>
                <a:path w="69497" h="50539" fill="none" extrusionOk="0">
                  <a:moveTo>
                    <a:pt x="1" y="48469"/>
                  </a:moveTo>
                  <a:cubicBezTo>
                    <a:pt x="3853" y="45604"/>
                    <a:pt x="8182" y="50539"/>
                    <a:pt x="14008" y="45684"/>
                  </a:cubicBezTo>
                  <a:cubicBezTo>
                    <a:pt x="19850" y="40813"/>
                    <a:pt x="23399" y="28270"/>
                    <a:pt x="31836" y="26471"/>
                  </a:cubicBezTo>
                  <a:cubicBezTo>
                    <a:pt x="40256" y="24673"/>
                    <a:pt x="42468" y="27331"/>
                    <a:pt x="51127" y="13674"/>
                  </a:cubicBezTo>
                  <a:cubicBezTo>
                    <a:pt x="59787" y="1"/>
                    <a:pt x="68318" y="6989"/>
                    <a:pt x="69496" y="558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35" name="Google Shape;1135;p9"/>
            <p:cNvSpPr/>
            <p:nvPr/>
          </p:nvSpPr>
          <p:spPr>
            <a:xfrm>
              <a:off x="4116400" y="1813100"/>
              <a:ext cx="1742575" cy="1271825"/>
            </a:xfrm>
            <a:custGeom>
              <a:avLst/>
              <a:gdLst/>
              <a:ahLst/>
              <a:cxnLst/>
              <a:rect l="l" t="t" r="r" b="b"/>
              <a:pathLst>
                <a:path w="69703" h="50873" fill="none" extrusionOk="0">
                  <a:moveTo>
                    <a:pt x="0" y="48899"/>
                  </a:moveTo>
                  <a:cubicBezTo>
                    <a:pt x="3773" y="46097"/>
                    <a:pt x="8437" y="50872"/>
                    <a:pt x="14247" y="45779"/>
                  </a:cubicBezTo>
                  <a:cubicBezTo>
                    <a:pt x="20072" y="40685"/>
                    <a:pt x="23733" y="28397"/>
                    <a:pt x="32201" y="26519"/>
                  </a:cubicBezTo>
                  <a:cubicBezTo>
                    <a:pt x="40670" y="24640"/>
                    <a:pt x="42739" y="27028"/>
                    <a:pt x="51398" y="13514"/>
                  </a:cubicBezTo>
                  <a:cubicBezTo>
                    <a:pt x="60041" y="0"/>
                    <a:pt x="68445" y="6956"/>
                    <a:pt x="69703" y="546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36" name="Google Shape;1136;p9"/>
            <p:cNvSpPr/>
            <p:nvPr/>
          </p:nvSpPr>
          <p:spPr>
            <a:xfrm>
              <a:off x="4112025" y="1815475"/>
              <a:ext cx="1748150" cy="1280200"/>
            </a:xfrm>
            <a:custGeom>
              <a:avLst/>
              <a:gdLst/>
              <a:ahLst/>
              <a:cxnLst/>
              <a:rect l="l" t="t" r="r" b="b"/>
              <a:pathLst>
                <a:path w="69926" h="51208" fill="none" extrusionOk="0">
                  <a:moveTo>
                    <a:pt x="0" y="49361"/>
                  </a:moveTo>
                  <a:cubicBezTo>
                    <a:pt x="3725" y="46607"/>
                    <a:pt x="8691" y="51207"/>
                    <a:pt x="14501" y="45891"/>
                  </a:cubicBezTo>
                  <a:cubicBezTo>
                    <a:pt x="20311" y="40574"/>
                    <a:pt x="24068" y="28541"/>
                    <a:pt x="32583" y="26583"/>
                  </a:cubicBezTo>
                  <a:cubicBezTo>
                    <a:pt x="41083" y="24625"/>
                    <a:pt x="43041" y="26726"/>
                    <a:pt x="51668" y="13355"/>
                  </a:cubicBezTo>
                  <a:cubicBezTo>
                    <a:pt x="60312" y="1"/>
                    <a:pt x="68589" y="6941"/>
                    <a:pt x="69926" y="536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37" name="Google Shape;1137;p9"/>
            <p:cNvSpPr/>
            <p:nvPr/>
          </p:nvSpPr>
          <p:spPr>
            <a:xfrm>
              <a:off x="4108050" y="1817875"/>
              <a:ext cx="1753325" cy="1288925"/>
            </a:xfrm>
            <a:custGeom>
              <a:avLst/>
              <a:gdLst/>
              <a:ahLst/>
              <a:cxnLst/>
              <a:rect l="l" t="t" r="r" b="b"/>
              <a:pathLst>
                <a:path w="70133" h="51557" fill="none" extrusionOk="0">
                  <a:moveTo>
                    <a:pt x="0" y="49822"/>
                  </a:moveTo>
                  <a:cubicBezTo>
                    <a:pt x="3645" y="47116"/>
                    <a:pt x="8946" y="51557"/>
                    <a:pt x="14740" y="46002"/>
                  </a:cubicBezTo>
                  <a:cubicBezTo>
                    <a:pt x="20550" y="40462"/>
                    <a:pt x="24402" y="28683"/>
                    <a:pt x="32933" y="26646"/>
                  </a:cubicBezTo>
                  <a:cubicBezTo>
                    <a:pt x="41481" y="24609"/>
                    <a:pt x="43327" y="26423"/>
                    <a:pt x="51939" y="13212"/>
                  </a:cubicBezTo>
                  <a:cubicBezTo>
                    <a:pt x="60550" y="0"/>
                    <a:pt x="68732" y="6924"/>
                    <a:pt x="70132" y="525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38" name="Google Shape;1138;p9"/>
            <p:cNvSpPr/>
            <p:nvPr/>
          </p:nvSpPr>
          <p:spPr>
            <a:xfrm>
              <a:off x="4104075" y="1820650"/>
              <a:ext cx="1758500" cy="1296900"/>
            </a:xfrm>
            <a:custGeom>
              <a:avLst/>
              <a:gdLst/>
              <a:ahLst/>
              <a:cxnLst/>
              <a:rect l="l" t="t" r="r" b="b"/>
              <a:pathLst>
                <a:path w="70340" h="51876" fill="none" extrusionOk="0">
                  <a:moveTo>
                    <a:pt x="0" y="50268"/>
                  </a:moveTo>
                  <a:cubicBezTo>
                    <a:pt x="3581" y="47610"/>
                    <a:pt x="9184" y="51876"/>
                    <a:pt x="14978" y="46098"/>
                  </a:cubicBezTo>
                  <a:cubicBezTo>
                    <a:pt x="20772" y="40319"/>
                    <a:pt x="24720" y="28811"/>
                    <a:pt x="33299" y="26694"/>
                  </a:cubicBezTo>
                  <a:cubicBezTo>
                    <a:pt x="41879" y="24561"/>
                    <a:pt x="43614" y="26121"/>
                    <a:pt x="52209" y="13053"/>
                  </a:cubicBezTo>
                  <a:cubicBezTo>
                    <a:pt x="60805" y="1"/>
                    <a:pt x="68859" y="6893"/>
                    <a:pt x="70339" y="512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39" name="Google Shape;1139;p9"/>
            <p:cNvSpPr/>
            <p:nvPr/>
          </p:nvSpPr>
          <p:spPr>
            <a:xfrm>
              <a:off x="4100075" y="1823050"/>
              <a:ext cx="1763675" cy="1305650"/>
            </a:xfrm>
            <a:custGeom>
              <a:avLst/>
              <a:gdLst/>
              <a:ahLst/>
              <a:cxnLst/>
              <a:rect l="l" t="t" r="r" b="b"/>
              <a:pathLst>
                <a:path w="70547" h="52226" fill="none" extrusionOk="0">
                  <a:moveTo>
                    <a:pt x="1" y="50729"/>
                  </a:moveTo>
                  <a:cubicBezTo>
                    <a:pt x="3503" y="48119"/>
                    <a:pt x="9440" y="52225"/>
                    <a:pt x="15218" y="46224"/>
                  </a:cubicBezTo>
                  <a:cubicBezTo>
                    <a:pt x="21012" y="40208"/>
                    <a:pt x="25055" y="28954"/>
                    <a:pt x="33666" y="26741"/>
                  </a:cubicBezTo>
                  <a:cubicBezTo>
                    <a:pt x="42293" y="24545"/>
                    <a:pt x="43885" y="25818"/>
                    <a:pt x="52465" y="12909"/>
                  </a:cubicBezTo>
                  <a:cubicBezTo>
                    <a:pt x="61044" y="0"/>
                    <a:pt x="69003" y="6877"/>
                    <a:pt x="70547" y="503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40" name="Google Shape;1140;p9"/>
            <p:cNvSpPr/>
            <p:nvPr/>
          </p:nvSpPr>
          <p:spPr>
            <a:xfrm>
              <a:off x="4096100" y="1825425"/>
              <a:ext cx="1768850" cy="1314000"/>
            </a:xfrm>
            <a:custGeom>
              <a:avLst/>
              <a:gdLst/>
              <a:ahLst/>
              <a:cxnLst/>
              <a:rect l="l" t="t" r="r" b="b"/>
              <a:pathLst>
                <a:path w="70754" h="52560" fill="none" extrusionOk="0">
                  <a:moveTo>
                    <a:pt x="1" y="51191"/>
                  </a:moveTo>
                  <a:cubicBezTo>
                    <a:pt x="3439" y="48644"/>
                    <a:pt x="9694" y="52560"/>
                    <a:pt x="15456" y="46336"/>
                  </a:cubicBezTo>
                  <a:cubicBezTo>
                    <a:pt x="21235" y="40097"/>
                    <a:pt x="25373" y="29098"/>
                    <a:pt x="34032" y="26806"/>
                  </a:cubicBezTo>
                  <a:cubicBezTo>
                    <a:pt x="42691" y="24529"/>
                    <a:pt x="44172" y="25516"/>
                    <a:pt x="52735" y="12766"/>
                  </a:cubicBezTo>
                  <a:cubicBezTo>
                    <a:pt x="61299" y="1"/>
                    <a:pt x="69130" y="6845"/>
                    <a:pt x="70754" y="491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41" name="Google Shape;1141;p9"/>
            <p:cNvSpPr/>
            <p:nvPr/>
          </p:nvSpPr>
          <p:spPr>
            <a:xfrm>
              <a:off x="4092125" y="1828225"/>
              <a:ext cx="1774025" cy="1322350"/>
            </a:xfrm>
            <a:custGeom>
              <a:avLst/>
              <a:gdLst/>
              <a:ahLst/>
              <a:cxnLst/>
              <a:rect l="l" t="t" r="r" b="b"/>
              <a:pathLst>
                <a:path w="70961" h="52894" fill="none" extrusionOk="0">
                  <a:moveTo>
                    <a:pt x="0" y="51636"/>
                  </a:moveTo>
                  <a:cubicBezTo>
                    <a:pt x="3359" y="49137"/>
                    <a:pt x="9933" y="52894"/>
                    <a:pt x="15695" y="46431"/>
                  </a:cubicBezTo>
                  <a:cubicBezTo>
                    <a:pt x="21473" y="39969"/>
                    <a:pt x="25691" y="29224"/>
                    <a:pt x="34398" y="26853"/>
                  </a:cubicBezTo>
                  <a:cubicBezTo>
                    <a:pt x="43089" y="24497"/>
                    <a:pt x="44458" y="25197"/>
                    <a:pt x="53006" y="12607"/>
                  </a:cubicBezTo>
                  <a:cubicBezTo>
                    <a:pt x="61553" y="0"/>
                    <a:pt x="69273" y="6813"/>
                    <a:pt x="70960" y="480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42" name="Google Shape;1142;p9"/>
            <p:cNvSpPr/>
            <p:nvPr/>
          </p:nvSpPr>
          <p:spPr>
            <a:xfrm>
              <a:off x="4088150" y="1830600"/>
              <a:ext cx="1779600" cy="1331125"/>
            </a:xfrm>
            <a:custGeom>
              <a:avLst/>
              <a:gdLst/>
              <a:ahLst/>
              <a:cxnLst/>
              <a:rect l="l" t="t" r="r" b="b"/>
              <a:pathLst>
                <a:path w="71184" h="53245" fill="none" extrusionOk="0">
                  <a:moveTo>
                    <a:pt x="0" y="52098"/>
                  </a:moveTo>
                  <a:cubicBezTo>
                    <a:pt x="3295" y="49647"/>
                    <a:pt x="10187" y="53244"/>
                    <a:pt x="15934" y="46543"/>
                  </a:cubicBezTo>
                  <a:cubicBezTo>
                    <a:pt x="21696" y="39858"/>
                    <a:pt x="26025" y="29352"/>
                    <a:pt x="34764" y="26917"/>
                  </a:cubicBezTo>
                  <a:cubicBezTo>
                    <a:pt x="43503" y="24482"/>
                    <a:pt x="44728" y="24911"/>
                    <a:pt x="53260" y="12448"/>
                  </a:cubicBezTo>
                  <a:cubicBezTo>
                    <a:pt x="61792" y="1"/>
                    <a:pt x="69400" y="6797"/>
                    <a:pt x="71183" y="469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43" name="Google Shape;1143;p9"/>
            <p:cNvSpPr/>
            <p:nvPr/>
          </p:nvSpPr>
          <p:spPr>
            <a:xfrm>
              <a:off x="4084175" y="1833400"/>
              <a:ext cx="1784750" cy="1339075"/>
            </a:xfrm>
            <a:custGeom>
              <a:avLst/>
              <a:gdLst/>
              <a:ahLst/>
              <a:cxnLst/>
              <a:rect l="l" t="t" r="r" b="b"/>
              <a:pathLst>
                <a:path w="71390" h="53563" fill="none" extrusionOk="0">
                  <a:moveTo>
                    <a:pt x="0" y="52543"/>
                  </a:moveTo>
                  <a:cubicBezTo>
                    <a:pt x="3215" y="50140"/>
                    <a:pt x="10426" y="53562"/>
                    <a:pt x="16172" y="46638"/>
                  </a:cubicBezTo>
                  <a:cubicBezTo>
                    <a:pt x="21918" y="39714"/>
                    <a:pt x="26344" y="29479"/>
                    <a:pt x="35130" y="26964"/>
                  </a:cubicBezTo>
                  <a:cubicBezTo>
                    <a:pt x="43900" y="24433"/>
                    <a:pt x="45015" y="24592"/>
                    <a:pt x="53531" y="12288"/>
                  </a:cubicBezTo>
                  <a:cubicBezTo>
                    <a:pt x="62046" y="0"/>
                    <a:pt x="69528" y="6765"/>
                    <a:pt x="71390" y="456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44" name="Google Shape;1144;p9"/>
            <p:cNvSpPr/>
            <p:nvPr/>
          </p:nvSpPr>
          <p:spPr>
            <a:xfrm>
              <a:off x="4080175" y="1835775"/>
              <a:ext cx="1789950" cy="1347825"/>
            </a:xfrm>
            <a:custGeom>
              <a:avLst/>
              <a:gdLst/>
              <a:ahLst/>
              <a:cxnLst/>
              <a:rect l="l" t="t" r="r" b="b"/>
              <a:pathLst>
                <a:path w="71598" h="53913" fill="none" extrusionOk="0">
                  <a:moveTo>
                    <a:pt x="1" y="53006"/>
                  </a:moveTo>
                  <a:cubicBezTo>
                    <a:pt x="3153" y="50650"/>
                    <a:pt x="10682" y="53913"/>
                    <a:pt x="16412" y="46750"/>
                  </a:cubicBezTo>
                  <a:cubicBezTo>
                    <a:pt x="22158" y="39603"/>
                    <a:pt x="26679" y="29623"/>
                    <a:pt x="35481" y="27028"/>
                  </a:cubicBezTo>
                  <a:cubicBezTo>
                    <a:pt x="44299" y="24418"/>
                    <a:pt x="45302" y="24291"/>
                    <a:pt x="53802" y="12146"/>
                  </a:cubicBezTo>
                  <a:cubicBezTo>
                    <a:pt x="62286" y="1"/>
                    <a:pt x="69672" y="6750"/>
                    <a:pt x="71598" y="447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45" name="Google Shape;1145;p9"/>
            <p:cNvSpPr/>
            <p:nvPr/>
          </p:nvSpPr>
          <p:spPr>
            <a:xfrm>
              <a:off x="4075800" y="1838175"/>
              <a:ext cx="1795525" cy="1356175"/>
            </a:xfrm>
            <a:custGeom>
              <a:avLst/>
              <a:gdLst/>
              <a:ahLst/>
              <a:cxnLst/>
              <a:rect l="l" t="t" r="r" b="b"/>
              <a:pathLst>
                <a:path w="71821" h="54247" fill="none" extrusionOk="0">
                  <a:moveTo>
                    <a:pt x="1" y="53467"/>
                  </a:moveTo>
                  <a:cubicBezTo>
                    <a:pt x="3089" y="51159"/>
                    <a:pt x="10936" y="54247"/>
                    <a:pt x="16666" y="46877"/>
                  </a:cubicBezTo>
                  <a:cubicBezTo>
                    <a:pt x="22397" y="39491"/>
                    <a:pt x="27013" y="29766"/>
                    <a:pt x="35863" y="27076"/>
                  </a:cubicBezTo>
                  <a:cubicBezTo>
                    <a:pt x="44729" y="24401"/>
                    <a:pt x="45588" y="24004"/>
                    <a:pt x="54072" y="12002"/>
                  </a:cubicBezTo>
                  <a:cubicBezTo>
                    <a:pt x="62556" y="0"/>
                    <a:pt x="69815" y="6733"/>
                    <a:pt x="71820" y="436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4071825" y="1840950"/>
              <a:ext cx="1800700" cy="1364550"/>
            </a:xfrm>
            <a:custGeom>
              <a:avLst/>
              <a:gdLst/>
              <a:ahLst/>
              <a:cxnLst/>
              <a:rect l="l" t="t" r="r" b="b"/>
              <a:pathLst>
                <a:path w="72028" h="54582" fill="none" extrusionOk="0">
                  <a:moveTo>
                    <a:pt x="1" y="53897"/>
                  </a:moveTo>
                  <a:cubicBezTo>
                    <a:pt x="3025" y="51668"/>
                    <a:pt x="11191" y="54581"/>
                    <a:pt x="16905" y="46973"/>
                  </a:cubicBezTo>
                  <a:cubicBezTo>
                    <a:pt x="22635" y="39364"/>
                    <a:pt x="27347" y="29893"/>
                    <a:pt x="36229" y="27124"/>
                  </a:cubicBezTo>
                  <a:cubicBezTo>
                    <a:pt x="45127" y="24370"/>
                    <a:pt x="45875" y="23686"/>
                    <a:pt x="54343" y="11843"/>
                  </a:cubicBezTo>
                  <a:cubicBezTo>
                    <a:pt x="62795" y="0"/>
                    <a:pt x="69958" y="6702"/>
                    <a:pt x="72027" y="423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47" name="Google Shape;1147;p9"/>
            <p:cNvSpPr/>
            <p:nvPr/>
          </p:nvSpPr>
          <p:spPr>
            <a:xfrm>
              <a:off x="4067850" y="1843325"/>
              <a:ext cx="1805850" cy="1373300"/>
            </a:xfrm>
            <a:custGeom>
              <a:avLst/>
              <a:gdLst/>
              <a:ahLst/>
              <a:cxnLst/>
              <a:rect l="l" t="t" r="r" b="b"/>
              <a:pathLst>
                <a:path w="72234" h="54932" fill="none" extrusionOk="0">
                  <a:moveTo>
                    <a:pt x="1" y="54359"/>
                  </a:moveTo>
                  <a:cubicBezTo>
                    <a:pt x="2945" y="52178"/>
                    <a:pt x="11445" y="54932"/>
                    <a:pt x="17144" y="47085"/>
                  </a:cubicBezTo>
                  <a:cubicBezTo>
                    <a:pt x="22858" y="39237"/>
                    <a:pt x="27665" y="30037"/>
                    <a:pt x="36595" y="27188"/>
                  </a:cubicBezTo>
                  <a:cubicBezTo>
                    <a:pt x="45524" y="24339"/>
                    <a:pt x="46161" y="23384"/>
                    <a:pt x="54597" y="11700"/>
                  </a:cubicBezTo>
                  <a:cubicBezTo>
                    <a:pt x="63050" y="1"/>
                    <a:pt x="70085" y="6670"/>
                    <a:pt x="72234" y="414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48" name="Google Shape;1148;p9"/>
            <p:cNvSpPr/>
            <p:nvPr/>
          </p:nvSpPr>
          <p:spPr>
            <a:xfrm>
              <a:off x="4063875" y="1845725"/>
              <a:ext cx="1811025" cy="1381650"/>
            </a:xfrm>
            <a:custGeom>
              <a:avLst/>
              <a:gdLst/>
              <a:ahLst/>
              <a:cxnLst/>
              <a:rect l="l" t="t" r="r" b="b"/>
              <a:pathLst>
                <a:path w="72441" h="55266" fill="none" extrusionOk="0">
                  <a:moveTo>
                    <a:pt x="0" y="54820"/>
                  </a:moveTo>
                  <a:cubicBezTo>
                    <a:pt x="2865" y="52687"/>
                    <a:pt x="11684" y="55266"/>
                    <a:pt x="17382" y="47196"/>
                  </a:cubicBezTo>
                  <a:cubicBezTo>
                    <a:pt x="23097" y="39125"/>
                    <a:pt x="27983" y="30180"/>
                    <a:pt x="36961" y="27251"/>
                  </a:cubicBezTo>
                  <a:cubicBezTo>
                    <a:pt x="45922" y="24322"/>
                    <a:pt x="46447" y="23081"/>
                    <a:pt x="54868" y="11541"/>
                  </a:cubicBezTo>
                  <a:cubicBezTo>
                    <a:pt x="63304" y="0"/>
                    <a:pt x="70212" y="6654"/>
                    <a:pt x="72441" y="402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49" name="Google Shape;1149;p9"/>
            <p:cNvSpPr/>
            <p:nvPr/>
          </p:nvSpPr>
          <p:spPr>
            <a:xfrm>
              <a:off x="4059900" y="1848500"/>
              <a:ext cx="1816200" cy="1390025"/>
            </a:xfrm>
            <a:custGeom>
              <a:avLst/>
              <a:gdLst/>
              <a:ahLst/>
              <a:cxnLst/>
              <a:rect l="l" t="t" r="r" b="b"/>
              <a:pathLst>
                <a:path w="72648" h="55601" fill="none" extrusionOk="0">
                  <a:moveTo>
                    <a:pt x="0" y="55266"/>
                  </a:moveTo>
                  <a:cubicBezTo>
                    <a:pt x="2802" y="53181"/>
                    <a:pt x="11938" y="55600"/>
                    <a:pt x="17621" y="47292"/>
                  </a:cubicBezTo>
                  <a:cubicBezTo>
                    <a:pt x="23319" y="38999"/>
                    <a:pt x="28317" y="30308"/>
                    <a:pt x="37327" y="27299"/>
                  </a:cubicBezTo>
                  <a:cubicBezTo>
                    <a:pt x="46336" y="24291"/>
                    <a:pt x="46718" y="22779"/>
                    <a:pt x="55138" y="11382"/>
                  </a:cubicBezTo>
                  <a:cubicBezTo>
                    <a:pt x="63543" y="1"/>
                    <a:pt x="70355" y="6623"/>
                    <a:pt x="72647" y="390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50" name="Google Shape;1150;p9"/>
            <p:cNvSpPr/>
            <p:nvPr/>
          </p:nvSpPr>
          <p:spPr>
            <a:xfrm>
              <a:off x="4055900" y="1850900"/>
              <a:ext cx="1821400" cy="1398375"/>
            </a:xfrm>
            <a:custGeom>
              <a:avLst/>
              <a:gdLst/>
              <a:ahLst/>
              <a:cxnLst/>
              <a:rect l="l" t="t" r="r" b="b"/>
              <a:pathLst>
                <a:path w="72856" h="55935" fill="none" extrusionOk="0">
                  <a:moveTo>
                    <a:pt x="1" y="55727"/>
                  </a:moveTo>
                  <a:cubicBezTo>
                    <a:pt x="2723" y="53690"/>
                    <a:pt x="12178" y="55934"/>
                    <a:pt x="17860" y="47418"/>
                  </a:cubicBezTo>
                  <a:cubicBezTo>
                    <a:pt x="23543" y="38887"/>
                    <a:pt x="28636" y="30450"/>
                    <a:pt x="37694" y="27362"/>
                  </a:cubicBezTo>
                  <a:cubicBezTo>
                    <a:pt x="46735" y="24274"/>
                    <a:pt x="47005" y="22476"/>
                    <a:pt x="55394" y="11238"/>
                  </a:cubicBezTo>
                  <a:cubicBezTo>
                    <a:pt x="63798" y="0"/>
                    <a:pt x="70483" y="6606"/>
                    <a:pt x="72855" y="380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51" name="Google Shape;1151;p9"/>
            <p:cNvSpPr/>
            <p:nvPr/>
          </p:nvSpPr>
          <p:spPr>
            <a:xfrm>
              <a:off x="4051925" y="1853675"/>
              <a:ext cx="1826550" cy="1406725"/>
            </a:xfrm>
            <a:custGeom>
              <a:avLst/>
              <a:gdLst/>
              <a:ahLst/>
              <a:cxnLst/>
              <a:rect l="l" t="t" r="r" b="b"/>
              <a:pathLst>
                <a:path w="73062" h="56269" fill="none" extrusionOk="0">
                  <a:moveTo>
                    <a:pt x="1" y="56173"/>
                  </a:moveTo>
                  <a:cubicBezTo>
                    <a:pt x="2659" y="54200"/>
                    <a:pt x="12432" y="56269"/>
                    <a:pt x="18099" y="47514"/>
                  </a:cubicBezTo>
                  <a:cubicBezTo>
                    <a:pt x="23781" y="38744"/>
                    <a:pt x="28971" y="30578"/>
                    <a:pt x="38059" y="27411"/>
                  </a:cubicBezTo>
                  <a:cubicBezTo>
                    <a:pt x="47132" y="24227"/>
                    <a:pt x="47292" y="22158"/>
                    <a:pt x="55664" y="11079"/>
                  </a:cubicBezTo>
                  <a:cubicBezTo>
                    <a:pt x="64037" y="1"/>
                    <a:pt x="70627" y="6575"/>
                    <a:pt x="73062" y="367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52" name="Google Shape;1152;p9"/>
            <p:cNvSpPr/>
            <p:nvPr/>
          </p:nvSpPr>
          <p:spPr>
            <a:xfrm>
              <a:off x="4047950" y="1856075"/>
              <a:ext cx="1831725" cy="1415875"/>
            </a:xfrm>
            <a:custGeom>
              <a:avLst/>
              <a:gdLst/>
              <a:ahLst/>
              <a:cxnLst/>
              <a:rect l="l" t="t" r="r" b="b"/>
              <a:pathLst>
                <a:path w="73269" h="56635" fill="none" extrusionOk="0">
                  <a:moveTo>
                    <a:pt x="1" y="56634"/>
                  </a:moveTo>
                  <a:cubicBezTo>
                    <a:pt x="2579" y="54708"/>
                    <a:pt x="12671" y="56619"/>
                    <a:pt x="18338" y="47625"/>
                  </a:cubicBezTo>
                  <a:cubicBezTo>
                    <a:pt x="24004" y="38632"/>
                    <a:pt x="29289" y="30721"/>
                    <a:pt x="38409" y="27458"/>
                  </a:cubicBezTo>
                  <a:cubicBezTo>
                    <a:pt x="47546" y="24211"/>
                    <a:pt x="47562" y="21871"/>
                    <a:pt x="55935" y="10936"/>
                  </a:cubicBezTo>
                  <a:cubicBezTo>
                    <a:pt x="64291" y="0"/>
                    <a:pt x="70754" y="6558"/>
                    <a:pt x="73269" y="356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53" name="Google Shape;1153;p9"/>
            <p:cNvSpPr/>
            <p:nvPr/>
          </p:nvSpPr>
          <p:spPr>
            <a:xfrm>
              <a:off x="4043975" y="1858450"/>
              <a:ext cx="1836900" cy="1427425"/>
            </a:xfrm>
            <a:custGeom>
              <a:avLst/>
              <a:gdLst/>
              <a:ahLst/>
              <a:cxnLst/>
              <a:rect l="l" t="t" r="r" b="b"/>
              <a:pathLst>
                <a:path w="73476" h="57097" fill="none" extrusionOk="0">
                  <a:moveTo>
                    <a:pt x="0" y="57097"/>
                  </a:moveTo>
                  <a:cubicBezTo>
                    <a:pt x="2515" y="55218"/>
                    <a:pt x="12925" y="56953"/>
                    <a:pt x="18576" y="47737"/>
                  </a:cubicBezTo>
                  <a:cubicBezTo>
                    <a:pt x="24243" y="38521"/>
                    <a:pt x="29607" y="30865"/>
                    <a:pt x="38775" y="27522"/>
                  </a:cubicBezTo>
                  <a:cubicBezTo>
                    <a:pt x="47944" y="24195"/>
                    <a:pt x="47848" y="21569"/>
                    <a:pt x="56189" y="10793"/>
                  </a:cubicBezTo>
                  <a:cubicBezTo>
                    <a:pt x="64546" y="1"/>
                    <a:pt x="70897" y="6543"/>
                    <a:pt x="73475" y="347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4039600" y="1861250"/>
              <a:ext cx="1842475" cy="1438550"/>
            </a:xfrm>
            <a:custGeom>
              <a:avLst/>
              <a:gdLst/>
              <a:ahLst/>
              <a:cxnLst/>
              <a:rect l="l" t="t" r="r" b="b"/>
              <a:pathLst>
                <a:path w="73699" h="57542" fill="none" extrusionOk="0">
                  <a:moveTo>
                    <a:pt x="0" y="57542"/>
                  </a:moveTo>
                  <a:cubicBezTo>
                    <a:pt x="2452" y="55711"/>
                    <a:pt x="13196" y="57287"/>
                    <a:pt x="18831" y="47832"/>
                  </a:cubicBezTo>
                  <a:cubicBezTo>
                    <a:pt x="24481" y="38393"/>
                    <a:pt x="29957" y="30976"/>
                    <a:pt x="39157" y="27569"/>
                  </a:cubicBezTo>
                  <a:cubicBezTo>
                    <a:pt x="48358" y="24163"/>
                    <a:pt x="48151" y="21250"/>
                    <a:pt x="56475" y="10617"/>
                  </a:cubicBezTo>
                  <a:cubicBezTo>
                    <a:pt x="64800" y="0"/>
                    <a:pt x="71040" y="6510"/>
                    <a:pt x="73698" y="334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4035625" y="1863625"/>
              <a:ext cx="1848025" cy="1450100"/>
            </a:xfrm>
            <a:custGeom>
              <a:avLst/>
              <a:gdLst/>
              <a:ahLst/>
              <a:cxnLst/>
              <a:rect l="l" t="t" r="r" b="b"/>
              <a:pathLst>
                <a:path w="73921" h="58004" fill="none" extrusionOk="0">
                  <a:moveTo>
                    <a:pt x="0" y="58004"/>
                  </a:moveTo>
                  <a:cubicBezTo>
                    <a:pt x="2388" y="56221"/>
                    <a:pt x="13435" y="57622"/>
                    <a:pt x="19069" y="47944"/>
                  </a:cubicBezTo>
                  <a:cubicBezTo>
                    <a:pt x="24720" y="38266"/>
                    <a:pt x="30275" y="31119"/>
                    <a:pt x="39523" y="27633"/>
                  </a:cubicBezTo>
                  <a:cubicBezTo>
                    <a:pt x="48771" y="24132"/>
                    <a:pt x="48437" y="20948"/>
                    <a:pt x="56746" y="10474"/>
                  </a:cubicBezTo>
                  <a:cubicBezTo>
                    <a:pt x="65055" y="1"/>
                    <a:pt x="71167" y="6479"/>
                    <a:pt x="73921" y="324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4031650" y="1866025"/>
              <a:ext cx="1853200" cy="1461225"/>
            </a:xfrm>
            <a:custGeom>
              <a:avLst/>
              <a:gdLst/>
              <a:ahLst/>
              <a:cxnLst/>
              <a:rect l="l" t="t" r="r" b="b"/>
              <a:pathLst>
                <a:path w="74128" h="58449" fill="none" extrusionOk="0">
                  <a:moveTo>
                    <a:pt x="0" y="58449"/>
                  </a:moveTo>
                  <a:cubicBezTo>
                    <a:pt x="2308" y="56730"/>
                    <a:pt x="13689" y="57971"/>
                    <a:pt x="19308" y="48071"/>
                  </a:cubicBezTo>
                  <a:cubicBezTo>
                    <a:pt x="24943" y="38154"/>
                    <a:pt x="30609" y="31262"/>
                    <a:pt x="39889" y="27697"/>
                  </a:cubicBezTo>
                  <a:cubicBezTo>
                    <a:pt x="49169" y="24115"/>
                    <a:pt x="48707" y="20661"/>
                    <a:pt x="57000" y="10331"/>
                  </a:cubicBezTo>
                  <a:cubicBezTo>
                    <a:pt x="65293" y="0"/>
                    <a:pt x="71310" y="6463"/>
                    <a:pt x="74128" y="313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4027650" y="1868800"/>
              <a:ext cx="1858400" cy="1472400"/>
            </a:xfrm>
            <a:custGeom>
              <a:avLst/>
              <a:gdLst/>
              <a:ahLst/>
              <a:cxnLst/>
              <a:rect l="l" t="t" r="r" b="b"/>
              <a:pathLst>
                <a:path w="74336" h="58896" fill="none" extrusionOk="0">
                  <a:moveTo>
                    <a:pt x="1" y="58895"/>
                  </a:moveTo>
                  <a:cubicBezTo>
                    <a:pt x="2245" y="57240"/>
                    <a:pt x="13929" y="58306"/>
                    <a:pt x="19547" y="48167"/>
                  </a:cubicBezTo>
                  <a:cubicBezTo>
                    <a:pt x="25182" y="38027"/>
                    <a:pt x="30928" y="31390"/>
                    <a:pt x="40256" y="27745"/>
                  </a:cubicBezTo>
                  <a:cubicBezTo>
                    <a:pt x="49568" y="24084"/>
                    <a:pt x="48995" y="20343"/>
                    <a:pt x="57272" y="10172"/>
                  </a:cubicBezTo>
                  <a:cubicBezTo>
                    <a:pt x="65549" y="1"/>
                    <a:pt x="71438" y="6431"/>
                    <a:pt x="74335" y="300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4023675" y="1871200"/>
              <a:ext cx="1863575" cy="1483925"/>
            </a:xfrm>
            <a:custGeom>
              <a:avLst/>
              <a:gdLst/>
              <a:ahLst/>
              <a:cxnLst/>
              <a:rect l="l" t="t" r="r" b="b"/>
              <a:pathLst>
                <a:path w="74543" h="59357" fill="none" extrusionOk="0">
                  <a:moveTo>
                    <a:pt x="1" y="59356"/>
                  </a:moveTo>
                  <a:cubicBezTo>
                    <a:pt x="2165" y="57749"/>
                    <a:pt x="14183" y="58640"/>
                    <a:pt x="19786" y="48278"/>
                  </a:cubicBezTo>
                  <a:cubicBezTo>
                    <a:pt x="25405" y="37915"/>
                    <a:pt x="31263" y="31533"/>
                    <a:pt x="40622" y="27792"/>
                  </a:cubicBezTo>
                  <a:cubicBezTo>
                    <a:pt x="49966" y="24067"/>
                    <a:pt x="49281" y="20040"/>
                    <a:pt x="57542" y="10028"/>
                  </a:cubicBezTo>
                  <a:cubicBezTo>
                    <a:pt x="65787" y="0"/>
                    <a:pt x="71581" y="6415"/>
                    <a:pt x="74542" y="291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4019700" y="1873575"/>
              <a:ext cx="1868725" cy="1495475"/>
            </a:xfrm>
            <a:custGeom>
              <a:avLst/>
              <a:gdLst/>
              <a:ahLst/>
              <a:cxnLst/>
              <a:rect l="l" t="t" r="r" b="b"/>
              <a:pathLst>
                <a:path w="74749" h="59819" fill="none" extrusionOk="0">
                  <a:moveTo>
                    <a:pt x="1" y="59818"/>
                  </a:moveTo>
                  <a:cubicBezTo>
                    <a:pt x="2102" y="58258"/>
                    <a:pt x="14422" y="58991"/>
                    <a:pt x="20025" y="48390"/>
                  </a:cubicBezTo>
                  <a:cubicBezTo>
                    <a:pt x="25628" y="37805"/>
                    <a:pt x="31581" y="31676"/>
                    <a:pt x="40972" y="27856"/>
                  </a:cubicBezTo>
                  <a:cubicBezTo>
                    <a:pt x="50379" y="24036"/>
                    <a:pt x="49552" y="19754"/>
                    <a:pt x="57797" y="9885"/>
                  </a:cubicBezTo>
                  <a:cubicBezTo>
                    <a:pt x="66042" y="1"/>
                    <a:pt x="71709" y="6399"/>
                    <a:pt x="74749" y="280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4015725" y="1876375"/>
              <a:ext cx="1873900" cy="1506600"/>
            </a:xfrm>
            <a:custGeom>
              <a:avLst/>
              <a:gdLst/>
              <a:ahLst/>
              <a:cxnLst/>
              <a:rect l="l" t="t" r="r" b="b"/>
              <a:pathLst>
                <a:path w="74956" h="60264" fill="none" extrusionOk="0">
                  <a:moveTo>
                    <a:pt x="0" y="60263"/>
                  </a:moveTo>
                  <a:cubicBezTo>
                    <a:pt x="2022" y="58751"/>
                    <a:pt x="14676" y="59308"/>
                    <a:pt x="20263" y="48485"/>
                  </a:cubicBezTo>
                  <a:cubicBezTo>
                    <a:pt x="25866" y="37661"/>
                    <a:pt x="31899" y="31803"/>
                    <a:pt x="41338" y="27903"/>
                  </a:cubicBezTo>
                  <a:cubicBezTo>
                    <a:pt x="50777" y="24004"/>
                    <a:pt x="49838" y="19435"/>
                    <a:pt x="58067" y="9710"/>
                  </a:cubicBezTo>
                  <a:cubicBezTo>
                    <a:pt x="66296" y="0"/>
                    <a:pt x="71852" y="6367"/>
                    <a:pt x="74956" y="267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4011750" y="1878750"/>
              <a:ext cx="1879075" cy="1518150"/>
            </a:xfrm>
            <a:custGeom>
              <a:avLst/>
              <a:gdLst/>
              <a:ahLst/>
              <a:cxnLst/>
              <a:rect l="l" t="t" r="r" b="b"/>
              <a:pathLst>
                <a:path w="75163" h="60726" fill="none" extrusionOk="0">
                  <a:moveTo>
                    <a:pt x="0" y="60726"/>
                  </a:moveTo>
                  <a:cubicBezTo>
                    <a:pt x="1958" y="59261"/>
                    <a:pt x="14931" y="59659"/>
                    <a:pt x="20502" y="48612"/>
                  </a:cubicBezTo>
                  <a:cubicBezTo>
                    <a:pt x="26089" y="37550"/>
                    <a:pt x="32233" y="31947"/>
                    <a:pt x="41704" y="27968"/>
                  </a:cubicBezTo>
                  <a:cubicBezTo>
                    <a:pt x="51175" y="23988"/>
                    <a:pt x="50124" y="19133"/>
                    <a:pt x="58338" y="9567"/>
                  </a:cubicBezTo>
                  <a:cubicBezTo>
                    <a:pt x="66535" y="1"/>
                    <a:pt x="71979" y="6352"/>
                    <a:pt x="75162" y="257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4007750" y="1881550"/>
              <a:ext cx="1884275" cy="1529275"/>
            </a:xfrm>
            <a:custGeom>
              <a:avLst/>
              <a:gdLst/>
              <a:ahLst/>
              <a:cxnLst/>
              <a:rect l="l" t="t" r="r" b="b"/>
              <a:pathLst>
                <a:path w="75371" h="61171" fill="none" extrusionOk="0">
                  <a:moveTo>
                    <a:pt x="1" y="61171"/>
                  </a:moveTo>
                  <a:cubicBezTo>
                    <a:pt x="1879" y="59770"/>
                    <a:pt x="15170" y="59993"/>
                    <a:pt x="20741" y="48707"/>
                  </a:cubicBezTo>
                  <a:cubicBezTo>
                    <a:pt x="26328" y="37422"/>
                    <a:pt x="32552" y="32074"/>
                    <a:pt x="42071" y="28015"/>
                  </a:cubicBezTo>
                  <a:cubicBezTo>
                    <a:pt x="51589" y="23956"/>
                    <a:pt x="50412" y="18830"/>
                    <a:pt x="58593" y="9407"/>
                  </a:cubicBezTo>
                  <a:cubicBezTo>
                    <a:pt x="66791" y="0"/>
                    <a:pt x="72107" y="6303"/>
                    <a:pt x="75370" y="245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4003375" y="1883925"/>
              <a:ext cx="1889825" cy="1540825"/>
            </a:xfrm>
            <a:custGeom>
              <a:avLst/>
              <a:gdLst/>
              <a:ahLst/>
              <a:cxnLst/>
              <a:rect l="l" t="t" r="r" b="b"/>
              <a:pathLst>
                <a:path w="75593" h="61633" fill="none" extrusionOk="0">
                  <a:moveTo>
                    <a:pt x="1" y="61633"/>
                  </a:moveTo>
                  <a:cubicBezTo>
                    <a:pt x="1831" y="60280"/>
                    <a:pt x="15441" y="60328"/>
                    <a:pt x="20996" y="48819"/>
                  </a:cubicBezTo>
                  <a:cubicBezTo>
                    <a:pt x="26567" y="37311"/>
                    <a:pt x="32902" y="32217"/>
                    <a:pt x="42453" y="28079"/>
                  </a:cubicBezTo>
                  <a:cubicBezTo>
                    <a:pt x="52003" y="23924"/>
                    <a:pt x="50698" y="18528"/>
                    <a:pt x="58880" y="9264"/>
                  </a:cubicBezTo>
                  <a:cubicBezTo>
                    <a:pt x="67045" y="1"/>
                    <a:pt x="72266" y="6288"/>
                    <a:pt x="75593" y="234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3999400" y="1886325"/>
              <a:ext cx="1895000" cy="1552350"/>
            </a:xfrm>
            <a:custGeom>
              <a:avLst/>
              <a:gdLst/>
              <a:ahLst/>
              <a:cxnLst/>
              <a:rect l="l" t="t" r="r" b="b"/>
              <a:pathLst>
                <a:path w="75800" h="62094" fill="none" extrusionOk="0">
                  <a:moveTo>
                    <a:pt x="1" y="62094"/>
                  </a:moveTo>
                  <a:cubicBezTo>
                    <a:pt x="1752" y="60789"/>
                    <a:pt x="15679" y="60677"/>
                    <a:pt x="21235" y="48930"/>
                  </a:cubicBezTo>
                  <a:cubicBezTo>
                    <a:pt x="26806" y="37183"/>
                    <a:pt x="33220" y="32360"/>
                    <a:pt x="42819" y="28126"/>
                  </a:cubicBezTo>
                  <a:cubicBezTo>
                    <a:pt x="52401" y="23908"/>
                    <a:pt x="50984" y="18225"/>
                    <a:pt x="59134" y="9121"/>
                  </a:cubicBezTo>
                  <a:cubicBezTo>
                    <a:pt x="67300" y="0"/>
                    <a:pt x="72393" y="6272"/>
                    <a:pt x="75800" y="224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3995425" y="1889100"/>
              <a:ext cx="1900175" cy="1563500"/>
            </a:xfrm>
            <a:custGeom>
              <a:avLst/>
              <a:gdLst/>
              <a:ahLst/>
              <a:cxnLst/>
              <a:rect l="l" t="t" r="r" b="b"/>
              <a:pathLst>
                <a:path w="76007" h="62540" fill="none" extrusionOk="0">
                  <a:moveTo>
                    <a:pt x="1" y="62540"/>
                  </a:moveTo>
                  <a:cubicBezTo>
                    <a:pt x="1688" y="61283"/>
                    <a:pt x="15934" y="60996"/>
                    <a:pt x="21473" y="49026"/>
                  </a:cubicBezTo>
                  <a:cubicBezTo>
                    <a:pt x="27028" y="37056"/>
                    <a:pt x="33555" y="32488"/>
                    <a:pt x="43185" y="28174"/>
                  </a:cubicBezTo>
                  <a:cubicBezTo>
                    <a:pt x="52815" y="23877"/>
                    <a:pt x="51271" y="17908"/>
                    <a:pt x="59404" y="8962"/>
                  </a:cubicBezTo>
                  <a:cubicBezTo>
                    <a:pt x="67554" y="0"/>
                    <a:pt x="72536" y="6240"/>
                    <a:pt x="76006" y="211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3991450" y="1891475"/>
              <a:ext cx="1905350" cy="1575075"/>
            </a:xfrm>
            <a:custGeom>
              <a:avLst/>
              <a:gdLst/>
              <a:ahLst/>
              <a:cxnLst/>
              <a:rect l="l" t="t" r="r" b="b"/>
              <a:pathLst>
                <a:path w="76214" h="63003" fill="none" extrusionOk="0">
                  <a:moveTo>
                    <a:pt x="0" y="63002"/>
                  </a:moveTo>
                  <a:cubicBezTo>
                    <a:pt x="1608" y="61792"/>
                    <a:pt x="16172" y="61347"/>
                    <a:pt x="21712" y="49138"/>
                  </a:cubicBezTo>
                  <a:cubicBezTo>
                    <a:pt x="27251" y="36945"/>
                    <a:pt x="33873" y="32632"/>
                    <a:pt x="43535" y="28238"/>
                  </a:cubicBezTo>
                  <a:cubicBezTo>
                    <a:pt x="53212" y="23861"/>
                    <a:pt x="51541" y="17622"/>
                    <a:pt x="59675" y="8803"/>
                  </a:cubicBezTo>
                  <a:cubicBezTo>
                    <a:pt x="67793" y="1"/>
                    <a:pt x="72664" y="6225"/>
                    <a:pt x="76213" y="200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3987475" y="1893875"/>
              <a:ext cx="1910500" cy="1586200"/>
            </a:xfrm>
            <a:custGeom>
              <a:avLst/>
              <a:gdLst/>
              <a:ahLst/>
              <a:cxnLst/>
              <a:rect l="l" t="t" r="r" b="b"/>
              <a:pathLst>
                <a:path w="76420" h="63448" fill="none" extrusionOk="0">
                  <a:moveTo>
                    <a:pt x="0" y="63447"/>
                  </a:moveTo>
                  <a:cubicBezTo>
                    <a:pt x="1544" y="62301"/>
                    <a:pt x="16427" y="61696"/>
                    <a:pt x="21950" y="49265"/>
                  </a:cubicBezTo>
                  <a:cubicBezTo>
                    <a:pt x="27490" y="36833"/>
                    <a:pt x="34191" y="32759"/>
                    <a:pt x="43901" y="28302"/>
                  </a:cubicBezTo>
                  <a:cubicBezTo>
                    <a:pt x="53610" y="23829"/>
                    <a:pt x="51827" y="17319"/>
                    <a:pt x="59929" y="8660"/>
                  </a:cubicBezTo>
                  <a:cubicBezTo>
                    <a:pt x="68047" y="0"/>
                    <a:pt x="72807" y="6208"/>
                    <a:pt x="76420" y="19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3983500" y="1896650"/>
              <a:ext cx="1916075" cy="1597350"/>
            </a:xfrm>
            <a:custGeom>
              <a:avLst/>
              <a:gdLst/>
              <a:ahLst/>
              <a:cxnLst/>
              <a:rect l="l" t="t" r="r" b="b"/>
              <a:pathLst>
                <a:path w="76643" h="63894" fill="none" extrusionOk="0">
                  <a:moveTo>
                    <a:pt x="0" y="63893"/>
                  </a:moveTo>
                  <a:cubicBezTo>
                    <a:pt x="1464" y="62811"/>
                    <a:pt x="16681" y="62015"/>
                    <a:pt x="22189" y="49361"/>
                  </a:cubicBezTo>
                  <a:cubicBezTo>
                    <a:pt x="27712" y="36691"/>
                    <a:pt x="34525" y="32886"/>
                    <a:pt x="44266" y="28350"/>
                  </a:cubicBezTo>
                  <a:cubicBezTo>
                    <a:pt x="54008" y="23797"/>
                    <a:pt x="52114" y="17001"/>
                    <a:pt x="60200" y="8501"/>
                  </a:cubicBezTo>
                  <a:cubicBezTo>
                    <a:pt x="68286" y="1"/>
                    <a:pt x="72934" y="6177"/>
                    <a:pt x="76643" y="178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3979500" y="1899050"/>
              <a:ext cx="1921275" cy="1608875"/>
            </a:xfrm>
            <a:custGeom>
              <a:avLst/>
              <a:gdLst/>
              <a:ahLst/>
              <a:cxnLst/>
              <a:rect l="l" t="t" r="r" b="b"/>
              <a:pathLst>
                <a:path w="76851" h="64355" fill="none" extrusionOk="0">
                  <a:moveTo>
                    <a:pt x="1" y="64355"/>
                  </a:moveTo>
                  <a:cubicBezTo>
                    <a:pt x="1402" y="63320"/>
                    <a:pt x="16921" y="62365"/>
                    <a:pt x="22429" y="49472"/>
                  </a:cubicBezTo>
                  <a:cubicBezTo>
                    <a:pt x="27952" y="36579"/>
                    <a:pt x="34844" y="33029"/>
                    <a:pt x="44633" y="28413"/>
                  </a:cubicBezTo>
                  <a:cubicBezTo>
                    <a:pt x="54423" y="23781"/>
                    <a:pt x="52401" y="16714"/>
                    <a:pt x="60471" y="8357"/>
                  </a:cubicBezTo>
                  <a:cubicBezTo>
                    <a:pt x="68541" y="0"/>
                    <a:pt x="73062" y="6160"/>
                    <a:pt x="76850" y="167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3975525" y="1901825"/>
              <a:ext cx="1926450" cy="1620025"/>
            </a:xfrm>
            <a:custGeom>
              <a:avLst/>
              <a:gdLst/>
              <a:ahLst/>
              <a:cxnLst/>
              <a:rect l="l" t="t" r="r" b="b"/>
              <a:pathLst>
                <a:path w="77058" h="64801" fill="none" extrusionOk="0">
                  <a:moveTo>
                    <a:pt x="1" y="64801"/>
                  </a:moveTo>
                  <a:cubicBezTo>
                    <a:pt x="1322" y="63814"/>
                    <a:pt x="17176" y="62684"/>
                    <a:pt x="22667" y="49568"/>
                  </a:cubicBezTo>
                  <a:cubicBezTo>
                    <a:pt x="28175" y="36452"/>
                    <a:pt x="35178" y="33157"/>
                    <a:pt x="44999" y="28445"/>
                  </a:cubicBezTo>
                  <a:cubicBezTo>
                    <a:pt x="54820" y="23750"/>
                    <a:pt x="52671" y="16396"/>
                    <a:pt x="60726" y="8198"/>
                  </a:cubicBezTo>
                  <a:cubicBezTo>
                    <a:pt x="68780" y="1"/>
                    <a:pt x="73205" y="6113"/>
                    <a:pt x="77057" y="156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3971550" y="1904225"/>
              <a:ext cx="1931600" cy="1631550"/>
            </a:xfrm>
            <a:custGeom>
              <a:avLst/>
              <a:gdLst/>
              <a:ahLst/>
              <a:cxnLst/>
              <a:rect l="l" t="t" r="r" b="b"/>
              <a:pathLst>
                <a:path w="77264" h="65262" fill="none" extrusionOk="0">
                  <a:moveTo>
                    <a:pt x="0" y="65262"/>
                  </a:moveTo>
                  <a:cubicBezTo>
                    <a:pt x="1258" y="64323"/>
                    <a:pt x="17414" y="63033"/>
                    <a:pt x="22906" y="49679"/>
                  </a:cubicBezTo>
                  <a:cubicBezTo>
                    <a:pt x="28413" y="36340"/>
                    <a:pt x="35496" y="33300"/>
                    <a:pt x="45365" y="28508"/>
                  </a:cubicBezTo>
                  <a:cubicBezTo>
                    <a:pt x="55218" y="23717"/>
                    <a:pt x="52958" y="16093"/>
                    <a:pt x="60996" y="8055"/>
                  </a:cubicBezTo>
                  <a:cubicBezTo>
                    <a:pt x="69034" y="0"/>
                    <a:pt x="73332" y="6097"/>
                    <a:pt x="77264" y="144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3967175" y="1906600"/>
              <a:ext cx="1937175" cy="1643100"/>
            </a:xfrm>
            <a:custGeom>
              <a:avLst/>
              <a:gdLst/>
              <a:ahLst/>
              <a:cxnLst/>
              <a:rect l="l" t="t" r="r" b="b"/>
              <a:pathLst>
                <a:path w="77487" h="65724" fill="none" extrusionOk="0">
                  <a:moveTo>
                    <a:pt x="0" y="65724"/>
                  </a:moveTo>
                  <a:cubicBezTo>
                    <a:pt x="1194" y="64832"/>
                    <a:pt x="17685" y="63384"/>
                    <a:pt x="23176" y="49806"/>
                  </a:cubicBezTo>
                  <a:cubicBezTo>
                    <a:pt x="28652" y="36229"/>
                    <a:pt x="35846" y="33443"/>
                    <a:pt x="45747" y="28573"/>
                  </a:cubicBezTo>
                  <a:cubicBezTo>
                    <a:pt x="55648" y="23702"/>
                    <a:pt x="53260" y="15791"/>
                    <a:pt x="61283" y="7896"/>
                  </a:cubicBezTo>
                  <a:cubicBezTo>
                    <a:pt x="69305" y="1"/>
                    <a:pt x="73491" y="6081"/>
                    <a:pt x="77487" y="135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3963200" y="1909400"/>
              <a:ext cx="1942350" cy="1654225"/>
            </a:xfrm>
            <a:custGeom>
              <a:avLst/>
              <a:gdLst/>
              <a:ahLst/>
              <a:cxnLst/>
              <a:rect l="l" t="t" r="r" b="b"/>
              <a:pathLst>
                <a:path w="77694" h="66169" fill="none" extrusionOk="0">
                  <a:moveTo>
                    <a:pt x="0" y="66169"/>
                  </a:moveTo>
                  <a:cubicBezTo>
                    <a:pt x="1130" y="65341"/>
                    <a:pt x="17923" y="63702"/>
                    <a:pt x="23399" y="49901"/>
                  </a:cubicBezTo>
                  <a:cubicBezTo>
                    <a:pt x="28890" y="36085"/>
                    <a:pt x="36165" y="33570"/>
                    <a:pt x="46113" y="28620"/>
                  </a:cubicBezTo>
                  <a:cubicBezTo>
                    <a:pt x="56046" y="23669"/>
                    <a:pt x="53531" y="15488"/>
                    <a:pt x="61537" y="7736"/>
                  </a:cubicBezTo>
                  <a:cubicBezTo>
                    <a:pt x="69544" y="0"/>
                    <a:pt x="73618" y="6049"/>
                    <a:pt x="77693" y="122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3959225" y="1911775"/>
              <a:ext cx="1947525" cy="1665800"/>
            </a:xfrm>
            <a:custGeom>
              <a:avLst/>
              <a:gdLst/>
              <a:ahLst/>
              <a:cxnLst/>
              <a:rect l="l" t="t" r="r" b="b"/>
              <a:pathLst>
                <a:path w="77901" h="66632" fill="none" extrusionOk="0">
                  <a:moveTo>
                    <a:pt x="0" y="66631"/>
                  </a:moveTo>
                  <a:cubicBezTo>
                    <a:pt x="1051" y="65851"/>
                    <a:pt x="18178" y="64052"/>
                    <a:pt x="23653" y="50013"/>
                  </a:cubicBezTo>
                  <a:cubicBezTo>
                    <a:pt x="29113" y="35974"/>
                    <a:pt x="36483" y="33714"/>
                    <a:pt x="46463" y="28684"/>
                  </a:cubicBezTo>
                  <a:cubicBezTo>
                    <a:pt x="56443" y="23654"/>
                    <a:pt x="53817" y="15186"/>
                    <a:pt x="61807" y="7593"/>
                  </a:cubicBezTo>
                  <a:cubicBezTo>
                    <a:pt x="69798" y="1"/>
                    <a:pt x="73761" y="6033"/>
                    <a:pt x="77900" y="111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3955225" y="1914175"/>
              <a:ext cx="1952700" cy="1677325"/>
            </a:xfrm>
            <a:custGeom>
              <a:avLst/>
              <a:gdLst/>
              <a:ahLst/>
              <a:cxnLst/>
              <a:rect l="l" t="t" r="r" b="b"/>
              <a:pathLst>
                <a:path w="78108" h="67093" fill="none" extrusionOk="0">
                  <a:moveTo>
                    <a:pt x="1" y="67092"/>
                  </a:moveTo>
                  <a:cubicBezTo>
                    <a:pt x="988" y="66360"/>
                    <a:pt x="18433" y="64386"/>
                    <a:pt x="23893" y="50124"/>
                  </a:cubicBezTo>
                  <a:cubicBezTo>
                    <a:pt x="29337" y="35862"/>
                    <a:pt x="36818" y="33857"/>
                    <a:pt x="46830" y="28747"/>
                  </a:cubicBezTo>
                  <a:cubicBezTo>
                    <a:pt x="56858" y="23622"/>
                    <a:pt x="54104" y="14883"/>
                    <a:pt x="62079" y="7450"/>
                  </a:cubicBezTo>
                  <a:cubicBezTo>
                    <a:pt x="70038" y="0"/>
                    <a:pt x="73890" y="6017"/>
                    <a:pt x="78108" y="101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3951250" y="1916950"/>
              <a:ext cx="1957875" cy="1688475"/>
            </a:xfrm>
            <a:custGeom>
              <a:avLst/>
              <a:gdLst/>
              <a:ahLst/>
              <a:cxnLst/>
              <a:rect l="l" t="t" r="r" b="b"/>
              <a:pathLst>
                <a:path w="78315" h="67539" fill="none" extrusionOk="0">
                  <a:moveTo>
                    <a:pt x="1" y="67538"/>
                  </a:moveTo>
                  <a:cubicBezTo>
                    <a:pt x="908" y="66854"/>
                    <a:pt x="18672" y="64721"/>
                    <a:pt x="24132" y="50220"/>
                  </a:cubicBezTo>
                  <a:cubicBezTo>
                    <a:pt x="29575" y="35735"/>
                    <a:pt x="37136" y="33984"/>
                    <a:pt x="47196" y="28779"/>
                  </a:cubicBezTo>
                  <a:cubicBezTo>
                    <a:pt x="57256" y="23590"/>
                    <a:pt x="54391" y="14581"/>
                    <a:pt x="62333" y="7291"/>
                  </a:cubicBezTo>
                  <a:cubicBezTo>
                    <a:pt x="70292" y="1"/>
                    <a:pt x="74017" y="5986"/>
                    <a:pt x="78315" y="89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3947275" y="1919350"/>
              <a:ext cx="1963050" cy="1700000"/>
            </a:xfrm>
            <a:custGeom>
              <a:avLst/>
              <a:gdLst/>
              <a:ahLst/>
              <a:cxnLst/>
              <a:rect l="l" t="t" r="r" b="b"/>
              <a:pathLst>
                <a:path w="78522" h="68000" fill="none" extrusionOk="0">
                  <a:moveTo>
                    <a:pt x="1" y="67999"/>
                  </a:moveTo>
                  <a:cubicBezTo>
                    <a:pt x="844" y="67363"/>
                    <a:pt x="18926" y="65071"/>
                    <a:pt x="24370" y="50331"/>
                  </a:cubicBezTo>
                  <a:cubicBezTo>
                    <a:pt x="29798" y="35607"/>
                    <a:pt x="37470" y="34127"/>
                    <a:pt x="47562" y="28843"/>
                  </a:cubicBezTo>
                  <a:cubicBezTo>
                    <a:pt x="57654" y="23574"/>
                    <a:pt x="54661" y="14278"/>
                    <a:pt x="62604" y="7131"/>
                  </a:cubicBezTo>
                  <a:cubicBezTo>
                    <a:pt x="70531" y="0"/>
                    <a:pt x="74160" y="5953"/>
                    <a:pt x="78521" y="78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3943300" y="1921725"/>
              <a:ext cx="1968225" cy="1711150"/>
            </a:xfrm>
            <a:custGeom>
              <a:avLst/>
              <a:gdLst/>
              <a:ahLst/>
              <a:cxnLst/>
              <a:rect l="l" t="t" r="r" b="b"/>
              <a:pathLst>
                <a:path w="78729" h="68446" fill="none" extrusionOk="0">
                  <a:moveTo>
                    <a:pt x="0" y="68446"/>
                  </a:moveTo>
                  <a:cubicBezTo>
                    <a:pt x="764" y="67873"/>
                    <a:pt x="19165" y="65405"/>
                    <a:pt x="24609" y="50459"/>
                  </a:cubicBezTo>
                  <a:cubicBezTo>
                    <a:pt x="30037" y="35497"/>
                    <a:pt x="37788" y="34271"/>
                    <a:pt x="47928" y="28907"/>
                  </a:cubicBezTo>
                  <a:cubicBezTo>
                    <a:pt x="58067" y="23558"/>
                    <a:pt x="54947" y="13976"/>
                    <a:pt x="62858" y="6988"/>
                  </a:cubicBezTo>
                  <a:cubicBezTo>
                    <a:pt x="70785" y="1"/>
                    <a:pt x="74287" y="5938"/>
                    <a:pt x="78728" y="68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3939325" y="1924525"/>
              <a:ext cx="1973375" cy="1722275"/>
            </a:xfrm>
            <a:custGeom>
              <a:avLst/>
              <a:gdLst/>
              <a:ahLst/>
              <a:cxnLst/>
              <a:rect l="l" t="t" r="r" b="b"/>
              <a:pathLst>
                <a:path w="78935" h="68891" fill="none" extrusionOk="0">
                  <a:moveTo>
                    <a:pt x="0" y="68891"/>
                  </a:moveTo>
                  <a:cubicBezTo>
                    <a:pt x="701" y="68381"/>
                    <a:pt x="19419" y="65739"/>
                    <a:pt x="24847" y="50554"/>
                  </a:cubicBezTo>
                  <a:cubicBezTo>
                    <a:pt x="30259" y="35369"/>
                    <a:pt x="38122" y="34382"/>
                    <a:pt x="48294" y="28954"/>
                  </a:cubicBezTo>
                  <a:cubicBezTo>
                    <a:pt x="58465" y="23510"/>
                    <a:pt x="55234" y="13657"/>
                    <a:pt x="63129" y="6829"/>
                  </a:cubicBezTo>
                  <a:cubicBezTo>
                    <a:pt x="71040" y="0"/>
                    <a:pt x="74430" y="5905"/>
                    <a:pt x="78935" y="55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3935350" y="1926900"/>
              <a:ext cx="1978550" cy="1733825"/>
            </a:xfrm>
            <a:custGeom>
              <a:avLst/>
              <a:gdLst/>
              <a:ahLst/>
              <a:cxnLst/>
              <a:rect l="l" t="t" r="r" b="b"/>
              <a:pathLst>
                <a:path w="79142" h="69353" fill="none" extrusionOk="0">
                  <a:moveTo>
                    <a:pt x="0" y="69353"/>
                  </a:moveTo>
                  <a:cubicBezTo>
                    <a:pt x="621" y="68891"/>
                    <a:pt x="19674" y="66074"/>
                    <a:pt x="25086" y="50666"/>
                  </a:cubicBezTo>
                  <a:cubicBezTo>
                    <a:pt x="30498" y="35258"/>
                    <a:pt x="38441" y="34526"/>
                    <a:pt x="48660" y="29018"/>
                  </a:cubicBezTo>
                  <a:cubicBezTo>
                    <a:pt x="58863" y="23495"/>
                    <a:pt x="55504" y="13371"/>
                    <a:pt x="63399" y="6686"/>
                  </a:cubicBezTo>
                  <a:cubicBezTo>
                    <a:pt x="71278" y="1"/>
                    <a:pt x="74557" y="5890"/>
                    <a:pt x="79142" y="44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3931350" y="1929700"/>
              <a:ext cx="1984150" cy="1744950"/>
            </a:xfrm>
            <a:custGeom>
              <a:avLst/>
              <a:gdLst/>
              <a:ahLst/>
              <a:cxnLst/>
              <a:rect l="l" t="t" r="r" b="b"/>
              <a:pathLst>
                <a:path w="79366" h="69798" fill="none" extrusionOk="0">
                  <a:moveTo>
                    <a:pt x="1" y="69798"/>
                  </a:moveTo>
                  <a:cubicBezTo>
                    <a:pt x="558" y="69384"/>
                    <a:pt x="19914" y="66408"/>
                    <a:pt x="25325" y="50761"/>
                  </a:cubicBezTo>
                  <a:cubicBezTo>
                    <a:pt x="30722" y="35114"/>
                    <a:pt x="38760" y="34652"/>
                    <a:pt x="49011" y="29065"/>
                  </a:cubicBezTo>
                  <a:cubicBezTo>
                    <a:pt x="59261" y="23462"/>
                    <a:pt x="55791" y="13052"/>
                    <a:pt x="63655" y="6526"/>
                  </a:cubicBezTo>
                  <a:cubicBezTo>
                    <a:pt x="71534" y="0"/>
                    <a:pt x="74701" y="5858"/>
                    <a:pt x="79365" y="33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3926975" y="1932075"/>
              <a:ext cx="1989700" cy="1756525"/>
            </a:xfrm>
            <a:custGeom>
              <a:avLst/>
              <a:gdLst/>
              <a:ahLst/>
              <a:cxnLst/>
              <a:rect l="l" t="t" r="r" b="b"/>
              <a:pathLst>
                <a:path w="79588" h="70261" fill="none" extrusionOk="0">
                  <a:moveTo>
                    <a:pt x="1" y="70260"/>
                  </a:moveTo>
                  <a:cubicBezTo>
                    <a:pt x="494" y="69894"/>
                    <a:pt x="20184" y="66758"/>
                    <a:pt x="25580" y="50873"/>
                  </a:cubicBezTo>
                  <a:cubicBezTo>
                    <a:pt x="30960" y="35003"/>
                    <a:pt x="39110" y="34796"/>
                    <a:pt x="49393" y="29114"/>
                  </a:cubicBezTo>
                  <a:cubicBezTo>
                    <a:pt x="59691" y="23447"/>
                    <a:pt x="56094" y="12750"/>
                    <a:pt x="63941" y="6383"/>
                  </a:cubicBezTo>
                  <a:cubicBezTo>
                    <a:pt x="71788" y="1"/>
                    <a:pt x="74845" y="5842"/>
                    <a:pt x="79588" y="22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3923000" y="1934475"/>
              <a:ext cx="1994875" cy="1768050"/>
            </a:xfrm>
            <a:custGeom>
              <a:avLst/>
              <a:gdLst/>
              <a:ahLst/>
              <a:cxnLst/>
              <a:rect l="l" t="t" r="r" b="b"/>
              <a:pathLst>
                <a:path w="79795" h="70722" fill="none" extrusionOk="0">
                  <a:moveTo>
                    <a:pt x="1" y="70721"/>
                  </a:moveTo>
                  <a:cubicBezTo>
                    <a:pt x="430" y="70403"/>
                    <a:pt x="20423" y="67092"/>
                    <a:pt x="25819" y="50999"/>
                  </a:cubicBezTo>
                  <a:cubicBezTo>
                    <a:pt x="31199" y="34891"/>
                    <a:pt x="39428" y="34939"/>
                    <a:pt x="49759" y="29177"/>
                  </a:cubicBezTo>
                  <a:cubicBezTo>
                    <a:pt x="60089" y="23415"/>
                    <a:pt x="56380" y="12463"/>
                    <a:pt x="64212" y="6224"/>
                  </a:cubicBezTo>
                  <a:cubicBezTo>
                    <a:pt x="72043" y="0"/>
                    <a:pt x="74972" y="5826"/>
                    <a:pt x="79795" y="1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3919025" y="1937250"/>
              <a:ext cx="2000050" cy="1779200"/>
            </a:xfrm>
            <a:custGeom>
              <a:avLst/>
              <a:gdLst/>
              <a:ahLst/>
              <a:cxnLst/>
              <a:rect l="l" t="t" r="r" b="b"/>
              <a:pathLst>
                <a:path w="80002" h="71168" fill="none" extrusionOk="0">
                  <a:moveTo>
                    <a:pt x="0" y="71167"/>
                  </a:moveTo>
                  <a:cubicBezTo>
                    <a:pt x="351" y="70913"/>
                    <a:pt x="20677" y="67427"/>
                    <a:pt x="26057" y="51095"/>
                  </a:cubicBezTo>
                  <a:cubicBezTo>
                    <a:pt x="31421" y="34764"/>
                    <a:pt x="39762" y="35067"/>
                    <a:pt x="50124" y="29225"/>
                  </a:cubicBezTo>
                  <a:cubicBezTo>
                    <a:pt x="60487" y="23383"/>
                    <a:pt x="56651" y="12145"/>
                    <a:pt x="64466" y="6065"/>
                  </a:cubicBezTo>
                  <a:cubicBezTo>
                    <a:pt x="72297" y="0"/>
                    <a:pt x="75115" y="5779"/>
                    <a:pt x="80001" y="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3915050" y="1936850"/>
              <a:ext cx="2005225" cy="1793525"/>
            </a:xfrm>
            <a:custGeom>
              <a:avLst/>
              <a:gdLst/>
              <a:ahLst/>
              <a:cxnLst/>
              <a:rect l="l" t="t" r="r" b="b"/>
              <a:pathLst>
                <a:path w="80209" h="71741" fill="none" extrusionOk="0">
                  <a:moveTo>
                    <a:pt x="0" y="71740"/>
                  </a:moveTo>
                  <a:cubicBezTo>
                    <a:pt x="287" y="71533"/>
                    <a:pt x="20916" y="67872"/>
                    <a:pt x="26296" y="51318"/>
                  </a:cubicBezTo>
                  <a:cubicBezTo>
                    <a:pt x="31660" y="34748"/>
                    <a:pt x="40080" y="35321"/>
                    <a:pt x="50490" y="29400"/>
                  </a:cubicBezTo>
                  <a:cubicBezTo>
                    <a:pt x="60900" y="23479"/>
                    <a:pt x="56937" y="11955"/>
                    <a:pt x="64736" y="6033"/>
                  </a:cubicBezTo>
                  <a:cubicBezTo>
                    <a:pt x="72536" y="112"/>
                    <a:pt x="75242" y="5874"/>
                    <a:pt x="80208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3911075" y="1936850"/>
              <a:ext cx="2010375" cy="1807450"/>
            </a:xfrm>
            <a:custGeom>
              <a:avLst/>
              <a:gdLst/>
              <a:ahLst/>
              <a:cxnLst/>
              <a:rect l="l" t="t" r="r" b="b"/>
              <a:pathLst>
                <a:path w="80415" h="72298" fill="none" extrusionOk="0">
                  <a:moveTo>
                    <a:pt x="0" y="72297"/>
                  </a:moveTo>
                  <a:cubicBezTo>
                    <a:pt x="207" y="72138"/>
                    <a:pt x="21170" y="68318"/>
                    <a:pt x="26534" y="51525"/>
                  </a:cubicBezTo>
                  <a:cubicBezTo>
                    <a:pt x="31883" y="34732"/>
                    <a:pt x="40399" y="35560"/>
                    <a:pt x="50856" y="29559"/>
                  </a:cubicBezTo>
                  <a:cubicBezTo>
                    <a:pt x="61298" y="23558"/>
                    <a:pt x="57223" y="11764"/>
                    <a:pt x="65007" y="5986"/>
                  </a:cubicBezTo>
                  <a:cubicBezTo>
                    <a:pt x="72791" y="207"/>
                    <a:pt x="75385" y="5954"/>
                    <a:pt x="80415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3907075" y="1936450"/>
              <a:ext cx="2015575" cy="1821775"/>
            </a:xfrm>
            <a:custGeom>
              <a:avLst/>
              <a:gdLst/>
              <a:ahLst/>
              <a:cxnLst/>
              <a:rect l="l" t="t" r="r" b="b"/>
              <a:pathLst>
                <a:path w="80623" h="72871" fill="none" extrusionOk="0">
                  <a:moveTo>
                    <a:pt x="1" y="72871"/>
                  </a:moveTo>
                  <a:cubicBezTo>
                    <a:pt x="144" y="72759"/>
                    <a:pt x="21426" y="68764"/>
                    <a:pt x="26774" y="51748"/>
                  </a:cubicBezTo>
                  <a:cubicBezTo>
                    <a:pt x="32122" y="34732"/>
                    <a:pt x="40734" y="35815"/>
                    <a:pt x="51223" y="29734"/>
                  </a:cubicBezTo>
                  <a:cubicBezTo>
                    <a:pt x="61697" y="23638"/>
                    <a:pt x="57495" y="11573"/>
                    <a:pt x="65262" y="5954"/>
                  </a:cubicBezTo>
                  <a:cubicBezTo>
                    <a:pt x="73030" y="335"/>
                    <a:pt x="75513" y="6049"/>
                    <a:pt x="80623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3903100" y="1936050"/>
              <a:ext cx="2020750" cy="1836100"/>
            </a:xfrm>
            <a:custGeom>
              <a:avLst/>
              <a:gdLst/>
              <a:ahLst/>
              <a:cxnLst/>
              <a:rect l="l" t="t" r="r" b="b"/>
              <a:pathLst>
                <a:path w="80830" h="73444" fill="none" extrusionOk="0">
                  <a:moveTo>
                    <a:pt x="1" y="73444"/>
                  </a:moveTo>
                  <a:cubicBezTo>
                    <a:pt x="64" y="73380"/>
                    <a:pt x="21664" y="69226"/>
                    <a:pt x="27013" y="51971"/>
                  </a:cubicBezTo>
                  <a:cubicBezTo>
                    <a:pt x="32345" y="34733"/>
                    <a:pt x="41052" y="36070"/>
                    <a:pt x="51573" y="29910"/>
                  </a:cubicBezTo>
                  <a:cubicBezTo>
                    <a:pt x="62111" y="23734"/>
                    <a:pt x="57781" y="11382"/>
                    <a:pt x="65533" y="5922"/>
                  </a:cubicBezTo>
                  <a:cubicBezTo>
                    <a:pt x="73285" y="446"/>
                    <a:pt x="75656" y="6145"/>
                    <a:pt x="80829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3899125" y="1936050"/>
              <a:ext cx="2025925" cy="1849625"/>
            </a:xfrm>
            <a:custGeom>
              <a:avLst/>
              <a:gdLst/>
              <a:ahLst/>
              <a:cxnLst/>
              <a:rect l="l" t="t" r="r" b="b"/>
              <a:pathLst>
                <a:path w="81037" h="73985" fill="none" extrusionOk="0">
                  <a:moveTo>
                    <a:pt x="1" y="73985"/>
                  </a:moveTo>
                  <a:cubicBezTo>
                    <a:pt x="1" y="73985"/>
                    <a:pt x="21919" y="69671"/>
                    <a:pt x="27251" y="52194"/>
                  </a:cubicBezTo>
                  <a:cubicBezTo>
                    <a:pt x="32568" y="34717"/>
                    <a:pt x="41386" y="36308"/>
                    <a:pt x="51939" y="30053"/>
                  </a:cubicBezTo>
                  <a:cubicBezTo>
                    <a:pt x="62508" y="23813"/>
                    <a:pt x="58067" y="11175"/>
                    <a:pt x="65803" y="5858"/>
                  </a:cubicBezTo>
                  <a:cubicBezTo>
                    <a:pt x="73523" y="558"/>
                    <a:pt x="75783" y="6224"/>
                    <a:pt x="81036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sp>
        <p:nvSpPr>
          <p:cNvPr id="1190" name="Google Shape;1190;p9"/>
          <p:cNvSpPr/>
          <p:nvPr/>
        </p:nvSpPr>
        <p:spPr>
          <a:xfrm rot="-7892673">
            <a:off x="2170196" y="-9964010"/>
            <a:ext cx="19503227" cy="24034979"/>
          </a:xfrm>
          <a:custGeom>
            <a:avLst/>
            <a:gdLst/>
            <a:ahLst/>
            <a:cxnLst/>
            <a:rect l="l" t="t" r="r" b="b"/>
            <a:pathLst>
              <a:path w="62891" h="68923" extrusionOk="0">
                <a:moveTo>
                  <a:pt x="62890" y="0"/>
                </a:moveTo>
                <a:cubicBezTo>
                  <a:pt x="28158" y="0"/>
                  <a:pt x="0" y="28158"/>
                  <a:pt x="0" y="62906"/>
                </a:cubicBezTo>
                <a:lnTo>
                  <a:pt x="0" y="62906"/>
                </a:lnTo>
                <a:lnTo>
                  <a:pt x="0" y="68922"/>
                </a:lnTo>
                <a:cubicBezTo>
                  <a:pt x="0" y="34191"/>
                  <a:pt x="28158" y="6017"/>
                  <a:pt x="62890" y="6017"/>
                </a:cubicBezTo>
                <a:lnTo>
                  <a:pt x="62890" y="6017"/>
                </a:lnTo>
                <a:lnTo>
                  <a:pt x="62890" y="6017"/>
                </a:lnTo>
                <a:lnTo>
                  <a:pt x="62890" y="0"/>
                </a:lnTo>
                <a:close/>
              </a:path>
            </a:pathLst>
          </a:custGeom>
          <a:solidFill>
            <a:srgbClr val="FF881C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1191" name="Google Shape;1191;p9"/>
          <p:cNvSpPr txBox="1">
            <a:spLocks noGrp="1"/>
          </p:cNvSpPr>
          <p:nvPr>
            <p:ph type="subTitle" idx="1"/>
          </p:nvPr>
        </p:nvSpPr>
        <p:spPr>
          <a:xfrm>
            <a:off x="7090686" y="10999800"/>
            <a:ext cx="10182148" cy="1543200"/>
          </a:xfrm>
          <a:prstGeom prst="rect">
            <a:avLst/>
          </a:prstGeom>
        </p:spPr>
        <p:txBody>
          <a:bodyPr spcFirstLastPara="1" wrap="square" lIns="36575" tIns="36575" rIns="36575" bIns="365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66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16"/>
          <p:cNvGrpSpPr/>
          <p:nvPr/>
        </p:nvGrpSpPr>
        <p:grpSpPr>
          <a:xfrm rot="-7212537">
            <a:off x="-9972549" y="-13267316"/>
            <a:ext cx="37304192" cy="37110504"/>
            <a:chOff x="3899125" y="1769725"/>
            <a:chExt cx="2025925" cy="2015950"/>
          </a:xfrm>
        </p:grpSpPr>
        <p:sp>
          <p:nvSpPr>
            <p:cNvPr id="1907" name="Google Shape;1907;p16"/>
            <p:cNvSpPr/>
            <p:nvPr/>
          </p:nvSpPr>
          <p:spPr>
            <a:xfrm>
              <a:off x="4184450" y="1769725"/>
              <a:ext cx="1653850" cy="1128175"/>
            </a:xfrm>
            <a:custGeom>
              <a:avLst/>
              <a:gdLst/>
              <a:ahLst/>
              <a:cxnLst/>
              <a:rect l="l" t="t" r="r" b="b"/>
              <a:pathLst>
                <a:path w="66154" h="45127" fill="none" extrusionOk="0">
                  <a:moveTo>
                    <a:pt x="66153" y="7370"/>
                  </a:moveTo>
                  <a:cubicBezTo>
                    <a:pt x="66153" y="7370"/>
                    <a:pt x="55807" y="0"/>
                    <a:pt x="46877" y="16109"/>
                  </a:cubicBezTo>
                  <a:cubicBezTo>
                    <a:pt x="37932" y="32201"/>
                    <a:pt x="33793" y="25086"/>
                    <a:pt x="25994" y="25595"/>
                  </a:cubicBezTo>
                  <a:cubicBezTo>
                    <a:pt x="18194" y="26089"/>
                    <a:pt x="16157" y="42754"/>
                    <a:pt x="10172" y="43948"/>
                  </a:cubicBezTo>
                  <a:cubicBezTo>
                    <a:pt x="4203" y="45126"/>
                    <a:pt x="4982" y="37502"/>
                    <a:pt x="0" y="411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08" name="Google Shape;1908;p16"/>
            <p:cNvSpPr/>
            <p:nvPr/>
          </p:nvSpPr>
          <p:spPr>
            <a:xfrm>
              <a:off x="4180475" y="1772500"/>
              <a:ext cx="1659000" cy="1136525"/>
            </a:xfrm>
            <a:custGeom>
              <a:avLst/>
              <a:gdLst/>
              <a:ahLst/>
              <a:cxnLst/>
              <a:rect l="l" t="t" r="r" b="b"/>
              <a:pathLst>
                <a:path w="66360" h="45461" fill="none" extrusionOk="0">
                  <a:moveTo>
                    <a:pt x="0" y="41641"/>
                  </a:moveTo>
                  <a:cubicBezTo>
                    <a:pt x="4903" y="37996"/>
                    <a:pt x="4441" y="45461"/>
                    <a:pt x="10410" y="44044"/>
                  </a:cubicBezTo>
                  <a:cubicBezTo>
                    <a:pt x="16379" y="42628"/>
                    <a:pt x="18512" y="26217"/>
                    <a:pt x="26359" y="25644"/>
                  </a:cubicBezTo>
                  <a:cubicBezTo>
                    <a:pt x="34207" y="25055"/>
                    <a:pt x="38218" y="31883"/>
                    <a:pt x="47132" y="15934"/>
                  </a:cubicBezTo>
                  <a:cubicBezTo>
                    <a:pt x="56061" y="1"/>
                    <a:pt x="66280" y="7339"/>
                    <a:pt x="66360" y="725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09" name="Google Shape;1909;p16"/>
            <p:cNvSpPr/>
            <p:nvPr/>
          </p:nvSpPr>
          <p:spPr>
            <a:xfrm>
              <a:off x="4176475" y="1774900"/>
              <a:ext cx="1664200" cy="1145275"/>
            </a:xfrm>
            <a:custGeom>
              <a:avLst/>
              <a:gdLst/>
              <a:ahLst/>
              <a:cxnLst/>
              <a:rect l="l" t="t" r="r" b="b"/>
              <a:pathLst>
                <a:path w="66568" h="45811" fill="none" extrusionOk="0">
                  <a:moveTo>
                    <a:pt x="1" y="42102"/>
                  </a:moveTo>
                  <a:cubicBezTo>
                    <a:pt x="4840" y="38504"/>
                    <a:pt x="4697" y="45810"/>
                    <a:pt x="10650" y="44155"/>
                  </a:cubicBezTo>
                  <a:cubicBezTo>
                    <a:pt x="16603" y="42516"/>
                    <a:pt x="18847" y="26359"/>
                    <a:pt x="26726" y="25707"/>
                  </a:cubicBezTo>
                  <a:cubicBezTo>
                    <a:pt x="34606" y="25038"/>
                    <a:pt x="38505" y="31580"/>
                    <a:pt x="47403" y="15790"/>
                  </a:cubicBezTo>
                  <a:cubicBezTo>
                    <a:pt x="56301" y="0"/>
                    <a:pt x="66424" y="7322"/>
                    <a:pt x="66568" y="714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10" name="Google Shape;1910;p16"/>
            <p:cNvSpPr/>
            <p:nvPr/>
          </p:nvSpPr>
          <p:spPr>
            <a:xfrm>
              <a:off x="4172500" y="1777275"/>
              <a:ext cx="1669375" cy="1153650"/>
            </a:xfrm>
            <a:custGeom>
              <a:avLst/>
              <a:gdLst/>
              <a:ahLst/>
              <a:cxnLst/>
              <a:rect l="l" t="t" r="r" b="b"/>
              <a:pathLst>
                <a:path w="66775" h="46146" fill="none" extrusionOk="0">
                  <a:moveTo>
                    <a:pt x="1" y="42564"/>
                  </a:moveTo>
                  <a:cubicBezTo>
                    <a:pt x="4760" y="39014"/>
                    <a:pt x="4951" y="46145"/>
                    <a:pt x="10888" y="44267"/>
                  </a:cubicBezTo>
                  <a:cubicBezTo>
                    <a:pt x="16841" y="42389"/>
                    <a:pt x="19165" y="26503"/>
                    <a:pt x="27092" y="25755"/>
                  </a:cubicBezTo>
                  <a:cubicBezTo>
                    <a:pt x="35003" y="25023"/>
                    <a:pt x="38776" y="31294"/>
                    <a:pt x="47674" y="15648"/>
                  </a:cubicBezTo>
                  <a:cubicBezTo>
                    <a:pt x="56555" y="1"/>
                    <a:pt x="66552" y="7307"/>
                    <a:pt x="66774" y="703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11" name="Google Shape;1911;p16"/>
            <p:cNvSpPr/>
            <p:nvPr/>
          </p:nvSpPr>
          <p:spPr>
            <a:xfrm>
              <a:off x="4168525" y="1780075"/>
              <a:ext cx="1674550" cy="1161975"/>
            </a:xfrm>
            <a:custGeom>
              <a:avLst/>
              <a:gdLst/>
              <a:ahLst/>
              <a:cxnLst/>
              <a:rect l="l" t="t" r="r" b="b"/>
              <a:pathLst>
                <a:path w="66982" h="46479" fill="none" extrusionOk="0">
                  <a:moveTo>
                    <a:pt x="1" y="43009"/>
                  </a:moveTo>
                  <a:cubicBezTo>
                    <a:pt x="4696" y="39507"/>
                    <a:pt x="5190" y="46479"/>
                    <a:pt x="11127" y="44378"/>
                  </a:cubicBezTo>
                  <a:cubicBezTo>
                    <a:pt x="17064" y="42261"/>
                    <a:pt x="19484" y="26630"/>
                    <a:pt x="27458" y="25802"/>
                  </a:cubicBezTo>
                  <a:cubicBezTo>
                    <a:pt x="35417" y="24975"/>
                    <a:pt x="39062" y="30975"/>
                    <a:pt x="47928" y="15488"/>
                  </a:cubicBezTo>
                  <a:cubicBezTo>
                    <a:pt x="56794" y="0"/>
                    <a:pt x="66679" y="7274"/>
                    <a:pt x="66981" y="692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12" name="Google Shape;1912;p16"/>
            <p:cNvSpPr/>
            <p:nvPr/>
          </p:nvSpPr>
          <p:spPr>
            <a:xfrm>
              <a:off x="4164550" y="1782450"/>
              <a:ext cx="1679700" cy="1170350"/>
            </a:xfrm>
            <a:custGeom>
              <a:avLst/>
              <a:gdLst/>
              <a:ahLst/>
              <a:cxnLst/>
              <a:rect l="l" t="t" r="r" b="b"/>
              <a:pathLst>
                <a:path w="67188" h="46814" fill="none" extrusionOk="0">
                  <a:moveTo>
                    <a:pt x="0" y="43471"/>
                  </a:moveTo>
                  <a:cubicBezTo>
                    <a:pt x="4617" y="40033"/>
                    <a:pt x="5444" y="46814"/>
                    <a:pt x="11366" y="44490"/>
                  </a:cubicBezTo>
                  <a:cubicBezTo>
                    <a:pt x="17303" y="42150"/>
                    <a:pt x="19818" y="26774"/>
                    <a:pt x="27808" y="25866"/>
                  </a:cubicBezTo>
                  <a:cubicBezTo>
                    <a:pt x="35815" y="24959"/>
                    <a:pt x="39348" y="30673"/>
                    <a:pt x="48198" y="15345"/>
                  </a:cubicBezTo>
                  <a:cubicBezTo>
                    <a:pt x="57049" y="1"/>
                    <a:pt x="66822" y="7259"/>
                    <a:pt x="67188" y="681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13" name="Google Shape;1913;p16"/>
            <p:cNvSpPr/>
            <p:nvPr/>
          </p:nvSpPr>
          <p:spPr>
            <a:xfrm>
              <a:off x="4160575" y="1785250"/>
              <a:ext cx="1684875" cy="1178700"/>
            </a:xfrm>
            <a:custGeom>
              <a:avLst/>
              <a:gdLst/>
              <a:ahLst/>
              <a:cxnLst/>
              <a:rect l="l" t="t" r="r" b="b"/>
              <a:pathLst>
                <a:path w="67395" h="47148" fill="none" extrusionOk="0">
                  <a:moveTo>
                    <a:pt x="0" y="43900"/>
                  </a:moveTo>
                  <a:cubicBezTo>
                    <a:pt x="4553" y="40526"/>
                    <a:pt x="5683" y="47147"/>
                    <a:pt x="11604" y="44585"/>
                  </a:cubicBezTo>
                  <a:cubicBezTo>
                    <a:pt x="17525" y="42022"/>
                    <a:pt x="20136" y="26900"/>
                    <a:pt x="28174" y="25914"/>
                  </a:cubicBezTo>
                  <a:cubicBezTo>
                    <a:pt x="36212" y="24927"/>
                    <a:pt x="39635" y="30355"/>
                    <a:pt x="48469" y="15185"/>
                  </a:cubicBezTo>
                  <a:cubicBezTo>
                    <a:pt x="57303" y="0"/>
                    <a:pt x="66949" y="7227"/>
                    <a:pt x="67395" y="668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14" name="Google Shape;1914;p16"/>
            <p:cNvSpPr/>
            <p:nvPr/>
          </p:nvSpPr>
          <p:spPr>
            <a:xfrm>
              <a:off x="4156600" y="1787625"/>
              <a:ext cx="1690050" cy="1187475"/>
            </a:xfrm>
            <a:custGeom>
              <a:avLst/>
              <a:gdLst/>
              <a:ahLst/>
              <a:cxnLst/>
              <a:rect l="l" t="t" r="r" b="b"/>
              <a:pathLst>
                <a:path w="67602" h="47499" fill="none" extrusionOk="0">
                  <a:moveTo>
                    <a:pt x="0" y="44362"/>
                  </a:moveTo>
                  <a:cubicBezTo>
                    <a:pt x="4473" y="41036"/>
                    <a:pt x="5937" y="47498"/>
                    <a:pt x="11843" y="44697"/>
                  </a:cubicBezTo>
                  <a:cubicBezTo>
                    <a:pt x="17764" y="41911"/>
                    <a:pt x="20470" y="27044"/>
                    <a:pt x="28540" y="25978"/>
                  </a:cubicBezTo>
                  <a:cubicBezTo>
                    <a:pt x="36626" y="24911"/>
                    <a:pt x="39905" y="30069"/>
                    <a:pt x="48723" y="15027"/>
                  </a:cubicBezTo>
                  <a:cubicBezTo>
                    <a:pt x="57542" y="1"/>
                    <a:pt x="67092" y="7195"/>
                    <a:pt x="67601" y="659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15" name="Google Shape;1915;p16"/>
            <p:cNvSpPr/>
            <p:nvPr/>
          </p:nvSpPr>
          <p:spPr>
            <a:xfrm>
              <a:off x="4152600" y="1790025"/>
              <a:ext cx="1695250" cy="1195800"/>
            </a:xfrm>
            <a:custGeom>
              <a:avLst/>
              <a:gdLst/>
              <a:ahLst/>
              <a:cxnLst/>
              <a:rect l="l" t="t" r="r" b="b"/>
              <a:pathLst>
                <a:path w="67810" h="47832" fill="none" extrusionOk="0">
                  <a:moveTo>
                    <a:pt x="1" y="44823"/>
                  </a:moveTo>
                  <a:cubicBezTo>
                    <a:pt x="4410" y="41544"/>
                    <a:pt x="6177" y="47832"/>
                    <a:pt x="12082" y="44808"/>
                  </a:cubicBezTo>
                  <a:cubicBezTo>
                    <a:pt x="17988" y="41783"/>
                    <a:pt x="20789" y="27187"/>
                    <a:pt x="28907" y="26041"/>
                  </a:cubicBezTo>
                  <a:cubicBezTo>
                    <a:pt x="37025" y="24879"/>
                    <a:pt x="40192" y="29766"/>
                    <a:pt x="48995" y="14883"/>
                  </a:cubicBezTo>
                  <a:cubicBezTo>
                    <a:pt x="57797" y="0"/>
                    <a:pt x="67220" y="7179"/>
                    <a:pt x="67809" y="647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16" name="Google Shape;1916;p16"/>
            <p:cNvSpPr/>
            <p:nvPr/>
          </p:nvSpPr>
          <p:spPr>
            <a:xfrm>
              <a:off x="4148225" y="1792800"/>
              <a:ext cx="1700800" cy="1204175"/>
            </a:xfrm>
            <a:custGeom>
              <a:avLst/>
              <a:gdLst/>
              <a:ahLst/>
              <a:cxnLst/>
              <a:rect l="l" t="t" r="r" b="b"/>
              <a:pathLst>
                <a:path w="68032" h="48167" fill="none" extrusionOk="0">
                  <a:moveTo>
                    <a:pt x="1" y="45270"/>
                  </a:moveTo>
                  <a:cubicBezTo>
                    <a:pt x="4346" y="42038"/>
                    <a:pt x="6447" y="48167"/>
                    <a:pt x="12337" y="44903"/>
                  </a:cubicBezTo>
                  <a:cubicBezTo>
                    <a:pt x="18226" y="41656"/>
                    <a:pt x="21123" y="27315"/>
                    <a:pt x="29289" y="26073"/>
                  </a:cubicBezTo>
                  <a:cubicBezTo>
                    <a:pt x="37439" y="24848"/>
                    <a:pt x="40495" y="29448"/>
                    <a:pt x="49281" y="14724"/>
                  </a:cubicBezTo>
                  <a:cubicBezTo>
                    <a:pt x="58052" y="0"/>
                    <a:pt x="67379" y="7147"/>
                    <a:pt x="68032" y="636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17" name="Google Shape;1917;p16"/>
            <p:cNvSpPr/>
            <p:nvPr/>
          </p:nvSpPr>
          <p:spPr>
            <a:xfrm>
              <a:off x="4144250" y="1795175"/>
              <a:ext cx="1705975" cy="1212550"/>
            </a:xfrm>
            <a:custGeom>
              <a:avLst/>
              <a:gdLst/>
              <a:ahLst/>
              <a:cxnLst/>
              <a:rect l="l" t="t" r="r" b="b"/>
              <a:pathLst>
                <a:path w="68239" h="48502" fill="none" extrusionOk="0">
                  <a:moveTo>
                    <a:pt x="1" y="45732"/>
                  </a:moveTo>
                  <a:cubicBezTo>
                    <a:pt x="4282" y="42548"/>
                    <a:pt x="6702" y="48501"/>
                    <a:pt x="12575" y="45031"/>
                  </a:cubicBezTo>
                  <a:cubicBezTo>
                    <a:pt x="18465" y="41545"/>
                    <a:pt x="21457" y="27459"/>
                    <a:pt x="29655" y="26137"/>
                  </a:cubicBezTo>
                  <a:cubicBezTo>
                    <a:pt x="37836" y="24832"/>
                    <a:pt x="40765" y="29162"/>
                    <a:pt x="49536" y="14581"/>
                  </a:cubicBezTo>
                  <a:cubicBezTo>
                    <a:pt x="58306" y="1"/>
                    <a:pt x="67507" y="7132"/>
                    <a:pt x="68239" y="625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18" name="Google Shape;1918;p16"/>
            <p:cNvSpPr/>
            <p:nvPr/>
          </p:nvSpPr>
          <p:spPr>
            <a:xfrm>
              <a:off x="4140275" y="1797575"/>
              <a:ext cx="1711550" cy="1221300"/>
            </a:xfrm>
            <a:custGeom>
              <a:avLst/>
              <a:gdLst/>
              <a:ahLst/>
              <a:cxnLst/>
              <a:rect l="l" t="t" r="r" b="b"/>
              <a:pathLst>
                <a:path w="68462" h="48852" fill="none" extrusionOk="0">
                  <a:moveTo>
                    <a:pt x="0" y="46193"/>
                  </a:moveTo>
                  <a:cubicBezTo>
                    <a:pt x="4203" y="43073"/>
                    <a:pt x="6940" y="48851"/>
                    <a:pt x="12814" y="45142"/>
                  </a:cubicBezTo>
                  <a:cubicBezTo>
                    <a:pt x="18688" y="41434"/>
                    <a:pt x="21776" y="27585"/>
                    <a:pt x="30021" y="26201"/>
                  </a:cubicBezTo>
                  <a:cubicBezTo>
                    <a:pt x="38250" y="24816"/>
                    <a:pt x="41052" y="28859"/>
                    <a:pt x="49806" y="14438"/>
                  </a:cubicBezTo>
                  <a:cubicBezTo>
                    <a:pt x="58561" y="0"/>
                    <a:pt x="67634" y="7116"/>
                    <a:pt x="68461" y="614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19" name="Google Shape;1919;p16"/>
            <p:cNvSpPr/>
            <p:nvPr/>
          </p:nvSpPr>
          <p:spPr>
            <a:xfrm>
              <a:off x="4136300" y="1800350"/>
              <a:ext cx="1716725" cy="1229650"/>
            </a:xfrm>
            <a:custGeom>
              <a:avLst/>
              <a:gdLst/>
              <a:ahLst/>
              <a:cxnLst/>
              <a:rect l="l" t="t" r="r" b="b"/>
              <a:pathLst>
                <a:path w="68669" h="49186" fill="none" extrusionOk="0">
                  <a:moveTo>
                    <a:pt x="0" y="46639"/>
                  </a:moveTo>
                  <a:cubicBezTo>
                    <a:pt x="4139" y="43567"/>
                    <a:pt x="7195" y="49186"/>
                    <a:pt x="13053" y="45238"/>
                  </a:cubicBezTo>
                  <a:cubicBezTo>
                    <a:pt x="18926" y="41291"/>
                    <a:pt x="22110" y="27713"/>
                    <a:pt x="30371" y="26249"/>
                  </a:cubicBezTo>
                  <a:cubicBezTo>
                    <a:pt x="38648" y="24768"/>
                    <a:pt x="41338" y="28541"/>
                    <a:pt x="50061" y="14279"/>
                  </a:cubicBezTo>
                  <a:cubicBezTo>
                    <a:pt x="58799" y="1"/>
                    <a:pt x="67777" y="7084"/>
                    <a:pt x="68668" y="603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20" name="Google Shape;1920;p16"/>
            <p:cNvSpPr/>
            <p:nvPr/>
          </p:nvSpPr>
          <p:spPr>
            <a:xfrm>
              <a:off x="4132325" y="1802750"/>
              <a:ext cx="1721875" cy="1238000"/>
            </a:xfrm>
            <a:custGeom>
              <a:avLst/>
              <a:gdLst/>
              <a:ahLst/>
              <a:cxnLst/>
              <a:rect l="l" t="t" r="r" b="b"/>
              <a:pathLst>
                <a:path w="68875" h="49520" fill="none" extrusionOk="0">
                  <a:moveTo>
                    <a:pt x="0" y="47100"/>
                  </a:moveTo>
                  <a:cubicBezTo>
                    <a:pt x="4059" y="44076"/>
                    <a:pt x="7434" y="49519"/>
                    <a:pt x="13291" y="45349"/>
                  </a:cubicBezTo>
                  <a:cubicBezTo>
                    <a:pt x="19149" y="41179"/>
                    <a:pt x="22428" y="27856"/>
                    <a:pt x="30737" y="26312"/>
                  </a:cubicBezTo>
                  <a:cubicBezTo>
                    <a:pt x="39046" y="24752"/>
                    <a:pt x="41624" y="28238"/>
                    <a:pt x="50331" y="14119"/>
                  </a:cubicBezTo>
                  <a:cubicBezTo>
                    <a:pt x="59054" y="0"/>
                    <a:pt x="67904" y="7068"/>
                    <a:pt x="68875" y="5922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21" name="Google Shape;1921;p16"/>
            <p:cNvSpPr/>
            <p:nvPr/>
          </p:nvSpPr>
          <p:spPr>
            <a:xfrm>
              <a:off x="4128325" y="1805525"/>
              <a:ext cx="1727075" cy="1246375"/>
            </a:xfrm>
            <a:custGeom>
              <a:avLst/>
              <a:gdLst/>
              <a:ahLst/>
              <a:cxnLst/>
              <a:rect l="l" t="t" r="r" b="b"/>
              <a:pathLst>
                <a:path w="69083" h="49855" fill="none" extrusionOk="0">
                  <a:moveTo>
                    <a:pt x="1" y="47546"/>
                  </a:moveTo>
                  <a:cubicBezTo>
                    <a:pt x="3996" y="44570"/>
                    <a:pt x="7689" y="49854"/>
                    <a:pt x="13531" y="45445"/>
                  </a:cubicBezTo>
                  <a:cubicBezTo>
                    <a:pt x="19388" y="41052"/>
                    <a:pt x="22763" y="27984"/>
                    <a:pt x="31104" y="26360"/>
                  </a:cubicBezTo>
                  <a:cubicBezTo>
                    <a:pt x="39460" y="24721"/>
                    <a:pt x="41896" y="27936"/>
                    <a:pt x="50603" y="13960"/>
                  </a:cubicBezTo>
                  <a:cubicBezTo>
                    <a:pt x="59293" y="1"/>
                    <a:pt x="68048" y="7020"/>
                    <a:pt x="69083" y="57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22" name="Google Shape;1922;p16"/>
            <p:cNvSpPr/>
            <p:nvPr/>
          </p:nvSpPr>
          <p:spPr>
            <a:xfrm>
              <a:off x="4124350" y="1807925"/>
              <a:ext cx="1732250" cy="1254700"/>
            </a:xfrm>
            <a:custGeom>
              <a:avLst/>
              <a:gdLst/>
              <a:ahLst/>
              <a:cxnLst/>
              <a:rect l="l" t="t" r="r" b="b"/>
              <a:pathLst>
                <a:path w="69290" h="50188" fill="none" extrusionOk="0">
                  <a:moveTo>
                    <a:pt x="1" y="48007"/>
                  </a:moveTo>
                  <a:cubicBezTo>
                    <a:pt x="3916" y="45078"/>
                    <a:pt x="7944" y="50188"/>
                    <a:pt x="13769" y="45556"/>
                  </a:cubicBezTo>
                  <a:cubicBezTo>
                    <a:pt x="19611" y="40940"/>
                    <a:pt x="23081" y="28126"/>
                    <a:pt x="31470" y="26407"/>
                  </a:cubicBezTo>
                  <a:cubicBezTo>
                    <a:pt x="39858" y="24704"/>
                    <a:pt x="42182" y="27633"/>
                    <a:pt x="50857" y="13817"/>
                  </a:cubicBezTo>
                  <a:cubicBezTo>
                    <a:pt x="59548" y="0"/>
                    <a:pt x="68175" y="7004"/>
                    <a:pt x="69289" y="569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23" name="Google Shape;1923;p16"/>
            <p:cNvSpPr/>
            <p:nvPr/>
          </p:nvSpPr>
          <p:spPr>
            <a:xfrm>
              <a:off x="4120375" y="1810300"/>
              <a:ext cx="1737425" cy="1263475"/>
            </a:xfrm>
            <a:custGeom>
              <a:avLst/>
              <a:gdLst/>
              <a:ahLst/>
              <a:cxnLst/>
              <a:rect l="l" t="t" r="r" b="b"/>
              <a:pathLst>
                <a:path w="69497" h="50539" fill="none" extrusionOk="0">
                  <a:moveTo>
                    <a:pt x="1" y="48469"/>
                  </a:moveTo>
                  <a:cubicBezTo>
                    <a:pt x="3853" y="45604"/>
                    <a:pt x="8182" y="50539"/>
                    <a:pt x="14008" y="45684"/>
                  </a:cubicBezTo>
                  <a:cubicBezTo>
                    <a:pt x="19850" y="40813"/>
                    <a:pt x="23399" y="28270"/>
                    <a:pt x="31836" y="26471"/>
                  </a:cubicBezTo>
                  <a:cubicBezTo>
                    <a:pt x="40256" y="24673"/>
                    <a:pt x="42468" y="27331"/>
                    <a:pt x="51127" y="13674"/>
                  </a:cubicBezTo>
                  <a:cubicBezTo>
                    <a:pt x="59787" y="1"/>
                    <a:pt x="68318" y="6989"/>
                    <a:pt x="69496" y="558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24" name="Google Shape;1924;p16"/>
            <p:cNvSpPr/>
            <p:nvPr/>
          </p:nvSpPr>
          <p:spPr>
            <a:xfrm>
              <a:off x="4116400" y="1813100"/>
              <a:ext cx="1742575" cy="1271825"/>
            </a:xfrm>
            <a:custGeom>
              <a:avLst/>
              <a:gdLst/>
              <a:ahLst/>
              <a:cxnLst/>
              <a:rect l="l" t="t" r="r" b="b"/>
              <a:pathLst>
                <a:path w="69703" h="50873" fill="none" extrusionOk="0">
                  <a:moveTo>
                    <a:pt x="0" y="48899"/>
                  </a:moveTo>
                  <a:cubicBezTo>
                    <a:pt x="3773" y="46097"/>
                    <a:pt x="8437" y="50872"/>
                    <a:pt x="14247" y="45779"/>
                  </a:cubicBezTo>
                  <a:cubicBezTo>
                    <a:pt x="20072" y="40685"/>
                    <a:pt x="23733" y="28397"/>
                    <a:pt x="32201" y="26519"/>
                  </a:cubicBezTo>
                  <a:cubicBezTo>
                    <a:pt x="40670" y="24640"/>
                    <a:pt x="42739" y="27028"/>
                    <a:pt x="51398" y="13514"/>
                  </a:cubicBezTo>
                  <a:cubicBezTo>
                    <a:pt x="60041" y="0"/>
                    <a:pt x="68445" y="6956"/>
                    <a:pt x="69703" y="546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25" name="Google Shape;1925;p16"/>
            <p:cNvSpPr/>
            <p:nvPr/>
          </p:nvSpPr>
          <p:spPr>
            <a:xfrm>
              <a:off x="4112025" y="1815475"/>
              <a:ext cx="1748150" cy="1280200"/>
            </a:xfrm>
            <a:custGeom>
              <a:avLst/>
              <a:gdLst/>
              <a:ahLst/>
              <a:cxnLst/>
              <a:rect l="l" t="t" r="r" b="b"/>
              <a:pathLst>
                <a:path w="69926" h="51208" fill="none" extrusionOk="0">
                  <a:moveTo>
                    <a:pt x="0" y="49361"/>
                  </a:moveTo>
                  <a:cubicBezTo>
                    <a:pt x="3725" y="46607"/>
                    <a:pt x="8691" y="51207"/>
                    <a:pt x="14501" y="45891"/>
                  </a:cubicBezTo>
                  <a:cubicBezTo>
                    <a:pt x="20311" y="40574"/>
                    <a:pt x="24068" y="28541"/>
                    <a:pt x="32583" y="26583"/>
                  </a:cubicBezTo>
                  <a:cubicBezTo>
                    <a:pt x="41083" y="24625"/>
                    <a:pt x="43041" y="26726"/>
                    <a:pt x="51668" y="13355"/>
                  </a:cubicBezTo>
                  <a:cubicBezTo>
                    <a:pt x="60312" y="1"/>
                    <a:pt x="68589" y="6941"/>
                    <a:pt x="69926" y="536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26" name="Google Shape;1926;p16"/>
            <p:cNvSpPr/>
            <p:nvPr/>
          </p:nvSpPr>
          <p:spPr>
            <a:xfrm>
              <a:off x="4108050" y="1817875"/>
              <a:ext cx="1753325" cy="1288925"/>
            </a:xfrm>
            <a:custGeom>
              <a:avLst/>
              <a:gdLst/>
              <a:ahLst/>
              <a:cxnLst/>
              <a:rect l="l" t="t" r="r" b="b"/>
              <a:pathLst>
                <a:path w="70133" h="51557" fill="none" extrusionOk="0">
                  <a:moveTo>
                    <a:pt x="0" y="49822"/>
                  </a:moveTo>
                  <a:cubicBezTo>
                    <a:pt x="3645" y="47116"/>
                    <a:pt x="8946" y="51557"/>
                    <a:pt x="14740" y="46002"/>
                  </a:cubicBezTo>
                  <a:cubicBezTo>
                    <a:pt x="20550" y="40462"/>
                    <a:pt x="24402" y="28683"/>
                    <a:pt x="32933" y="26646"/>
                  </a:cubicBezTo>
                  <a:cubicBezTo>
                    <a:pt x="41481" y="24609"/>
                    <a:pt x="43327" y="26423"/>
                    <a:pt x="51939" y="13212"/>
                  </a:cubicBezTo>
                  <a:cubicBezTo>
                    <a:pt x="60550" y="0"/>
                    <a:pt x="68732" y="6924"/>
                    <a:pt x="70132" y="525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27" name="Google Shape;1927;p16"/>
            <p:cNvSpPr/>
            <p:nvPr/>
          </p:nvSpPr>
          <p:spPr>
            <a:xfrm>
              <a:off x="4104075" y="1820650"/>
              <a:ext cx="1758500" cy="1296900"/>
            </a:xfrm>
            <a:custGeom>
              <a:avLst/>
              <a:gdLst/>
              <a:ahLst/>
              <a:cxnLst/>
              <a:rect l="l" t="t" r="r" b="b"/>
              <a:pathLst>
                <a:path w="70340" h="51876" fill="none" extrusionOk="0">
                  <a:moveTo>
                    <a:pt x="0" y="50268"/>
                  </a:moveTo>
                  <a:cubicBezTo>
                    <a:pt x="3581" y="47610"/>
                    <a:pt x="9184" y="51876"/>
                    <a:pt x="14978" y="46098"/>
                  </a:cubicBezTo>
                  <a:cubicBezTo>
                    <a:pt x="20772" y="40319"/>
                    <a:pt x="24720" y="28811"/>
                    <a:pt x="33299" y="26694"/>
                  </a:cubicBezTo>
                  <a:cubicBezTo>
                    <a:pt x="41879" y="24561"/>
                    <a:pt x="43614" y="26121"/>
                    <a:pt x="52209" y="13053"/>
                  </a:cubicBezTo>
                  <a:cubicBezTo>
                    <a:pt x="60805" y="1"/>
                    <a:pt x="68859" y="6893"/>
                    <a:pt x="70339" y="512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28" name="Google Shape;1928;p16"/>
            <p:cNvSpPr/>
            <p:nvPr/>
          </p:nvSpPr>
          <p:spPr>
            <a:xfrm>
              <a:off x="4100075" y="1823050"/>
              <a:ext cx="1763675" cy="1305650"/>
            </a:xfrm>
            <a:custGeom>
              <a:avLst/>
              <a:gdLst/>
              <a:ahLst/>
              <a:cxnLst/>
              <a:rect l="l" t="t" r="r" b="b"/>
              <a:pathLst>
                <a:path w="70547" h="52226" fill="none" extrusionOk="0">
                  <a:moveTo>
                    <a:pt x="1" y="50729"/>
                  </a:moveTo>
                  <a:cubicBezTo>
                    <a:pt x="3503" y="48119"/>
                    <a:pt x="9440" y="52225"/>
                    <a:pt x="15218" y="46224"/>
                  </a:cubicBezTo>
                  <a:cubicBezTo>
                    <a:pt x="21012" y="40208"/>
                    <a:pt x="25055" y="28954"/>
                    <a:pt x="33666" y="26741"/>
                  </a:cubicBezTo>
                  <a:cubicBezTo>
                    <a:pt x="42293" y="24545"/>
                    <a:pt x="43885" y="25818"/>
                    <a:pt x="52465" y="12909"/>
                  </a:cubicBezTo>
                  <a:cubicBezTo>
                    <a:pt x="61044" y="0"/>
                    <a:pt x="69003" y="6877"/>
                    <a:pt x="70547" y="503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29" name="Google Shape;1929;p16"/>
            <p:cNvSpPr/>
            <p:nvPr/>
          </p:nvSpPr>
          <p:spPr>
            <a:xfrm>
              <a:off x="4096100" y="1825425"/>
              <a:ext cx="1768850" cy="1314000"/>
            </a:xfrm>
            <a:custGeom>
              <a:avLst/>
              <a:gdLst/>
              <a:ahLst/>
              <a:cxnLst/>
              <a:rect l="l" t="t" r="r" b="b"/>
              <a:pathLst>
                <a:path w="70754" h="52560" fill="none" extrusionOk="0">
                  <a:moveTo>
                    <a:pt x="1" y="51191"/>
                  </a:moveTo>
                  <a:cubicBezTo>
                    <a:pt x="3439" y="48644"/>
                    <a:pt x="9694" y="52560"/>
                    <a:pt x="15456" y="46336"/>
                  </a:cubicBezTo>
                  <a:cubicBezTo>
                    <a:pt x="21235" y="40097"/>
                    <a:pt x="25373" y="29098"/>
                    <a:pt x="34032" y="26806"/>
                  </a:cubicBezTo>
                  <a:cubicBezTo>
                    <a:pt x="42691" y="24529"/>
                    <a:pt x="44172" y="25516"/>
                    <a:pt x="52735" y="12766"/>
                  </a:cubicBezTo>
                  <a:cubicBezTo>
                    <a:pt x="61299" y="1"/>
                    <a:pt x="69130" y="6845"/>
                    <a:pt x="70754" y="491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30" name="Google Shape;1930;p16"/>
            <p:cNvSpPr/>
            <p:nvPr/>
          </p:nvSpPr>
          <p:spPr>
            <a:xfrm>
              <a:off x="4092125" y="1828225"/>
              <a:ext cx="1774025" cy="1322350"/>
            </a:xfrm>
            <a:custGeom>
              <a:avLst/>
              <a:gdLst/>
              <a:ahLst/>
              <a:cxnLst/>
              <a:rect l="l" t="t" r="r" b="b"/>
              <a:pathLst>
                <a:path w="70961" h="52894" fill="none" extrusionOk="0">
                  <a:moveTo>
                    <a:pt x="0" y="51636"/>
                  </a:moveTo>
                  <a:cubicBezTo>
                    <a:pt x="3359" y="49137"/>
                    <a:pt x="9933" y="52894"/>
                    <a:pt x="15695" y="46431"/>
                  </a:cubicBezTo>
                  <a:cubicBezTo>
                    <a:pt x="21473" y="39969"/>
                    <a:pt x="25691" y="29224"/>
                    <a:pt x="34398" y="26853"/>
                  </a:cubicBezTo>
                  <a:cubicBezTo>
                    <a:pt x="43089" y="24497"/>
                    <a:pt x="44458" y="25197"/>
                    <a:pt x="53006" y="12607"/>
                  </a:cubicBezTo>
                  <a:cubicBezTo>
                    <a:pt x="61553" y="0"/>
                    <a:pt x="69273" y="6813"/>
                    <a:pt x="70960" y="480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31" name="Google Shape;1931;p16"/>
            <p:cNvSpPr/>
            <p:nvPr/>
          </p:nvSpPr>
          <p:spPr>
            <a:xfrm>
              <a:off x="4088150" y="1830600"/>
              <a:ext cx="1779600" cy="1331125"/>
            </a:xfrm>
            <a:custGeom>
              <a:avLst/>
              <a:gdLst/>
              <a:ahLst/>
              <a:cxnLst/>
              <a:rect l="l" t="t" r="r" b="b"/>
              <a:pathLst>
                <a:path w="71184" h="53245" fill="none" extrusionOk="0">
                  <a:moveTo>
                    <a:pt x="0" y="52098"/>
                  </a:moveTo>
                  <a:cubicBezTo>
                    <a:pt x="3295" y="49647"/>
                    <a:pt x="10187" y="53244"/>
                    <a:pt x="15934" y="46543"/>
                  </a:cubicBezTo>
                  <a:cubicBezTo>
                    <a:pt x="21696" y="39858"/>
                    <a:pt x="26025" y="29352"/>
                    <a:pt x="34764" y="26917"/>
                  </a:cubicBezTo>
                  <a:cubicBezTo>
                    <a:pt x="43503" y="24482"/>
                    <a:pt x="44728" y="24911"/>
                    <a:pt x="53260" y="12448"/>
                  </a:cubicBezTo>
                  <a:cubicBezTo>
                    <a:pt x="61792" y="1"/>
                    <a:pt x="69400" y="6797"/>
                    <a:pt x="71183" y="469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32" name="Google Shape;1932;p16"/>
            <p:cNvSpPr/>
            <p:nvPr/>
          </p:nvSpPr>
          <p:spPr>
            <a:xfrm>
              <a:off x="4084175" y="1833400"/>
              <a:ext cx="1784750" cy="1339075"/>
            </a:xfrm>
            <a:custGeom>
              <a:avLst/>
              <a:gdLst/>
              <a:ahLst/>
              <a:cxnLst/>
              <a:rect l="l" t="t" r="r" b="b"/>
              <a:pathLst>
                <a:path w="71390" h="53563" fill="none" extrusionOk="0">
                  <a:moveTo>
                    <a:pt x="0" y="52543"/>
                  </a:moveTo>
                  <a:cubicBezTo>
                    <a:pt x="3215" y="50140"/>
                    <a:pt x="10426" y="53562"/>
                    <a:pt x="16172" y="46638"/>
                  </a:cubicBezTo>
                  <a:cubicBezTo>
                    <a:pt x="21918" y="39714"/>
                    <a:pt x="26344" y="29479"/>
                    <a:pt x="35130" y="26964"/>
                  </a:cubicBezTo>
                  <a:cubicBezTo>
                    <a:pt x="43900" y="24433"/>
                    <a:pt x="45015" y="24592"/>
                    <a:pt x="53531" y="12288"/>
                  </a:cubicBezTo>
                  <a:cubicBezTo>
                    <a:pt x="62046" y="0"/>
                    <a:pt x="69528" y="6765"/>
                    <a:pt x="71390" y="456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33" name="Google Shape;1933;p16"/>
            <p:cNvSpPr/>
            <p:nvPr/>
          </p:nvSpPr>
          <p:spPr>
            <a:xfrm>
              <a:off x="4080175" y="1835775"/>
              <a:ext cx="1789950" cy="1347825"/>
            </a:xfrm>
            <a:custGeom>
              <a:avLst/>
              <a:gdLst/>
              <a:ahLst/>
              <a:cxnLst/>
              <a:rect l="l" t="t" r="r" b="b"/>
              <a:pathLst>
                <a:path w="71598" h="53913" fill="none" extrusionOk="0">
                  <a:moveTo>
                    <a:pt x="1" y="53006"/>
                  </a:moveTo>
                  <a:cubicBezTo>
                    <a:pt x="3153" y="50650"/>
                    <a:pt x="10682" y="53913"/>
                    <a:pt x="16412" y="46750"/>
                  </a:cubicBezTo>
                  <a:cubicBezTo>
                    <a:pt x="22158" y="39603"/>
                    <a:pt x="26679" y="29623"/>
                    <a:pt x="35481" y="27028"/>
                  </a:cubicBezTo>
                  <a:cubicBezTo>
                    <a:pt x="44299" y="24418"/>
                    <a:pt x="45302" y="24291"/>
                    <a:pt x="53802" y="12146"/>
                  </a:cubicBezTo>
                  <a:cubicBezTo>
                    <a:pt x="62286" y="1"/>
                    <a:pt x="69672" y="6750"/>
                    <a:pt x="71598" y="447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34" name="Google Shape;1934;p16"/>
            <p:cNvSpPr/>
            <p:nvPr/>
          </p:nvSpPr>
          <p:spPr>
            <a:xfrm>
              <a:off x="4075800" y="1838175"/>
              <a:ext cx="1795525" cy="1356175"/>
            </a:xfrm>
            <a:custGeom>
              <a:avLst/>
              <a:gdLst/>
              <a:ahLst/>
              <a:cxnLst/>
              <a:rect l="l" t="t" r="r" b="b"/>
              <a:pathLst>
                <a:path w="71821" h="54247" fill="none" extrusionOk="0">
                  <a:moveTo>
                    <a:pt x="1" y="53467"/>
                  </a:moveTo>
                  <a:cubicBezTo>
                    <a:pt x="3089" y="51159"/>
                    <a:pt x="10936" y="54247"/>
                    <a:pt x="16666" y="46877"/>
                  </a:cubicBezTo>
                  <a:cubicBezTo>
                    <a:pt x="22397" y="39491"/>
                    <a:pt x="27013" y="29766"/>
                    <a:pt x="35863" y="27076"/>
                  </a:cubicBezTo>
                  <a:cubicBezTo>
                    <a:pt x="44729" y="24401"/>
                    <a:pt x="45588" y="24004"/>
                    <a:pt x="54072" y="12002"/>
                  </a:cubicBezTo>
                  <a:cubicBezTo>
                    <a:pt x="62556" y="0"/>
                    <a:pt x="69815" y="6733"/>
                    <a:pt x="71820" y="436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35" name="Google Shape;1935;p16"/>
            <p:cNvSpPr/>
            <p:nvPr/>
          </p:nvSpPr>
          <p:spPr>
            <a:xfrm>
              <a:off x="4071825" y="1840950"/>
              <a:ext cx="1800700" cy="1364550"/>
            </a:xfrm>
            <a:custGeom>
              <a:avLst/>
              <a:gdLst/>
              <a:ahLst/>
              <a:cxnLst/>
              <a:rect l="l" t="t" r="r" b="b"/>
              <a:pathLst>
                <a:path w="72028" h="54582" fill="none" extrusionOk="0">
                  <a:moveTo>
                    <a:pt x="1" y="53897"/>
                  </a:moveTo>
                  <a:cubicBezTo>
                    <a:pt x="3025" y="51668"/>
                    <a:pt x="11191" y="54581"/>
                    <a:pt x="16905" y="46973"/>
                  </a:cubicBezTo>
                  <a:cubicBezTo>
                    <a:pt x="22635" y="39364"/>
                    <a:pt x="27347" y="29893"/>
                    <a:pt x="36229" y="27124"/>
                  </a:cubicBezTo>
                  <a:cubicBezTo>
                    <a:pt x="45127" y="24370"/>
                    <a:pt x="45875" y="23686"/>
                    <a:pt x="54343" y="11843"/>
                  </a:cubicBezTo>
                  <a:cubicBezTo>
                    <a:pt x="62795" y="0"/>
                    <a:pt x="69958" y="6702"/>
                    <a:pt x="72027" y="423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36" name="Google Shape;1936;p16"/>
            <p:cNvSpPr/>
            <p:nvPr/>
          </p:nvSpPr>
          <p:spPr>
            <a:xfrm>
              <a:off x="4067850" y="1843325"/>
              <a:ext cx="1805850" cy="1373300"/>
            </a:xfrm>
            <a:custGeom>
              <a:avLst/>
              <a:gdLst/>
              <a:ahLst/>
              <a:cxnLst/>
              <a:rect l="l" t="t" r="r" b="b"/>
              <a:pathLst>
                <a:path w="72234" h="54932" fill="none" extrusionOk="0">
                  <a:moveTo>
                    <a:pt x="1" y="54359"/>
                  </a:moveTo>
                  <a:cubicBezTo>
                    <a:pt x="2945" y="52178"/>
                    <a:pt x="11445" y="54932"/>
                    <a:pt x="17144" y="47085"/>
                  </a:cubicBezTo>
                  <a:cubicBezTo>
                    <a:pt x="22858" y="39237"/>
                    <a:pt x="27665" y="30037"/>
                    <a:pt x="36595" y="27188"/>
                  </a:cubicBezTo>
                  <a:cubicBezTo>
                    <a:pt x="45524" y="24339"/>
                    <a:pt x="46161" y="23384"/>
                    <a:pt x="54597" y="11700"/>
                  </a:cubicBezTo>
                  <a:cubicBezTo>
                    <a:pt x="63050" y="1"/>
                    <a:pt x="70085" y="6670"/>
                    <a:pt x="72234" y="414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37" name="Google Shape;1937;p16"/>
            <p:cNvSpPr/>
            <p:nvPr/>
          </p:nvSpPr>
          <p:spPr>
            <a:xfrm>
              <a:off x="4063875" y="1845725"/>
              <a:ext cx="1811025" cy="1381650"/>
            </a:xfrm>
            <a:custGeom>
              <a:avLst/>
              <a:gdLst/>
              <a:ahLst/>
              <a:cxnLst/>
              <a:rect l="l" t="t" r="r" b="b"/>
              <a:pathLst>
                <a:path w="72441" h="55266" fill="none" extrusionOk="0">
                  <a:moveTo>
                    <a:pt x="0" y="54820"/>
                  </a:moveTo>
                  <a:cubicBezTo>
                    <a:pt x="2865" y="52687"/>
                    <a:pt x="11684" y="55266"/>
                    <a:pt x="17382" y="47196"/>
                  </a:cubicBezTo>
                  <a:cubicBezTo>
                    <a:pt x="23097" y="39125"/>
                    <a:pt x="27983" y="30180"/>
                    <a:pt x="36961" y="27251"/>
                  </a:cubicBezTo>
                  <a:cubicBezTo>
                    <a:pt x="45922" y="24322"/>
                    <a:pt x="46447" y="23081"/>
                    <a:pt x="54868" y="11541"/>
                  </a:cubicBezTo>
                  <a:cubicBezTo>
                    <a:pt x="63304" y="0"/>
                    <a:pt x="70212" y="6654"/>
                    <a:pt x="72441" y="402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38" name="Google Shape;1938;p16"/>
            <p:cNvSpPr/>
            <p:nvPr/>
          </p:nvSpPr>
          <p:spPr>
            <a:xfrm>
              <a:off x="4059900" y="1848500"/>
              <a:ext cx="1816200" cy="1390025"/>
            </a:xfrm>
            <a:custGeom>
              <a:avLst/>
              <a:gdLst/>
              <a:ahLst/>
              <a:cxnLst/>
              <a:rect l="l" t="t" r="r" b="b"/>
              <a:pathLst>
                <a:path w="72648" h="55601" fill="none" extrusionOk="0">
                  <a:moveTo>
                    <a:pt x="0" y="55266"/>
                  </a:moveTo>
                  <a:cubicBezTo>
                    <a:pt x="2802" y="53181"/>
                    <a:pt x="11938" y="55600"/>
                    <a:pt x="17621" y="47292"/>
                  </a:cubicBezTo>
                  <a:cubicBezTo>
                    <a:pt x="23319" y="38999"/>
                    <a:pt x="28317" y="30308"/>
                    <a:pt x="37327" y="27299"/>
                  </a:cubicBezTo>
                  <a:cubicBezTo>
                    <a:pt x="46336" y="24291"/>
                    <a:pt x="46718" y="22779"/>
                    <a:pt x="55138" y="11382"/>
                  </a:cubicBezTo>
                  <a:cubicBezTo>
                    <a:pt x="63543" y="1"/>
                    <a:pt x="70355" y="6623"/>
                    <a:pt x="72647" y="390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39" name="Google Shape;1939;p16"/>
            <p:cNvSpPr/>
            <p:nvPr/>
          </p:nvSpPr>
          <p:spPr>
            <a:xfrm>
              <a:off x="4055900" y="1850900"/>
              <a:ext cx="1821400" cy="1398375"/>
            </a:xfrm>
            <a:custGeom>
              <a:avLst/>
              <a:gdLst/>
              <a:ahLst/>
              <a:cxnLst/>
              <a:rect l="l" t="t" r="r" b="b"/>
              <a:pathLst>
                <a:path w="72856" h="55935" fill="none" extrusionOk="0">
                  <a:moveTo>
                    <a:pt x="1" y="55727"/>
                  </a:moveTo>
                  <a:cubicBezTo>
                    <a:pt x="2723" y="53690"/>
                    <a:pt x="12178" y="55934"/>
                    <a:pt x="17860" y="47418"/>
                  </a:cubicBezTo>
                  <a:cubicBezTo>
                    <a:pt x="23543" y="38887"/>
                    <a:pt x="28636" y="30450"/>
                    <a:pt x="37694" y="27362"/>
                  </a:cubicBezTo>
                  <a:cubicBezTo>
                    <a:pt x="46735" y="24274"/>
                    <a:pt x="47005" y="22476"/>
                    <a:pt x="55394" y="11238"/>
                  </a:cubicBezTo>
                  <a:cubicBezTo>
                    <a:pt x="63798" y="0"/>
                    <a:pt x="70483" y="6606"/>
                    <a:pt x="72855" y="380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40" name="Google Shape;1940;p16"/>
            <p:cNvSpPr/>
            <p:nvPr/>
          </p:nvSpPr>
          <p:spPr>
            <a:xfrm>
              <a:off x="4051925" y="1853675"/>
              <a:ext cx="1826550" cy="1406725"/>
            </a:xfrm>
            <a:custGeom>
              <a:avLst/>
              <a:gdLst/>
              <a:ahLst/>
              <a:cxnLst/>
              <a:rect l="l" t="t" r="r" b="b"/>
              <a:pathLst>
                <a:path w="73062" h="56269" fill="none" extrusionOk="0">
                  <a:moveTo>
                    <a:pt x="1" y="56173"/>
                  </a:moveTo>
                  <a:cubicBezTo>
                    <a:pt x="2659" y="54200"/>
                    <a:pt x="12432" y="56269"/>
                    <a:pt x="18099" y="47514"/>
                  </a:cubicBezTo>
                  <a:cubicBezTo>
                    <a:pt x="23781" y="38744"/>
                    <a:pt x="28971" y="30578"/>
                    <a:pt x="38059" y="27411"/>
                  </a:cubicBezTo>
                  <a:cubicBezTo>
                    <a:pt x="47132" y="24227"/>
                    <a:pt x="47292" y="22158"/>
                    <a:pt x="55664" y="11079"/>
                  </a:cubicBezTo>
                  <a:cubicBezTo>
                    <a:pt x="64037" y="1"/>
                    <a:pt x="70627" y="6575"/>
                    <a:pt x="73062" y="367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41" name="Google Shape;1941;p16"/>
            <p:cNvSpPr/>
            <p:nvPr/>
          </p:nvSpPr>
          <p:spPr>
            <a:xfrm>
              <a:off x="4047950" y="1856075"/>
              <a:ext cx="1831725" cy="1415875"/>
            </a:xfrm>
            <a:custGeom>
              <a:avLst/>
              <a:gdLst/>
              <a:ahLst/>
              <a:cxnLst/>
              <a:rect l="l" t="t" r="r" b="b"/>
              <a:pathLst>
                <a:path w="73269" h="56635" fill="none" extrusionOk="0">
                  <a:moveTo>
                    <a:pt x="1" y="56634"/>
                  </a:moveTo>
                  <a:cubicBezTo>
                    <a:pt x="2579" y="54708"/>
                    <a:pt x="12671" y="56619"/>
                    <a:pt x="18338" y="47625"/>
                  </a:cubicBezTo>
                  <a:cubicBezTo>
                    <a:pt x="24004" y="38632"/>
                    <a:pt x="29289" y="30721"/>
                    <a:pt x="38409" y="27458"/>
                  </a:cubicBezTo>
                  <a:cubicBezTo>
                    <a:pt x="47546" y="24211"/>
                    <a:pt x="47562" y="21871"/>
                    <a:pt x="55935" y="10936"/>
                  </a:cubicBezTo>
                  <a:cubicBezTo>
                    <a:pt x="64291" y="0"/>
                    <a:pt x="70754" y="6558"/>
                    <a:pt x="73269" y="356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42" name="Google Shape;1942;p16"/>
            <p:cNvSpPr/>
            <p:nvPr/>
          </p:nvSpPr>
          <p:spPr>
            <a:xfrm>
              <a:off x="4043975" y="1858450"/>
              <a:ext cx="1836900" cy="1427425"/>
            </a:xfrm>
            <a:custGeom>
              <a:avLst/>
              <a:gdLst/>
              <a:ahLst/>
              <a:cxnLst/>
              <a:rect l="l" t="t" r="r" b="b"/>
              <a:pathLst>
                <a:path w="73476" h="57097" fill="none" extrusionOk="0">
                  <a:moveTo>
                    <a:pt x="0" y="57097"/>
                  </a:moveTo>
                  <a:cubicBezTo>
                    <a:pt x="2515" y="55218"/>
                    <a:pt x="12925" y="56953"/>
                    <a:pt x="18576" y="47737"/>
                  </a:cubicBezTo>
                  <a:cubicBezTo>
                    <a:pt x="24243" y="38521"/>
                    <a:pt x="29607" y="30865"/>
                    <a:pt x="38775" y="27522"/>
                  </a:cubicBezTo>
                  <a:cubicBezTo>
                    <a:pt x="47944" y="24195"/>
                    <a:pt x="47848" y="21569"/>
                    <a:pt x="56189" y="10793"/>
                  </a:cubicBezTo>
                  <a:cubicBezTo>
                    <a:pt x="64546" y="1"/>
                    <a:pt x="70897" y="6543"/>
                    <a:pt x="73475" y="347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43" name="Google Shape;1943;p16"/>
            <p:cNvSpPr/>
            <p:nvPr/>
          </p:nvSpPr>
          <p:spPr>
            <a:xfrm>
              <a:off x="4039600" y="1861250"/>
              <a:ext cx="1842475" cy="1438550"/>
            </a:xfrm>
            <a:custGeom>
              <a:avLst/>
              <a:gdLst/>
              <a:ahLst/>
              <a:cxnLst/>
              <a:rect l="l" t="t" r="r" b="b"/>
              <a:pathLst>
                <a:path w="73699" h="57542" fill="none" extrusionOk="0">
                  <a:moveTo>
                    <a:pt x="0" y="57542"/>
                  </a:moveTo>
                  <a:cubicBezTo>
                    <a:pt x="2452" y="55711"/>
                    <a:pt x="13196" y="57287"/>
                    <a:pt x="18831" y="47832"/>
                  </a:cubicBezTo>
                  <a:cubicBezTo>
                    <a:pt x="24481" y="38393"/>
                    <a:pt x="29957" y="30976"/>
                    <a:pt x="39157" y="27569"/>
                  </a:cubicBezTo>
                  <a:cubicBezTo>
                    <a:pt x="48358" y="24163"/>
                    <a:pt x="48151" y="21250"/>
                    <a:pt x="56475" y="10617"/>
                  </a:cubicBezTo>
                  <a:cubicBezTo>
                    <a:pt x="64800" y="0"/>
                    <a:pt x="71040" y="6510"/>
                    <a:pt x="73698" y="334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44" name="Google Shape;1944;p16"/>
            <p:cNvSpPr/>
            <p:nvPr/>
          </p:nvSpPr>
          <p:spPr>
            <a:xfrm>
              <a:off x="4035625" y="1863625"/>
              <a:ext cx="1848025" cy="1450100"/>
            </a:xfrm>
            <a:custGeom>
              <a:avLst/>
              <a:gdLst/>
              <a:ahLst/>
              <a:cxnLst/>
              <a:rect l="l" t="t" r="r" b="b"/>
              <a:pathLst>
                <a:path w="73921" h="58004" fill="none" extrusionOk="0">
                  <a:moveTo>
                    <a:pt x="0" y="58004"/>
                  </a:moveTo>
                  <a:cubicBezTo>
                    <a:pt x="2388" y="56221"/>
                    <a:pt x="13435" y="57622"/>
                    <a:pt x="19069" y="47944"/>
                  </a:cubicBezTo>
                  <a:cubicBezTo>
                    <a:pt x="24720" y="38266"/>
                    <a:pt x="30275" y="31119"/>
                    <a:pt x="39523" y="27633"/>
                  </a:cubicBezTo>
                  <a:cubicBezTo>
                    <a:pt x="48771" y="24132"/>
                    <a:pt x="48437" y="20948"/>
                    <a:pt x="56746" y="10474"/>
                  </a:cubicBezTo>
                  <a:cubicBezTo>
                    <a:pt x="65055" y="1"/>
                    <a:pt x="71167" y="6479"/>
                    <a:pt x="73921" y="324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45" name="Google Shape;1945;p16"/>
            <p:cNvSpPr/>
            <p:nvPr/>
          </p:nvSpPr>
          <p:spPr>
            <a:xfrm>
              <a:off x="4031650" y="1866025"/>
              <a:ext cx="1853200" cy="1461225"/>
            </a:xfrm>
            <a:custGeom>
              <a:avLst/>
              <a:gdLst/>
              <a:ahLst/>
              <a:cxnLst/>
              <a:rect l="l" t="t" r="r" b="b"/>
              <a:pathLst>
                <a:path w="74128" h="58449" fill="none" extrusionOk="0">
                  <a:moveTo>
                    <a:pt x="0" y="58449"/>
                  </a:moveTo>
                  <a:cubicBezTo>
                    <a:pt x="2308" y="56730"/>
                    <a:pt x="13689" y="57971"/>
                    <a:pt x="19308" y="48071"/>
                  </a:cubicBezTo>
                  <a:cubicBezTo>
                    <a:pt x="24943" y="38154"/>
                    <a:pt x="30609" y="31262"/>
                    <a:pt x="39889" y="27697"/>
                  </a:cubicBezTo>
                  <a:cubicBezTo>
                    <a:pt x="49169" y="24115"/>
                    <a:pt x="48707" y="20661"/>
                    <a:pt x="57000" y="10331"/>
                  </a:cubicBezTo>
                  <a:cubicBezTo>
                    <a:pt x="65293" y="0"/>
                    <a:pt x="71310" y="6463"/>
                    <a:pt x="74128" y="313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46" name="Google Shape;1946;p16"/>
            <p:cNvSpPr/>
            <p:nvPr/>
          </p:nvSpPr>
          <p:spPr>
            <a:xfrm>
              <a:off x="4027650" y="1868800"/>
              <a:ext cx="1858400" cy="1472400"/>
            </a:xfrm>
            <a:custGeom>
              <a:avLst/>
              <a:gdLst/>
              <a:ahLst/>
              <a:cxnLst/>
              <a:rect l="l" t="t" r="r" b="b"/>
              <a:pathLst>
                <a:path w="74336" h="58896" fill="none" extrusionOk="0">
                  <a:moveTo>
                    <a:pt x="1" y="58895"/>
                  </a:moveTo>
                  <a:cubicBezTo>
                    <a:pt x="2245" y="57240"/>
                    <a:pt x="13929" y="58306"/>
                    <a:pt x="19547" y="48167"/>
                  </a:cubicBezTo>
                  <a:cubicBezTo>
                    <a:pt x="25182" y="38027"/>
                    <a:pt x="30928" y="31390"/>
                    <a:pt x="40256" y="27745"/>
                  </a:cubicBezTo>
                  <a:cubicBezTo>
                    <a:pt x="49568" y="24084"/>
                    <a:pt x="48995" y="20343"/>
                    <a:pt x="57272" y="10172"/>
                  </a:cubicBezTo>
                  <a:cubicBezTo>
                    <a:pt x="65549" y="1"/>
                    <a:pt x="71438" y="6431"/>
                    <a:pt x="74335" y="300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47" name="Google Shape;1947;p16"/>
            <p:cNvSpPr/>
            <p:nvPr/>
          </p:nvSpPr>
          <p:spPr>
            <a:xfrm>
              <a:off x="4023675" y="1871200"/>
              <a:ext cx="1863575" cy="1483925"/>
            </a:xfrm>
            <a:custGeom>
              <a:avLst/>
              <a:gdLst/>
              <a:ahLst/>
              <a:cxnLst/>
              <a:rect l="l" t="t" r="r" b="b"/>
              <a:pathLst>
                <a:path w="74543" h="59357" fill="none" extrusionOk="0">
                  <a:moveTo>
                    <a:pt x="1" y="59356"/>
                  </a:moveTo>
                  <a:cubicBezTo>
                    <a:pt x="2165" y="57749"/>
                    <a:pt x="14183" y="58640"/>
                    <a:pt x="19786" y="48278"/>
                  </a:cubicBezTo>
                  <a:cubicBezTo>
                    <a:pt x="25405" y="37915"/>
                    <a:pt x="31263" y="31533"/>
                    <a:pt x="40622" y="27792"/>
                  </a:cubicBezTo>
                  <a:cubicBezTo>
                    <a:pt x="49966" y="24067"/>
                    <a:pt x="49281" y="20040"/>
                    <a:pt x="57542" y="10028"/>
                  </a:cubicBezTo>
                  <a:cubicBezTo>
                    <a:pt x="65787" y="0"/>
                    <a:pt x="71581" y="6415"/>
                    <a:pt x="74542" y="291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48" name="Google Shape;1948;p16"/>
            <p:cNvSpPr/>
            <p:nvPr/>
          </p:nvSpPr>
          <p:spPr>
            <a:xfrm>
              <a:off x="4019700" y="1873575"/>
              <a:ext cx="1868725" cy="1495475"/>
            </a:xfrm>
            <a:custGeom>
              <a:avLst/>
              <a:gdLst/>
              <a:ahLst/>
              <a:cxnLst/>
              <a:rect l="l" t="t" r="r" b="b"/>
              <a:pathLst>
                <a:path w="74749" h="59819" fill="none" extrusionOk="0">
                  <a:moveTo>
                    <a:pt x="1" y="59818"/>
                  </a:moveTo>
                  <a:cubicBezTo>
                    <a:pt x="2102" y="58258"/>
                    <a:pt x="14422" y="58991"/>
                    <a:pt x="20025" y="48390"/>
                  </a:cubicBezTo>
                  <a:cubicBezTo>
                    <a:pt x="25628" y="37805"/>
                    <a:pt x="31581" y="31676"/>
                    <a:pt x="40972" y="27856"/>
                  </a:cubicBezTo>
                  <a:cubicBezTo>
                    <a:pt x="50379" y="24036"/>
                    <a:pt x="49552" y="19754"/>
                    <a:pt x="57797" y="9885"/>
                  </a:cubicBezTo>
                  <a:cubicBezTo>
                    <a:pt x="66042" y="1"/>
                    <a:pt x="71709" y="6399"/>
                    <a:pt x="74749" y="280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49" name="Google Shape;1949;p16"/>
            <p:cNvSpPr/>
            <p:nvPr/>
          </p:nvSpPr>
          <p:spPr>
            <a:xfrm>
              <a:off x="4015725" y="1876375"/>
              <a:ext cx="1873900" cy="1506600"/>
            </a:xfrm>
            <a:custGeom>
              <a:avLst/>
              <a:gdLst/>
              <a:ahLst/>
              <a:cxnLst/>
              <a:rect l="l" t="t" r="r" b="b"/>
              <a:pathLst>
                <a:path w="74956" h="60264" fill="none" extrusionOk="0">
                  <a:moveTo>
                    <a:pt x="0" y="60263"/>
                  </a:moveTo>
                  <a:cubicBezTo>
                    <a:pt x="2022" y="58751"/>
                    <a:pt x="14676" y="59308"/>
                    <a:pt x="20263" y="48485"/>
                  </a:cubicBezTo>
                  <a:cubicBezTo>
                    <a:pt x="25866" y="37661"/>
                    <a:pt x="31899" y="31803"/>
                    <a:pt x="41338" y="27903"/>
                  </a:cubicBezTo>
                  <a:cubicBezTo>
                    <a:pt x="50777" y="24004"/>
                    <a:pt x="49838" y="19435"/>
                    <a:pt x="58067" y="9710"/>
                  </a:cubicBezTo>
                  <a:cubicBezTo>
                    <a:pt x="66296" y="0"/>
                    <a:pt x="71852" y="6367"/>
                    <a:pt x="74956" y="267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50" name="Google Shape;1950;p16"/>
            <p:cNvSpPr/>
            <p:nvPr/>
          </p:nvSpPr>
          <p:spPr>
            <a:xfrm>
              <a:off x="4011750" y="1878750"/>
              <a:ext cx="1879075" cy="1518150"/>
            </a:xfrm>
            <a:custGeom>
              <a:avLst/>
              <a:gdLst/>
              <a:ahLst/>
              <a:cxnLst/>
              <a:rect l="l" t="t" r="r" b="b"/>
              <a:pathLst>
                <a:path w="75163" h="60726" fill="none" extrusionOk="0">
                  <a:moveTo>
                    <a:pt x="0" y="60726"/>
                  </a:moveTo>
                  <a:cubicBezTo>
                    <a:pt x="1958" y="59261"/>
                    <a:pt x="14931" y="59659"/>
                    <a:pt x="20502" y="48612"/>
                  </a:cubicBezTo>
                  <a:cubicBezTo>
                    <a:pt x="26089" y="37550"/>
                    <a:pt x="32233" y="31947"/>
                    <a:pt x="41704" y="27968"/>
                  </a:cubicBezTo>
                  <a:cubicBezTo>
                    <a:pt x="51175" y="23988"/>
                    <a:pt x="50124" y="19133"/>
                    <a:pt x="58338" y="9567"/>
                  </a:cubicBezTo>
                  <a:cubicBezTo>
                    <a:pt x="66535" y="1"/>
                    <a:pt x="71979" y="6352"/>
                    <a:pt x="75162" y="257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51" name="Google Shape;1951;p16"/>
            <p:cNvSpPr/>
            <p:nvPr/>
          </p:nvSpPr>
          <p:spPr>
            <a:xfrm>
              <a:off x="4007750" y="1881550"/>
              <a:ext cx="1884275" cy="1529275"/>
            </a:xfrm>
            <a:custGeom>
              <a:avLst/>
              <a:gdLst/>
              <a:ahLst/>
              <a:cxnLst/>
              <a:rect l="l" t="t" r="r" b="b"/>
              <a:pathLst>
                <a:path w="75371" h="61171" fill="none" extrusionOk="0">
                  <a:moveTo>
                    <a:pt x="1" y="61171"/>
                  </a:moveTo>
                  <a:cubicBezTo>
                    <a:pt x="1879" y="59770"/>
                    <a:pt x="15170" y="59993"/>
                    <a:pt x="20741" y="48707"/>
                  </a:cubicBezTo>
                  <a:cubicBezTo>
                    <a:pt x="26328" y="37422"/>
                    <a:pt x="32552" y="32074"/>
                    <a:pt x="42071" y="28015"/>
                  </a:cubicBezTo>
                  <a:cubicBezTo>
                    <a:pt x="51589" y="23956"/>
                    <a:pt x="50412" y="18830"/>
                    <a:pt x="58593" y="9407"/>
                  </a:cubicBezTo>
                  <a:cubicBezTo>
                    <a:pt x="66791" y="0"/>
                    <a:pt x="72107" y="6303"/>
                    <a:pt x="75370" y="245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52" name="Google Shape;1952;p16"/>
            <p:cNvSpPr/>
            <p:nvPr/>
          </p:nvSpPr>
          <p:spPr>
            <a:xfrm>
              <a:off x="4003375" y="1883925"/>
              <a:ext cx="1889825" cy="1540825"/>
            </a:xfrm>
            <a:custGeom>
              <a:avLst/>
              <a:gdLst/>
              <a:ahLst/>
              <a:cxnLst/>
              <a:rect l="l" t="t" r="r" b="b"/>
              <a:pathLst>
                <a:path w="75593" h="61633" fill="none" extrusionOk="0">
                  <a:moveTo>
                    <a:pt x="1" y="61633"/>
                  </a:moveTo>
                  <a:cubicBezTo>
                    <a:pt x="1831" y="60280"/>
                    <a:pt x="15441" y="60328"/>
                    <a:pt x="20996" y="48819"/>
                  </a:cubicBezTo>
                  <a:cubicBezTo>
                    <a:pt x="26567" y="37311"/>
                    <a:pt x="32902" y="32217"/>
                    <a:pt x="42453" y="28079"/>
                  </a:cubicBezTo>
                  <a:cubicBezTo>
                    <a:pt x="52003" y="23924"/>
                    <a:pt x="50698" y="18528"/>
                    <a:pt x="58880" y="9264"/>
                  </a:cubicBezTo>
                  <a:cubicBezTo>
                    <a:pt x="67045" y="1"/>
                    <a:pt x="72266" y="6288"/>
                    <a:pt x="75593" y="234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53" name="Google Shape;1953;p16"/>
            <p:cNvSpPr/>
            <p:nvPr/>
          </p:nvSpPr>
          <p:spPr>
            <a:xfrm>
              <a:off x="3999400" y="1886325"/>
              <a:ext cx="1895000" cy="1552350"/>
            </a:xfrm>
            <a:custGeom>
              <a:avLst/>
              <a:gdLst/>
              <a:ahLst/>
              <a:cxnLst/>
              <a:rect l="l" t="t" r="r" b="b"/>
              <a:pathLst>
                <a:path w="75800" h="62094" fill="none" extrusionOk="0">
                  <a:moveTo>
                    <a:pt x="1" y="62094"/>
                  </a:moveTo>
                  <a:cubicBezTo>
                    <a:pt x="1752" y="60789"/>
                    <a:pt x="15679" y="60677"/>
                    <a:pt x="21235" y="48930"/>
                  </a:cubicBezTo>
                  <a:cubicBezTo>
                    <a:pt x="26806" y="37183"/>
                    <a:pt x="33220" y="32360"/>
                    <a:pt x="42819" y="28126"/>
                  </a:cubicBezTo>
                  <a:cubicBezTo>
                    <a:pt x="52401" y="23908"/>
                    <a:pt x="50984" y="18225"/>
                    <a:pt x="59134" y="9121"/>
                  </a:cubicBezTo>
                  <a:cubicBezTo>
                    <a:pt x="67300" y="0"/>
                    <a:pt x="72393" y="6272"/>
                    <a:pt x="75800" y="224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54" name="Google Shape;1954;p16"/>
            <p:cNvSpPr/>
            <p:nvPr/>
          </p:nvSpPr>
          <p:spPr>
            <a:xfrm>
              <a:off x="3995425" y="1889100"/>
              <a:ext cx="1900175" cy="1563500"/>
            </a:xfrm>
            <a:custGeom>
              <a:avLst/>
              <a:gdLst/>
              <a:ahLst/>
              <a:cxnLst/>
              <a:rect l="l" t="t" r="r" b="b"/>
              <a:pathLst>
                <a:path w="76007" h="62540" fill="none" extrusionOk="0">
                  <a:moveTo>
                    <a:pt x="1" y="62540"/>
                  </a:moveTo>
                  <a:cubicBezTo>
                    <a:pt x="1688" y="61283"/>
                    <a:pt x="15934" y="60996"/>
                    <a:pt x="21473" y="49026"/>
                  </a:cubicBezTo>
                  <a:cubicBezTo>
                    <a:pt x="27028" y="37056"/>
                    <a:pt x="33555" y="32488"/>
                    <a:pt x="43185" y="28174"/>
                  </a:cubicBezTo>
                  <a:cubicBezTo>
                    <a:pt x="52815" y="23877"/>
                    <a:pt x="51271" y="17908"/>
                    <a:pt x="59404" y="8962"/>
                  </a:cubicBezTo>
                  <a:cubicBezTo>
                    <a:pt x="67554" y="0"/>
                    <a:pt x="72536" y="6240"/>
                    <a:pt x="76006" y="211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55" name="Google Shape;1955;p16"/>
            <p:cNvSpPr/>
            <p:nvPr/>
          </p:nvSpPr>
          <p:spPr>
            <a:xfrm>
              <a:off x="3991450" y="1891475"/>
              <a:ext cx="1905350" cy="1575075"/>
            </a:xfrm>
            <a:custGeom>
              <a:avLst/>
              <a:gdLst/>
              <a:ahLst/>
              <a:cxnLst/>
              <a:rect l="l" t="t" r="r" b="b"/>
              <a:pathLst>
                <a:path w="76214" h="63003" fill="none" extrusionOk="0">
                  <a:moveTo>
                    <a:pt x="0" y="63002"/>
                  </a:moveTo>
                  <a:cubicBezTo>
                    <a:pt x="1608" y="61792"/>
                    <a:pt x="16172" y="61347"/>
                    <a:pt x="21712" y="49138"/>
                  </a:cubicBezTo>
                  <a:cubicBezTo>
                    <a:pt x="27251" y="36945"/>
                    <a:pt x="33873" y="32632"/>
                    <a:pt x="43535" y="28238"/>
                  </a:cubicBezTo>
                  <a:cubicBezTo>
                    <a:pt x="53212" y="23861"/>
                    <a:pt x="51541" y="17622"/>
                    <a:pt x="59675" y="8803"/>
                  </a:cubicBezTo>
                  <a:cubicBezTo>
                    <a:pt x="67793" y="1"/>
                    <a:pt x="72664" y="6225"/>
                    <a:pt x="76213" y="200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56" name="Google Shape;1956;p16"/>
            <p:cNvSpPr/>
            <p:nvPr/>
          </p:nvSpPr>
          <p:spPr>
            <a:xfrm>
              <a:off x="3987475" y="1893875"/>
              <a:ext cx="1910500" cy="1586200"/>
            </a:xfrm>
            <a:custGeom>
              <a:avLst/>
              <a:gdLst/>
              <a:ahLst/>
              <a:cxnLst/>
              <a:rect l="l" t="t" r="r" b="b"/>
              <a:pathLst>
                <a:path w="76420" h="63448" fill="none" extrusionOk="0">
                  <a:moveTo>
                    <a:pt x="0" y="63447"/>
                  </a:moveTo>
                  <a:cubicBezTo>
                    <a:pt x="1544" y="62301"/>
                    <a:pt x="16427" y="61696"/>
                    <a:pt x="21950" y="49265"/>
                  </a:cubicBezTo>
                  <a:cubicBezTo>
                    <a:pt x="27490" y="36833"/>
                    <a:pt x="34191" y="32759"/>
                    <a:pt x="43901" y="28302"/>
                  </a:cubicBezTo>
                  <a:cubicBezTo>
                    <a:pt x="53610" y="23829"/>
                    <a:pt x="51827" y="17319"/>
                    <a:pt x="59929" y="8660"/>
                  </a:cubicBezTo>
                  <a:cubicBezTo>
                    <a:pt x="68047" y="0"/>
                    <a:pt x="72807" y="6208"/>
                    <a:pt x="76420" y="19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57" name="Google Shape;1957;p16"/>
            <p:cNvSpPr/>
            <p:nvPr/>
          </p:nvSpPr>
          <p:spPr>
            <a:xfrm>
              <a:off x="3983500" y="1896650"/>
              <a:ext cx="1916075" cy="1597350"/>
            </a:xfrm>
            <a:custGeom>
              <a:avLst/>
              <a:gdLst/>
              <a:ahLst/>
              <a:cxnLst/>
              <a:rect l="l" t="t" r="r" b="b"/>
              <a:pathLst>
                <a:path w="76643" h="63894" fill="none" extrusionOk="0">
                  <a:moveTo>
                    <a:pt x="0" y="63893"/>
                  </a:moveTo>
                  <a:cubicBezTo>
                    <a:pt x="1464" y="62811"/>
                    <a:pt x="16681" y="62015"/>
                    <a:pt x="22189" y="49361"/>
                  </a:cubicBezTo>
                  <a:cubicBezTo>
                    <a:pt x="27712" y="36691"/>
                    <a:pt x="34525" y="32886"/>
                    <a:pt x="44266" y="28350"/>
                  </a:cubicBezTo>
                  <a:cubicBezTo>
                    <a:pt x="54008" y="23797"/>
                    <a:pt x="52114" y="17001"/>
                    <a:pt x="60200" y="8501"/>
                  </a:cubicBezTo>
                  <a:cubicBezTo>
                    <a:pt x="68286" y="1"/>
                    <a:pt x="72934" y="6177"/>
                    <a:pt x="76643" y="178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58" name="Google Shape;1958;p16"/>
            <p:cNvSpPr/>
            <p:nvPr/>
          </p:nvSpPr>
          <p:spPr>
            <a:xfrm>
              <a:off x="3979500" y="1899050"/>
              <a:ext cx="1921275" cy="1608875"/>
            </a:xfrm>
            <a:custGeom>
              <a:avLst/>
              <a:gdLst/>
              <a:ahLst/>
              <a:cxnLst/>
              <a:rect l="l" t="t" r="r" b="b"/>
              <a:pathLst>
                <a:path w="76851" h="64355" fill="none" extrusionOk="0">
                  <a:moveTo>
                    <a:pt x="1" y="64355"/>
                  </a:moveTo>
                  <a:cubicBezTo>
                    <a:pt x="1402" y="63320"/>
                    <a:pt x="16921" y="62365"/>
                    <a:pt x="22429" y="49472"/>
                  </a:cubicBezTo>
                  <a:cubicBezTo>
                    <a:pt x="27952" y="36579"/>
                    <a:pt x="34844" y="33029"/>
                    <a:pt x="44633" y="28413"/>
                  </a:cubicBezTo>
                  <a:cubicBezTo>
                    <a:pt x="54423" y="23781"/>
                    <a:pt x="52401" y="16714"/>
                    <a:pt x="60471" y="8357"/>
                  </a:cubicBezTo>
                  <a:cubicBezTo>
                    <a:pt x="68541" y="0"/>
                    <a:pt x="73062" y="6160"/>
                    <a:pt x="76850" y="167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59" name="Google Shape;1959;p16"/>
            <p:cNvSpPr/>
            <p:nvPr/>
          </p:nvSpPr>
          <p:spPr>
            <a:xfrm>
              <a:off x="3975525" y="1901825"/>
              <a:ext cx="1926450" cy="1620025"/>
            </a:xfrm>
            <a:custGeom>
              <a:avLst/>
              <a:gdLst/>
              <a:ahLst/>
              <a:cxnLst/>
              <a:rect l="l" t="t" r="r" b="b"/>
              <a:pathLst>
                <a:path w="77058" h="64801" fill="none" extrusionOk="0">
                  <a:moveTo>
                    <a:pt x="1" y="64801"/>
                  </a:moveTo>
                  <a:cubicBezTo>
                    <a:pt x="1322" y="63814"/>
                    <a:pt x="17176" y="62684"/>
                    <a:pt x="22667" y="49568"/>
                  </a:cubicBezTo>
                  <a:cubicBezTo>
                    <a:pt x="28175" y="36452"/>
                    <a:pt x="35178" y="33157"/>
                    <a:pt x="44999" y="28445"/>
                  </a:cubicBezTo>
                  <a:cubicBezTo>
                    <a:pt x="54820" y="23750"/>
                    <a:pt x="52671" y="16396"/>
                    <a:pt x="60726" y="8198"/>
                  </a:cubicBezTo>
                  <a:cubicBezTo>
                    <a:pt x="68780" y="1"/>
                    <a:pt x="73205" y="6113"/>
                    <a:pt x="77057" y="156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60" name="Google Shape;1960;p16"/>
            <p:cNvSpPr/>
            <p:nvPr/>
          </p:nvSpPr>
          <p:spPr>
            <a:xfrm>
              <a:off x="3971550" y="1904225"/>
              <a:ext cx="1931600" cy="1631550"/>
            </a:xfrm>
            <a:custGeom>
              <a:avLst/>
              <a:gdLst/>
              <a:ahLst/>
              <a:cxnLst/>
              <a:rect l="l" t="t" r="r" b="b"/>
              <a:pathLst>
                <a:path w="77264" h="65262" fill="none" extrusionOk="0">
                  <a:moveTo>
                    <a:pt x="0" y="65262"/>
                  </a:moveTo>
                  <a:cubicBezTo>
                    <a:pt x="1258" y="64323"/>
                    <a:pt x="17414" y="63033"/>
                    <a:pt x="22906" y="49679"/>
                  </a:cubicBezTo>
                  <a:cubicBezTo>
                    <a:pt x="28413" y="36340"/>
                    <a:pt x="35496" y="33300"/>
                    <a:pt x="45365" y="28508"/>
                  </a:cubicBezTo>
                  <a:cubicBezTo>
                    <a:pt x="55218" y="23717"/>
                    <a:pt x="52958" y="16093"/>
                    <a:pt x="60996" y="8055"/>
                  </a:cubicBezTo>
                  <a:cubicBezTo>
                    <a:pt x="69034" y="0"/>
                    <a:pt x="73332" y="6097"/>
                    <a:pt x="77264" y="144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61" name="Google Shape;1961;p16"/>
            <p:cNvSpPr/>
            <p:nvPr/>
          </p:nvSpPr>
          <p:spPr>
            <a:xfrm>
              <a:off x="3967175" y="1906600"/>
              <a:ext cx="1937175" cy="1643100"/>
            </a:xfrm>
            <a:custGeom>
              <a:avLst/>
              <a:gdLst/>
              <a:ahLst/>
              <a:cxnLst/>
              <a:rect l="l" t="t" r="r" b="b"/>
              <a:pathLst>
                <a:path w="77487" h="65724" fill="none" extrusionOk="0">
                  <a:moveTo>
                    <a:pt x="0" y="65724"/>
                  </a:moveTo>
                  <a:cubicBezTo>
                    <a:pt x="1194" y="64832"/>
                    <a:pt x="17685" y="63384"/>
                    <a:pt x="23176" y="49806"/>
                  </a:cubicBezTo>
                  <a:cubicBezTo>
                    <a:pt x="28652" y="36229"/>
                    <a:pt x="35846" y="33443"/>
                    <a:pt x="45747" y="28573"/>
                  </a:cubicBezTo>
                  <a:cubicBezTo>
                    <a:pt x="55648" y="23702"/>
                    <a:pt x="53260" y="15791"/>
                    <a:pt x="61283" y="7896"/>
                  </a:cubicBezTo>
                  <a:cubicBezTo>
                    <a:pt x="69305" y="1"/>
                    <a:pt x="73491" y="6081"/>
                    <a:pt x="77487" y="135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62" name="Google Shape;1962;p16"/>
            <p:cNvSpPr/>
            <p:nvPr/>
          </p:nvSpPr>
          <p:spPr>
            <a:xfrm>
              <a:off x="3963200" y="1909400"/>
              <a:ext cx="1942350" cy="1654225"/>
            </a:xfrm>
            <a:custGeom>
              <a:avLst/>
              <a:gdLst/>
              <a:ahLst/>
              <a:cxnLst/>
              <a:rect l="l" t="t" r="r" b="b"/>
              <a:pathLst>
                <a:path w="77694" h="66169" fill="none" extrusionOk="0">
                  <a:moveTo>
                    <a:pt x="0" y="66169"/>
                  </a:moveTo>
                  <a:cubicBezTo>
                    <a:pt x="1130" y="65341"/>
                    <a:pt x="17923" y="63702"/>
                    <a:pt x="23399" y="49901"/>
                  </a:cubicBezTo>
                  <a:cubicBezTo>
                    <a:pt x="28890" y="36085"/>
                    <a:pt x="36165" y="33570"/>
                    <a:pt x="46113" y="28620"/>
                  </a:cubicBezTo>
                  <a:cubicBezTo>
                    <a:pt x="56046" y="23669"/>
                    <a:pt x="53531" y="15488"/>
                    <a:pt x="61537" y="7736"/>
                  </a:cubicBezTo>
                  <a:cubicBezTo>
                    <a:pt x="69544" y="0"/>
                    <a:pt x="73618" y="6049"/>
                    <a:pt x="77693" y="122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63" name="Google Shape;1963;p16"/>
            <p:cNvSpPr/>
            <p:nvPr/>
          </p:nvSpPr>
          <p:spPr>
            <a:xfrm>
              <a:off x="3959225" y="1911775"/>
              <a:ext cx="1947525" cy="1665800"/>
            </a:xfrm>
            <a:custGeom>
              <a:avLst/>
              <a:gdLst/>
              <a:ahLst/>
              <a:cxnLst/>
              <a:rect l="l" t="t" r="r" b="b"/>
              <a:pathLst>
                <a:path w="77901" h="66632" fill="none" extrusionOk="0">
                  <a:moveTo>
                    <a:pt x="0" y="66631"/>
                  </a:moveTo>
                  <a:cubicBezTo>
                    <a:pt x="1051" y="65851"/>
                    <a:pt x="18178" y="64052"/>
                    <a:pt x="23653" y="50013"/>
                  </a:cubicBezTo>
                  <a:cubicBezTo>
                    <a:pt x="29113" y="35974"/>
                    <a:pt x="36483" y="33714"/>
                    <a:pt x="46463" y="28684"/>
                  </a:cubicBezTo>
                  <a:cubicBezTo>
                    <a:pt x="56443" y="23654"/>
                    <a:pt x="53817" y="15186"/>
                    <a:pt x="61807" y="7593"/>
                  </a:cubicBezTo>
                  <a:cubicBezTo>
                    <a:pt x="69798" y="1"/>
                    <a:pt x="73761" y="6033"/>
                    <a:pt x="77900" y="111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64" name="Google Shape;1964;p16"/>
            <p:cNvSpPr/>
            <p:nvPr/>
          </p:nvSpPr>
          <p:spPr>
            <a:xfrm>
              <a:off x="3955225" y="1914175"/>
              <a:ext cx="1952700" cy="1677325"/>
            </a:xfrm>
            <a:custGeom>
              <a:avLst/>
              <a:gdLst/>
              <a:ahLst/>
              <a:cxnLst/>
              <a:rect l="l" t="t" r="r" b="b"/>
              <a:pathLst>
                <a:path w="78108" h="67093" fill="none" extrusionOk="0">
                  <a:moveTo>
                    <a:pt x="1" y="67092"/>
                  </a:moveTo>
                  <a:cubicBezTo>
                    <a:pt x="988" y="66360"/>
                    <a:pt x="18433" y="64386"/>
                    <a:pt x="23893" y="50124"/>
                  </a:cubicBezTo>
                  <a:cubicBezTo>
                    <a:pt x="29337" y="35862"/>
                    <a:pt x="36818" y="33857"/>
                    <a:pt x="46830" y="28747"/>
                  </a:cubicBezTo>
                  <a:cubicBezTo>
                    <a:pt x="56858" y="23622"/>
                    <a:pt x="54104" y="14883"/>
                    <a:pt x="62079" y="7450"/>
                  </a:cubicBezTo>
                  <a:cubicBezTo>
                    <a:pt x="70038" y="0"/>
                    <a:pt x="73890" y="6017"/>
                    <a:pt x="78108" y="101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65" name="Google Shape;1965;p16"/>
            <p:cNvSpPr/>
            <p:nvPr/>
          </p:nvSpPr>
          <p:spPr>
            <a:xfrm>
              <a:off x="3951250" y="1916950"/>
              <a:ext cx="1957875" cy="1688475"/>
            </a:xfrm>
            <a:custGeom>
              <a:avLst/>
              <a:gdLst/>
              <a:ahLst/>
              <a:cxnLst/>
              <a:rect l="l" t="t" r="r" b="b"/>
              <a:pathLst>
                <a:path w="78315" h="67539" fill="none" extrusionOk="0">
                  <a:moveTo>
                    <a:pt x="1" y="67538"/>
                  </a:moveTo>
                  <a:cubicBezTo>
                    <a:pt x="908" y="66854"/>
                    <a:pt x="18672" y="64721"/>
                    <a:pt x="24132" y="50220"/>
                  </a:cubicBezTo>
                  <a:cubicBezTo>
                    <a:pt x="29575" y="35735"/>
                    <a:pt x="37136" y="33984"/>
                    <a:pt x="47196" y="28779"/>
                  </a:cubicBezTo>
                  <a:cubicBezTo>
                    <a:pt x="57256" y="23590"/>
                    <a:pt x="54391" y="14581"/>
                    <a:pt x="62333" y="7291"/>
                  </a:cubicBezTo>
                  <a:cubicBezTo>
                    <a:pt x="70292" y="1"/>
                    <a:pt x="74017" y="5986"/>
                    <a:pt x="78315" y="89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66" name="Google Shape;1966;p16"/>
            <p:cNvSpPr/>
            <p:nvPr/>
          </p:nvSpPr>
          <p:spPr>
            <a:xfrm>
              <a:off x="3947275" y="1919350"/>
              <a:ext cx="1963050" cy="1700000"/>
            </a:xfrm>
            <a:custGeom>
              <a:avLst/>
              <a:gdLst/>
              <a:ahLst/>
              <a:cxnLst/>
              <a:rect l="l" t="t" r="r" b="b"/>
              <a:pathLst>
                <a:path w="78522" h="68000" fill="none" extrusionOk="0">
                  <a:moveTo>
                    <a:pt x="1" y="67999"/>
                  </a:moveTo>
                  <a:cubicBezTo>
                    <a:pt x="844" y="67363"/>
                    <a:pt x="18926" y="65071"/>
                    <a:pt x="24370" y="50331"/>
                  </a:cubicBezTo>
                  <a:cubicBezTo>
                    <a:pt x="29798" y="35607"/>
                    <a:pt x="37470" y="34127"/>
                    <a:pt x="47562" y="28843"/>
                  </a:cubicBezTo>
                  <a:cubicBezTo>
                    <a:pt x="57654" y="23574"/>
                    <a:pt x="54661" y="14278"/>
                    <a:pt x="62604" y="7131"/>
                  </a:cubicBezTo>
                  <a:cubicBezTo>
                    <a:pt x="70531" y="0"/>
                    <a:pt x="74160" y="5953"/>
                    <a:pt x="78521" y="78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67" name="Google Shape;1967;p16"/>
            <p:cNvSpPr/>
            <p:nvPr/>
          </p:nvSpPr>
          <p:spPr>
            <a:xfrm>
              <a:off x="3943300" y="1921725"/>
              <a:ext cx="1968225" cy="1711150"/>
            </a:xfrm>
            <a:custGeom>
              <a:avLst/>
              <a:gdLst/>
              <a:ahLst/>
              <a:cxnLst/>
              <a:rect l="l" t="t" r="r" b="b"/>
              <a:pathLst>
                <a:path w="78729" h="68446" fill="none" extrusionOk="0">
                  <a:moveTo>
                    <a:pt x="0" y="68446"/>
                  </a:moveTo>
                  <a:cubicBezTo>
                    <a:pt x="764" y="67873"/>
                    <a:pt x="19165" y="65405"/>
                    <a:pt x="24609" y="50459"/>
                  </a:cubicBezTo>
                  <a:cubicBezTo>
                    <a:pt x="30037" y="35497"/>
                    <a:pt x="37788" y="34271"/>
                    <a:pt x="47928" y="28907"/>
                  </a:cubicBezTo>
                  <a:cubicBezTo>
                    <a:pt x="58067" y="23558"/>
                    <a:pt x="54947" y="13976"/>
                    <a:pt x="62858" y="6988"/>
                  </a:cubicBezTo>
                  <a:cubicBezTo>
                    <a:pt x="70785" y="1"/>
                    <a:pt x="74287" y="5938"/>
                    <a:pt x="78728" y="68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68" name="Google Shape;1968;p16"/>
            <p:cNvSpPr/>
            <p:nvPr/>
          </p:nvSpPr>
          <p:spPr>
            <a:xfrm>
              <a:off x="3939325" y="1924525"/>
              <a:ext cx="1973375" cy="1722275"/>
            </a:xfrm>
            <a:custGeom>
              <a:avLst/>
              <a:gdLst/>
              <a:ahLst/>
              <a:cxnLst/>
              <a:rect l="l" t="t" r="r" b="b"/>
              <a:pathLst>
                <a:path w="78935" h="68891" fill="none" extrusionOk="0">
                  <a:moveTo>
                    <a:pt x="0" y="68891"/>
                  </a:moveTo>
                  <a:cubicBezTo>
                    <a:pt x="701" y="68381"/>
                    <a:pt x="19419" y="65739"/>
                    <a:pt x="24847" y="50554"/>
                  </a:cubicBezTo>
                  <a:cubicBezTo>
                    <a:pt x="30259" y="35369"/>
                    <a:pt x="38122" y="34382"/>
                    <a:pt x="48294" y="28954"/>
                  </a:cubicBezTo>
                  <a:cubicBezTo>
                    <a:pt x="58465" y="23510"/>
                    <a:pt x="55234" y="13657"/>
                    <a:pt x="63129" y="6829"/>
                  </a:cubicBezTo>
                  <a:cubicBezTo>
                    <a:pt x="71040" y="0"/>
                    <a:pt x="74430" y="5905"/>
                    <a:pt x="78935" y="55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69" name="Google Shape;1969;p16"/>
            <p:cNvSpPr/>
            <p:nvPr/>
          </p:nvSpPr>
          <p:spPr>
            <a:xfrm>
              <a:off x="3935350" y="1926900"/>
              <a:ext cx="1978550" cy="1733825"/>
            </a:xfrm>
            <a:custGeom>
              <a:avLst/>
              <a:gdLst/>
              <a:ahLst/>
              <a:cxnLst/>
              <a:rect l="l" t="t" r="r" b="b"/>
              <a:pathLst>
                <a:path w="79142" h="69353" fill="none" extrusionOk="0">
                  <a:moveTo>
                    <a:pt x="0" y="69353"/>
                  </a:moveTo>
                  <a:cubicBezTo>
                    <a:pt x="621" y="68891"/>
                    <a:pt x="19674" y="66074"/>
                    <a:pt x="25086" y="50666"/>
                  </a:cubicBezTo>
                  <a:cubicBezTo>
                    <a:pt x="30498" y="35258"/>
                    <a:pt x="38441" y="34526"/>
                    <a:pt x="48660" y="29018"/>
                  </a:cubicBezTo>
                  <a:cubicBezTo>
                    <a:pt x="58863" y="23495"/>
                    <a:pt x="55504" y="13371"/>
                    <a:pt x="63399" y="6686"/>
                  </a:cubicBezTo>
                  <a:cubicBezTo>
                    <a:pt x="71278" y="1"/>
                    <a:pt x="74557" y="5890"/>
                    <a:pt x="79142" y="44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70" name="Google Shape;1970;p16"/>
            <p:cNvSpPr/>
            <p:nvPr/>
          </p:nvSpPr>
          <p:spPr>
            <a:xfrm>
              <a:off x="3931350" y="1929700"/>
              <a:ext cx="1984150" cy="1744950"/>
            </a:xfrm>
            <a:custGeom>
              <a:avLst/>
              <a:gdLst/>
              <a:ahLst/>
              <a:cxnLst/>
              <a:rect l="l" t="t" r="r" b="b"/>
              <a:pathLst>
                <a:path w="79366" h="69798" fill="none" extrusionOk="0">
                  <a:moveTo>
                    <a:pt x="1" y="69798"/>
                  </a:moveTo>
                  <a:cubicBezTo>
                    <a:pt x="558" y="69384"/>
                    <a:pt x="19914" y="66408"/>
                    <a:pt x="25325" y="50761"/>
                  </a:cubicBezTo>
                  <a:cubicBezTo>
                    <a:pt x="30722" y="35114"/>
                    <a:pt x="38760" y="34652"/>
                    <a:pt x="49011" y="29065"/>
                  </a:cubicBezTo>
                  <a:cubicBezTo>
                    <a:pt x="59261" y="23462"/>
                    <a:pt x="55791" y="13052"/>
                    <a:pt x="63655" y="6526"/>
                  </a:cubicBezTo>
                  <a:cubicBezTo>
                    <a:pt x="71534" y="0"/>
                    <a:pt x="74701" y="5858"/>
                    <a:pt x="79365" y="33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71" name="Google Shape;1971;p16"/>
            <p:cNvSpPr/>
            <p:nvPr/>
          </p:nvSpPr>
          <p:spPr>
            <a:xfrm>
              <a:off x="3926975" y="1932075"/>
              <a:ext cx="1989700" cy="1756525"/>
            </a:xfrm>
            <a:custGeom>
              <a:avLst/>
              <a:gdLst/>
              <a:ahLst/>
              <a:cxnLst/>
              <a:rect l="l" t="t" r="r" b="b"/>
              <a:pathLst>
                <a:path w="79588" h="70261" fill="none" extrusionOk="0">
                  <a:moveTo>
                    <a:pt x="1" y="70260"/>
                  </a:moveTo>
                  <a:cubicBezTo>
                    <a:pt x="494" y="69894"/>
                    <a:pt x="20184" y="66758"/>
                    <a:pt x="25580" y="50873"/>
                  </a:cubicBezTo>
                  <a:cubicBezTo>
                    <a:pt x="30960" y="35003"/>
                    <a:pt x="39110" y="34796"/>
                    <a:pt x="49393" y="29114"/>
                  </a:cubicBezTo>
                  <a:cubicBezTo>
                    <a:pt x="59691" y="23447"/>
                    <a:pt x="56094" y="12750"/>
                    <a:pt x="63941" y="6383"/>
                  </a:cubicBezTo>
                  <a:cubicBezTo>
                    <a:pt x="71788" y="1"/>
                    <a:pt x="74845" y="5842"/>
                    <a:pt x="79588" y="22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72" name="Google Shape;1972;p16"/>
            <p:cNvSpPr/>
            <p:nvPr/>
          </p:nvSpPr>
          <p:spPr>
            <a:xfrm>
              <a:off x="3923000" y="1934475"/>
              <a:ext cx="1994875" cy="1768050"/>
            </a:xfrm>
            <a:custGeom>
              <a:avLst/>
              <a:gdLst/>
              <a:ahLst/>
              <a:cxnLst/>
              <a:rect l="l" t="t" r="r" b="b"/>
              <a:pathLst>
                <a:path w="79795" h="70722" fill="none" extrusionOk="0">
                  <a:moveTo>
                    <a:pt x="1" y="70721"/>
                  </a:moveTo>
                  <a:cubicBezTo>
                    <a:pt x="430" y="70403"/>
                    <a:pt x="20423" y="67092"/>
                    <a:pt x="25819" y="50999"/>
                  </a:cubicBezTo>
                  <a:cubicBezTo>
                    <a:pt x="31199" y="34891"/>
                    <a:pt x="39428" y="34939"/>
                    <a:pt x="49759" y="29177"/>
                  </a:cubicBezTo>
                  <a:cubicBezTo>
                    <a:pt x="60089" y="23415"/>
                    <a:pt x="56380" y="12463"/>
                    <a:pt x="64212" y="6224"/>
                  </a:cubicBezTo>
                  <a:cubicBezTo>
                    <a:pt x="72043" y="0"/>
                    <a:pt x="74972" y="5826"/>
                    <a:pt x="79795" y="1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73" name="Google Shape;1973;p16"/>
            <p:cNvSpPr/>
            <p:nvPr/>
          </p:nvSpPr>
          <p:spPr>
            <a:xfrm>
              <a:off x="3919025" y="1937250"/>
              <a:ext cx="2000050" cy="1779200"/>
            </a:xfrm>
            <a:custGeom>
              <a:avLst/>
              <a:gdLst/>
              <a:ahLst/>
              <a:cxnLst/>
              <a:rect l="l" t="t" r="r" b="b"/>
              <a:pathLst>
                <a:path w="80002" h="71168" fill="none" extrusionOk="0">
                  <a:moveTo>
                    <a:pt x="0" y="71167"/>
                  </a:moveTo>
                  <a:cubicBezTo>
                    <a:pt x="351" y="70913"/>
                    <a:pt x="20677" y="67427"/>
                    <a:pt x="26057" y="51095"/>
                  </a:cubicBezTo>
                  <a:cubicBezTo>
                    <a:pt x="31421" y="34764"/>
                    <a:pt x="39762" y="35067"/>
                    <a:pt x="50124" y="29225"/>
                  </a:cubicBezTo>
                  <a:cubicBezTo>
                    <a:pt x="60487" y="23383"/>
                    <a:pt x="56651" y="12145"/>
                    <a:pt x="64466" y="6065"/>
                  </a:cubicBezTo>
                  <a:cubicBezTo>
                    <a:pt x="72297" y="0"/>
                    <a:pt x="75115" y="5779"/>
                    <a:pt x="80001" y="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74" name="Google Shape;1974;p16"/>
            <p:cNvSpPr/>
            <p:nvPr/>
          </p:nvSpPr>
          <p:spPr>
            <a:xfrm>
              <a:off x="3915050" y="1936850"/>
              <a:ext cx="2005225" cy="1793525"/>
            </a:xfrm>
            <a:custGeom>
              <a:avLst/>
              <a:gdLst/>
              <a:ahLst/>
              <a:cxnLst/>
              <a:rect l="l" t="t" r="r" b="b"/>
              <a:pathLst>
                <a:path w="80209" h="71741" fill="none" extrusionOk="0">
                  <a:moveTo>
                    <a:pt x="0" y="71740"/>
                  </a:moveTo>
                  <a:cubicBezTo>
                    <a:pt x="287" y="71533"/>
                    <a:pt x="20916" y="67872"/>
                    <a:pt x="26296" y="51318"/>
                  </a:cubicBezTo>
                  <a:cubicBezTo>
                    <a:pt x="31660" y="34748"/>
                    <a:pt x="40080" y="35321"/>
                    <a:pt x="50490" y="29400"/>
                  </a:cubicBezTo>
                  <a:cubicBezTo>
                    <a:pt x="60900" y="23479"/>
                    <a:pt x="56937" y="11955"/>
                    <a:pt x="64736" y="6033"/>
                  </a:cubicBezTo>
                  <a:cubicBezTo>
                    <a:pt x="72536" y="112"/>
                    <a:pt x="75242" y="5874"/>
                    <a:pt x="80208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75" name="Google Shape;1975;p16"/>
            <p:cNvSpPr/>
            <p:nvPr/>
          </p:nvSpPr>
          <p:spPr>
            <a:xfrm>
              <a:off x="3911075" y="1936850"/>
              <a:ext cx="2010375" cy="1807450"/>
            </a:xfrm>
            <a:custGeom>
              <a:avLst/>
              <a:gdLst/>
              <a:ahLst/>
              <a:cxnLst/>
              <a:rect l="l" t="t" r="r" b="b"/>
              <a:pathLst>
                <a:path w="80415" h="72298" fill="none" extrusionOk="0">
                  <a:moveTo>
                    <a:pt x="0" y="72297"/>
                  </a:moveTo>
                  <a:cubicBezTo>
                    <a:pt x="207" y="72138"/>
                    <a:pt x="21170" y="68318"/>
                    <a:pt x="26534" y="51525"/>
                  </a:cubicBezTo>
                  <a:cubicBezTo>
                    <a:pt x="31883" y="34732"/>
                    <a:pt x="40399" y="35560"/>
                    <a:pt x="50856" y="29559"/>
                  </a:cubicBezTo>
                  <a:cubicBezTo>
                    <a:pt x="61298" y="23558"/>
                    <a:pt x="57223" y="11764"/>
                    <a:pt x="65007" y="5986"/>
                  </a:cubicBezTo>
                  <a:cubicBezTo>
                    <a:pt x="72791" y="207"/>
                    <a:pt x="75385" y="5954"/>
                    <a:pt x="80415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76" name="Google Shape;1976;p16"/>
            <p:cNvSpPr/>
            <p:nvPr/>
          </p:nvSpPr>
          <p:spPr>
            <a:xfrm>
              <a:off x="3907075" y="1936450"/>
              <a:ext cx="2015575" cy="1821775"/>
            </a:xfrm>
            <a:custGeom>
              <a:avLst/>
              <a:gdLst/>
              <a:ahLst/>
              <a:cxnLst/>
              <a:rect l="l" t="t" r="r" b="b"/>
              <a:pathLst>
                <a:path w="80623" h="72871" fill="none" extrusionOk="0">
                  <a:moveTo>
                    <a:pt x="1" y="72871"/>
                  </a:moveTo>
                  <a:cubicBezTo>
                    <a:pt x="144" y="72759"/>
                    <a:pt x="21426" y="68764"/>
                    <a:pt x="26774" y="51748"/>
                  </a:cubicBezTo>
                  <a:cubicBezTo>
                    <a:pt x="32122" y="34732"/>
                    <a:pt x="40734" y="35815"/>
                    <a:pt x="51223" y="29734"/>
                  </a:cubicBezTo>
                  <a:cubicBezTo>
                    <a:pt x="61697" y="23638"/>
                    <a:pt x="57495" y="11573"/>
                    <a:pt x="65262" y="5954"/>
                  </a:cubicBezTo>
                  <a:cubicBezTo>
                    <a:pt x="73030" y="335"/>
                    <a:pt x="75513" y="6049"/>
                    <a:pt x="80623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77" name="Google Shape;1977;p16"/>
            <p:cNvSpPr/>
            <p:nvPr/>
          </p:nvSpPr>
          <p:spPr>
            <a:xfrm>
              <a:off x="3903100" y="1936050"/>
              <a:ext cx="2020750" cy="1836100"/>
            </a:xfrm>
            <a:custGeom>
              <a:avLst/>
              <a:gdLst/>
              <a:ahLst/>
              <a:cxnLst/>
              <a:rect l="l" t="t" r="r" b="b"/>
              <a:pathLst>
                <a:path w="80830" h="73444" fill="none" extrusionOk="0">
                  <a:moveTo>
                    <a:pt x="1" y="73444"/>
                  </a:moveTo>
                  <a:cubicBezTo>
                    <a:pt x="64" y="73380"/>
                    <a:pt x="21664" y="69226"/>
                    <a:pt x="27013" y="51971"/>
                  </a:cubicBezTo>
                  <a:cubicBezTo>
                    <a:pt x="32345" y="34733"/>
                    <a:pt x="41052" y="36070"/>
                    <a:pt x="51573" y="29910"/>
                  </a:cubicBezTo>
                  <a:cubicBezTo>
                    <a:pt x="62111" y="23734"/>
                    <a:pt x="57781" y="11382"/>
                    <a:pt x="65533" y="5922"/>
                  </a:cubicBezTo>
                  <a:cubicBezTo>
                    <a:pt x="73285" y="446"/>
                    <a:pt x="75656" y="6145"/>
                    <a:pt x="80829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1978" name="Google Shape;1978;p16"/>
            <p:cNvSpPr/>
            <p:nvPr/>
          </p:nvSpPr>
          <p:spPr>
            <a:xfrm>
              <a:off x="3899125" y="1936050"/>
              <a:ext cx="2025925" cy="1849625"/>
            </a:xfrm>
            <a:custGeom>
              <a:avLst/>
              <a:gdLst/>
              <a:ahLst/>
              <a:cxnLst/>
              <a:rect l="l" t="t" r="r" b="b"/>
              <a:pathLst>
                <a:path w="81037" h="73985" fill="none" extrusionOk="0">
                  <a:moveTo>
                    <a:pt x="1" y="73985"/>
                  </a:moveTo>
                  <a:cubicBezTo>
                    <a:pt x="1" y="73985"/>
                    <a:pt x="21919" y="69671"/>
                    <a:pt x="27251" y="52194"/>
                  </a:cubicBezTo>
                  <a:cubicBezTo>
                    <a:pt x="32568" y="34717"/>
                    <a:pt x="41386" y="36308"/>
                    <a:pt x="51939" y="30053"/>
                  </a:cubicBezTo>
                  <a:cubicBezTo>
                    <a:pt x="62508" y="23813"/>
                    <a:pt x="58067" y="11175"/>
                    <a:pt x="65803" y="5858"/>
                  </a:cubicBezTo>
                  <a:cubicBezTo>
                    <a:pt x="73523" y="558"/>
                    <a:pt x="75783" y="6224"/>
                    <a:pt x="81036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sp>
        <p:nvSpPr>
          <p:cNvPr id="1979" name="Google Shape;1979;p16"/>
          <p:cNvSpPr/>
          <p:nvPr/>
        </p:nvSpPr>
        <p:spPr>
          <a:xfrm rot="7428694" flipH="1">
            <a:off x="-9581087" y="9969630"/>
            <a:ext cx="19717939" cy="17129002"/>
          </a:xfrm>
          <a:prstGeom prst="flowChartOnlineStorag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1980" name="Google Shape;1980;p16"/>
          <p:cNvSpPr/>
          <p:nvPr/>
        </p:nvSpPr>
        <p:spPr>
          <a:xfrm rot="9727879" flipH="1">
            <a:off x="-267362" y="2350754"/>
            <a:ext cx="12593919" cy="15527485"/>
          </a:xfrm>
          <a:custGeom>
            <a:avLst/>
            <a:gdLst/>
            <a:ahLst/>
            <a:cxnLst/>
            <a:rect l="l" t="t" r="r" b="b"/>
            <a:pathLst>
              <a:path w="62891" h="68923" extrusionOk="0">
                <a:moveTo>
                  <a:pt x="62890" y="0"/>
                </a:moveTo>
                <a:cubicBezTo>
                  <a:pt x="28158" y="0"/>
                  <a:pt x="0" y="28158"/>
                  <a:pt x="0" y="62906"/>
                </a:cubicBezTo>
                <a:lnTo>
                  <a:pt x="0" y="62906"/>
                </a:lnTo>
                <a:lnTo>
                  <a:pt x="0" y="68922"/>
                </a:lnTo>
                <a:cubicBezTo>
                  <a:pt x="0" y="34191"/>
                  <a:pt x="28158" y="6017"/>
                  <a:pt x="62890" y="6017"/>
                </a:cubicBezTo>
                <a:lnTo>
                  <a:pt x="62890" y="6017"/>
                </a:lnTo>
                <a:lnTo>
                  <a:pt x="62890" y="6017"/>
                </a:lnTo>
                <a:lnTo>
                  <a:pt x="62890" y="0"/>
                </a:lnTo>
                <a:close/>
              </a:path>
            </a:pathLst>
          </a:custGeom>
          <a:solidFill>
            <a:srgbClr val="FF881C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1981" name="Google Shape;1981;p16"/>
          <p:cNvSpPr txBox="1">
            <a:spLocks noGrp="1"/>
          </p:cNvSpPr>
          <p:nvPr>
            <p:ph type="title"/>
          </p:nvPr>
        </p:nvSpPr>
        <p:spPr>
          <a:xfrm>
            <a:off x="6712318" y="5125000"/>
            <a:ext cx="5130664" cy="1632800"/>
          </a:xfrm>
          <a:prstGeom prst="rect">
            <a:avLst/>
          </a:prstGeom>
        </p:spPr>
        <p:txBody>
          <a:bodyPr spcFirstLastPara="1" wrap="square" lIns="36575" tIns="36575" rIns="36575" bIns="365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2" b="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9pPr>
          </a:lstStyle>
          <a:p>
            <a:endParaRPr/>
          </a:p>
        </p:txBody>
      </p:sp>
      <p:sp>
        <p:nvSpPr>
          <p:cNvPr id="1982" name="Google Shape;1982;p16"/>
          <p:cNvSpPr txBox="1">
            <a:spLocks noGrp="1"/>
          </p:cNvSpPr>
          <p:nvPr>
            <p:ph type="title" idx="2" hasCustomPrompt="1"/>
          </p:nvPr>
        </p:nvSpPr>
        <p:spPr>
          <a:xfrm>
            <a:off x="3656349" y="5125000"/>
            <a:ext cx="2796871" cy="14072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413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9pPr>
          </a:lstStyle>
          <a:p>
            <a:r>
              <a:t>xx%</a:t>
            </a:r>
          </a:p>
        </p:txBody>
      </p:sp>
      <p:sp>
        <p:nvSpPr>
          <p:cNvPr id="1983" name="Google Shape;1983;p16"/>
          <p:cNvSpPr txBox="1">
            <a:spLocks noGrp="1"/>
          </p:cNvSpPr>
          <p:nvPr>
            <p:ph type="subTitle" idx="1"/>
          </p:nvPr>
        </p:nvSpPr>
        <p:spPr>
          <a:xfrm>
            <a:off x="6712318" y="6837933"/>
            <a:ext cx="5130664" cy="1292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4" name="Google Shape;1984;p16"/>
          <p:cNvSpPr txBox="1">
            <a:spLocks noGrp="1"/>
          </p:cNvSpPr>
          <p:nvPr>
            <p:ph type="ctrTitle" idx="3"/>
          </p:nvPr>
        </p:nvSpPr>
        <p:spPr>
          <a:xfrm flipH="1">
            <a:off x="5830681" y="1186733"/>
            <a:ext cx="12715888" cy="2688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0664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386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386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386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386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386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386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386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386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5" name="Google Shape;1985;p16"/>
          <p:cNvSpPr txBox="1">
            <a:spLocks noGrp="1"/>
          </p:cNvSpPr>
          <p:nvPr>
            <p:ph type="title" idx="4"/>
          </p:nvPr>
        </p:nvSpPr>
        <p:spPr>
          <a:xfrm>
            <a:off x="15590605" y="5125000"/>
            <a:ext cx="5130664" cy="1632800"/>
          </a:xfrm>
          <a:prstGeom prst="rect">
            <a:avLst/>
          </a:prstGeom>
        </p:spPr>
        <p:txBody>
          <a:bodyPr spcFirstLastPara="1" wrap="square" lIns="36575" tIns="36575" rIns="36575" bIns="365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2" b="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9pPr>
          </a:lstStyle>
          <a:p>
            <a:endParaRPr/>
          </a:p>
        </p:txBody>
      </p:sp>
      <p:sp>
        <p:nvSpPr>
          <p:cNvPr id="1986" name="Google Shape;1986;p16"/>
          <p:cNvSpPr txBox="1">
            <a:spLocks noGrp="1"/>
          </p:cNvSpPr>
          <p:nvPr>
            <p:ph type="title" idx="5" hasCustomPrompt="1"/>
          </p:nvPr>
        </p:nvSpPr>
        <p:spPr>
          <a:xfrm>
            <a:off x="12534303" y="5125000"/>
            <a:ext cx="2796871" cy="14072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413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9pPr>
          </a:lstStyle>
          <a:p>
            <a:r>
              <a:t>xx%</a:t>
            </a:r>
          </a:p>
        </p:txBody>
      </p:sp>
      <p:sp>
        <p:nvSpPr>
          <p:cNvPr id="1987" name="Google Shape;1987;p16"/>
          <p:cNvSpPr txBox="1">
            <a:spLocks noGrp="1"/>
          </p:cNvSpPr>
          <p:nvPr>
            <p:ph type="subTitle" idx="6"/>
          </p:nvPr>
        </p:nvSpPr>
        <p:spPr>
          <a:xfrm>
            <a:off x="15590605" y="6837933"/>
            <a:ext cx="5130664" cy="1292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8" name="Google Shape;1988;p16"/>
          <p:cNvSpPr txBox="1">
            <a:spLocks noGrp="1"/>
          </p:cNvSpPr>
          <p:nvPr>
            <p:ph type="title" idx="7"/>
          </p:nvPr>
        </p:nvSpPr>
        <p:spPr>
          <a:xfrm>
            <a:off x="6712318" y="8918067"/>
            <a:ext cx="5130664" cy="1632800"/>
          </a:xfrm>
          <a:prstGeom prst="rect">
            <a:avLst/>
          </a:prstGeom>
        </p:spPr>
        <p:txBody>
          <a:bodyPr spcFirstLastPara="1" wrap="square" lIns="36575" tIns="36575" rIns="36575" bIns="365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2" b="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9pPr>
          </a:lstStyle>
          <a:p>
            <a:endParaRPr/>
          </a:p>
        </p:txBody>
      </p:sp>
      <p:sp>
        <p:nvSpPr>
          <p:cNvPr id="1989" name="Google Shape;1989;p16"/>
          <p:cNvSpPr txBox="1">
            <a:spLocks noGrp="1"/>
          </p:cNvSpPr>
          <p:nvPr>
            <p:ph type="title" idx="8" hasCustomPrompt="1"/>
          </p:nvPr>
        </p:nvSpPr>
        <p:spPr>
          <a:xfrm>
            <a:off x="3656349" y="8918067"/>
            <a:ext cx="2796871" cy="14072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413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9pPr>
          </a:lstStyle>
          <a:p>
            <a:r>
              <a:t>xx%</a:t>
            </a:r>
          </a:p>
        </p:txBody>
      </p:sp>
      <p:sp>
        <p:nvSpPr>
          <p:cNvPr id="1990" name="Google Shape;1990;p16"/>
          <p:cNvSpPr txBox="1">
            <a:spLocks noGrp="1"/>
          </p:cNvSpPr>
          <p:nvPr>
            <p:ph type="subTitle" idx="9"/>
          </p:nvPr>
        </p:nvSpPr>
        <p:spPr>
          <a:xfrm>
            <a:off x="6712318" y="10631000"/>
            <a:ext cx="5130664" cy="1292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1" name="Google Shape;1991;p16"/>
          <p:cNvSpPr txBox="1">
            <a:spLocks noGrp="1"/>
          </p:cNvSpPr>
          <p:nvPr>
            <p:ph type="title" idx="13"/>
          </p:nvPr>
        </p:nvSpPr>
        <p:spPr>
          <a:xfrm>
            <a:off x="15590605" y="8918067"/>
            <a:ext cx="5130664" cy="1632800"/>
          </a:xfrm>
          <a:prstGeom prst="rect">
            <a:avLst/>
          </a:prstGeom>
        </p:spPr>
        <p:txBody>
          <a:bodyPr spcFirstLastPara="1" wrap="square" lIns="36575" tIns="36575" rIns="36575" bIns="365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2" b="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6398"/>
            </a:lvl9pPr>
          </a:lstStyle>
          <a:p>
            <a:endParaRPr/>
          </a:p>
        </p:txBody>
      </p:sp>
      <p:sp>
        <p:nvSpPr>
          <p:cNvPr id="1992" name="Google Shape;1992;p16"/>
          <p:cNvSpPr txBox="1">
            <a:spLocks noGrp="1"/>
          </p:cNvSpPr>
          <p:nvPr>
            <p:ph type="title" idx="14" hasCustomPrompt="1"/>
          </p:nvPr>
        </p:nvSpPr>
        <p:spPr>
          <a:xfrm>
            <a:off x="12534303" y="8918067"/>
            <a:ext cx="2796871" cy="14072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413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7998"/>
            </a:lvl9pPr>
          </a:lstStyle>
          <a:p>
            <a:r>
              <a:t>xx%</a:t>
            </a:r>
          </a:p>
        </p:txBody>
      </p:sp>
      <p:sp>
        <p:nvSpPr>
          <p:cNvPr id="1993" name="Google Shape;1993;p16"/>
          <p:cNvSpPr txBox="1">
            <a:spLocks noGrp="1"/>
          </p:cNvSpPr>
          <p:nvPr>
            <p:ph type="subTitle" idx="15"/>
          </p:nvPr>
        </p:nvSpPr>
        <p:spPr>
          <a:xfrm>
            <a:off x="15590605" y="10631000"/>
            <a:ext cx="5130664" cy="12928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dk2"/>
        </a:solidFill>
        <a:effectLst/>
      </p:bgPr>
    </p:bg>
    <p:spTree>
      <p:nvGrpSpPr>
        <p:cNvPr id="1" name="Shape 3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9" name="Google Shape;3159;p29"/>
          <p:cNvGrpSpPr/>
          <p:nvPr/>
        </p:nvGrpSpPr>
        <p:grpSpPr>
          <a:xfrm rot="-8999978" flipH="1">
            <a:off x="-6212301" y="-6138567"/>
            <a:ext cx="43753374" cy="17444760"/>
            <a:chOff x="297400" y="1910975"/>
            <a:chExt cx="3410350" cy="1359375"/>
          </a:xfrm>
        </p:grpSpPr>
        <p:sp>
          <p:nvSpPr>
            <p:cNvPr id="3160" name="Google Shape;3160;p29"/>
            <p:cNvSpPr/>
            <p:nvPr/>
          </p:nvSpPr>
          <p:spPr>
            <a:xfrm>
              <a:off x="405250" y="1910975"/>
              <a:ext cx="2366950" cy="1209350"/>
            </a:xfrm>
            <a:custGeom>
              <a:avLst/>
              <a:gdLst/>
              <a:ahLst/>
              <a:cxnLst/>
              <a:rect l="l" t="t" r="r" b="b"/>
              <a:pathLst>
                <a:path w="94678" h="48374" fill="none" extrusionOk="0">
                  <a:moveTo>
                    <a:pt x="0" y="48374"/>
                  </a:moveTo>
                  <a:cubicBezTo>
                    <a:pt x="0" y="48374"/>
                    <a:pt x="6877" y="26822"/>
                    <a:pt x="26885" y="33030"/>
                  </a:cubicBezTo>
                  <a:cubicBezTo>
                    <a:pt x="46909" y="39237"/>
                    <a:pt x="47052" y="26010"/>
                    <a:pt x="56030" y="16444"/>
                  </a:cubicBezTo>
                  <a:cubicBezTo>
                    <a:pt x="65023" y="6877"/>
                    <a:pt x="77725" y="22651"/>
                    <a:pt x="85111" y="16221"/>
                  </a:cubicBezTo>
                  <a:cubicBezTo>
                    <a:pt x="92481" y="9790"/>
                    <a:pt x="86830" y="2357"/>
                    <a:pt x="94677" y="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404050" y="1920925"/>
              <a:ext cx="2381275" cy="1200600"/>
            </a:xfrm>
            <a:custGeom>
              <a:avLst/>
              <a:gdLst/>
              <a:ahLst/>
              <a:cxnLst/>
              <a:rect l="l" t="t" r="r" b="b"/>
              <a:pathLst>
                <a:path w="95251" h="48024" fill="none" extrusionOk="0">
                  <a:moveTo>
                    <a:pt x="95251" y="1"/>
                  </a:moveTo>
                  <a:cubicBezTo>
                    <a:pt x="87515" y="2325"/>
                    <a:pt x="92704" y="9997"/>
                    <a:pt x="85191" y="16157"/>
                  </a:cubicBezTo>
                  <a:cubicBezTo>
                    <a:pt x="77678" y="22333"/>
                    <a:pt x="65023" y="6957"/>
                    <a:pt x="55950" y="16491"/>
                  </a:cubicBezTo>
                  <a:cubicBezTo>
                    <a:pt x="46877" y="26010"/>
                    <a:pt x="46686" y="38776"/>
                    <a:pt x="26790" y="32711"/>
                  </a:cubicBezTo>
                  <a:cubicBezTo>
                    <a:pt x="6893" y="26647"/>
                    <a:pt x="128" y="48024"/>
                    <a:pt x="1" y="480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402450" y="1931275"/>
              <a:ext cx="2396000" cy="1191850"/>
            </a:xfrm>
            <a:custGeom>
              <a:avLst/>
              <a:gdLst/>
              <a:ahLst/>
              <a:cxnLst/>
              <a:rect l="l" t="t" r="r" b="b"/>
              <a:pathLst>
                <a:path w="95840" h="47674" fill="none" extrusionOk="0">
                  <a:moveTo>
                    <a:pt x="95840" y="1"/>
                  </a:moveTo>
                  <a:cubicBezTo>
                    <a:pt x="88215" y="2293"/>
                    <a:pt x="92959" y="10172"/>
                    <a:pt x="85303" y="16077"/>
                  </a:cubicBezTo>
                  <a:cubicBezTo>
                    <a:pt x="77646" y="21983"/>
                    <a:pt x="65056" y="7020"/>
                    <a:pt x="55887" y="16507"/>
                  </a:cubicBezTo>
                  <a:cubicBezTo>
                    <a:pt x="46719" y="26010"/>
                    <a:pt x="46496" y="38298"/>
                    <a:pt x="26694" y="32377"/>
                  </a:cubicBezTo>
                  <a:cubicBezTo>
                    <a:pt x="6909" y="26455"/>
                    <a:pt x="272" y="47673"/>
                    <a:pt x="1" y="47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400875" y="1941225"/>
              <a:ext cx="2410725" cy="1183100"/>
            </a:xfrm>
            <a:custGeom>
              <a:avLst/>
              <a:gdLst/>
              <a:ahLst/>
              <a:cxnLst/>
              <a:rect l="l" t="t" r="r" b="b"/>
              <a:pathLst>
                <a:path w="96429" h="47324" fill="none" extrusionOk="0">
                  <a:moveTo>
                    <a:pt x="96428" y="1"/>
                  </a:moveTo>
                  <a:cubicBezTo>
                    <a:pt x="88915" y="2261"/>
                    <a:pt x="93197" y="10379"/>
                    <a:pt x="85413" y="16014"/>
                  </a:cubicBezTo>
                  <a:cubicBezTo>
                    <a:pt x="77630" y="21664"/>
                    <a:pt x="65087" y="7100"/>
                    <a:pt x="55823" y="16555"/>
                  </a:cubicBezTo>
                  <a:cubicBezTo>
                    <a:pt x="46559" y="26010"/>
                    <a:pt x="46288" y="37820"/>
                    <a:pt x="26614" y="32058"/>
                  </a:cubicBezTo>
                  <a:cubicBezTo>
                    <a:pt x="6940" y="26296"/>
                    <a:pt x="414" y="47323"/>
                    <a:pt x="0" y="473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399275" y="1951575"/>
              <a:ext cx="2425450" cy="1173925"/>
            </a:xfrm>
            <a:custGeom>
              <a:avLst/>
              <a:gdLst/>
              <a:ahLst/>
              <a:cxnLst/>
              <a:rect l="l" t="t" r="r" b="b"/>
              <a:pathLst>
                <a:path w="97018" h="46957" fill="none" extrusionOk="0">
                  <a:moveTo>
                    <a:pt x="97017" y="1"/>
                  </a:moveTo>
                  <a:cubicBezTo>
                    <a:pt x="89632" y="2229"/>
                    <a:pt x="93436" y="10570"/>
                    <a:pt x="85509" y="15934"/>
                  </a:cubicBezTo>
                  <a:cubicBezTo>
                    <a:pt x="77598" y="21314"/>
                    <a:pt x="65119" y="7163"/>
                    <a:pt x="55759" y="16571"/>
                  </a:cubicBezTo>
                  <a:cubicBezTo>
                    <a:pt x="46400" y="25994"/>
                    <a:pt x="46082" y="37343"/>
                    <a:pt x="26535" y="31724"/>
                  </a:cubicBezTo>
                  <a:cubicBezTo>
                    <a:pt x="6972" y="26105"/>
                    <a:pt x="558" y="46957"/>
                    <a:pt x="1" y="469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97675" y="1961525"/>
              <a:ext cx="2440175" cy="1165575"/>
            </a:xfrm>
            <a:custGeom>
              <a:avLst/>
              <a:gdLst/>
              <a:ahLst/>
              <a:cxnLst/>
              <a:rect l="l" t="t" r="r" b="b"/>
              <a:pathLst>
                <a:path w="97607" h="46623" fill="none" extrusionOk="0">
                  <a:moveTo>
                    <a:pt x="97607" y="0"/>
                  </a:moveTo>
                  <a:cubicBezTo>
                    <a:pt x="90332" y="2197"/>
                    <a:pt x="93675" y="10777"/>
                    <a:pt x="85621" y="15870"/>
                  </a:cubicBezTo>
                  <a:cubicBezTo>
                    <a:pt x="77567" y="20980"/>
                    <a:pt x="65135" y="7243"/>
                    <a:pt x="55680" y="16618"/>
                  </a:cubicBezTo>
                  <a:cubicBezTo>
                    <a:pt x="46225" y="25994"/>
                    <a:pt x="45891" y="36881"/>
                    <a:pt x="26440" y="31406"/>
                  </a:cubicBezTo>
                  <a:cubicBezTo>
                    <a:pt x="7005" y="25930"/>
                    <a:pt x="685" y="46623"/>
                    <a:pt x="1" y="466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396100" y="1971875"/>
              <a:ext cx="2455275" cy="1156425"/>
            </a:xfrm>
            <a:custGeom>
              <a:avLst/>
              <a:gdLst/>
              <a:ahLst/>
              <a:cxnLst/>
              <a:rect l="l" t="t" r="r" b="b"/>
              <a:pathLst>
                <a:path w="98211" h="46257" fill="none" extrusionOk="0">
                  <a:moveTo>
                    <a:pt x="98211" y="0"/>
                  </a:moveTo>
                  <a:cubicBezTo>
                    <a:pt x="91032" y="2149"/>
                    <a:pt x="93913" y="10951"/>
                    <a:pt x="85732" y="15806"/>
                  </a:cubicBezTo>
                  <a:cubicBezTo>
                    <a:pt x="77550" y="20645"/>
                    <a:pt x="65166" y="7306"/>
                    <a:pt x="55616" y="16650"/>
                  </a:cubicBezTo>
                  <a:cubicBezTo>
                    <a:pt x="46065" y="25978"/>
                    <a:pt x="45683" y="36403"/>
                    <a:pt x="26360" y="31071"/>
                  </a:cubicBezTo>
                  <a:cubicBezTo>
                    <a:pt x="7036" y="25755"/>
                    <a:pt x="828" y="46256"/>
                    <a:pt x="0" y="462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394900" y="1981825"/>
              <a:ext cx="2469625" cy="1147675"/>
            </a:xfrm>
            <a:custGeom>
              <a:avLst/>
              <a:gdLst/>
              <a:ahLst/>
              <a:cxnLst/>
              <a:rect l="l" t="t" r="r" b="b"/>
              <a:pathLst>
                <a:path w="98785" h="45907" fill="none" extrusionOk="0">
                  <a:moveTo>
                    <a:pt x="98784" y="0"/>
                  </a:moveTo>
                  <a:cubicBezTo>
                    <a:pt x="91717" y="2133"/>
                    <a:pt x="94136" y="11158"/>
                    <a:pt x="85811" y="15743"/>
                  </a:cubicBezTo>
                  <a:cubicBezTo>
                    <a:pt x="77503" y="20311"/>
                    <a:pt x="65182" y="7386"/>
                    <a:pt x="55536" y="16682"/>
                  </a:cubicBezTo>
                  <a:cubicBezTo>
                    <a:pt x="45890" y="25977"/>
                    <a:pt x="45477" y="35942"/>
                    <a:pt x="26264" y="30769"/>
                  </a:cubicBezTo>
                  <a:cubicBezTo>
                    <a:pt x="7036" y="25580"/>
                    <a:pt x="956" y="45906"/>
                    <a:pt x="0" y="459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393300" y="1992175"/>
              <a:ext cx="2484350" cy="1138900"/>
            </a:xfrm>
            <a:custGeom>
              <a:avLst/>
              <a:gdLst/>
              <a:ahLst/>
              <a:cxnLst/>
              <a:rect l="l" t="t" r="r" b="b"/>
              <a:pathLst>
                <a:path w="99374" h="45556" fill="none" extrusionOk="0">
                  <a:moveTo>
                    <a:pt x="99373" y="0"/>
                  </a:moveTo>
                  <a:cubicBezTo>
                    <a:pt x="92418" y="2085"/>
                    <a:pt x="94375" y="11349"/>
                    <a:pt x="85923" y="15663"/>
                  </a:cubicBezTo>
                  <a:cubicBezTo>
                    <a:pt x="77471" y="19961"/>
                    <a:pt x="65215" y="7449"/>
                    <a:pt x="55473" y="16713"/>
                  </a:cubicBezTo>
                  <a:cubicBezTo>
                    <a:pt x="45732" y="25961"/>
                    <a:pt x="45270" y="35464"/>
                    <a:pt x="26169" y="30434"/>
                  </a:cubicBezTo>
                  <a:cubicBezTo>
                    <a:pt x="7068" y="25388"/>
                    <a:pt x="1099" y="45556"/>
                    <a:pt x="1" y="455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391725" y="2002125"/>
              <a:ext cx="2499050" cy="1130150"/>
            </a:xfrm>
            <a:custGeom>
              <a:avLst/>
              <a:gdLst/>
              <a:ahLst/>
              <a:cxnLst/>
              <a:rect l="l" t="t" r="r" b="b"/>
              <a:pathLst>
                <a:path w="99962" h="45206" fill="none" extrusionOk="0">
                  <a:moveTo>
                    <a:pt x="99962" y="0"/>
                  </a:moveTo>
                  <a:cubicBezTo>
                    <a:pt x="93117" y="2069"/>
                    <a:pt x="94613" y="11556"/>
                    <a:pt x="86034" y="15599"/>
                  </a:cubicBezTo>
                  <a:cubicBezTo>
                    <a:pt x="77454" y="19642"/>
                    <a:pt x="65230" y="7529"/>
                    <a:pt x="55409" y="16745"/>
                  </a:cubicBezTo>
                  <a:cubicBezTo>
                    <a:pt x="45572" y="25961"/>
                    <a:pt x="45078" y="35002"/>
                    <a:pt x="26089" y="30116"/>
                  </a:cubicBezTo>
                  <a:cubicBezTo>
                    <a:pt x="7099" y="25213"/>
                    <a:pt x="1242" y="45205"/>
                    <a:pt x="0" y="451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90125" y="2012450"/>
              <a:ext cx="2513775" cy="1121025"/>
            </a:xfrm>
            <a:custGeom>
              <a:avLst/>
              <a:gdLst/>
              <a:ahLst/>
              <a:cxnLst/>
              <a:rect l="l" t="t" r="r" b="b"/>
              <a:pathLst>
                <a:path w="100551" h="44841" fill="none" extrusionOk="0">
                  <a:moveTo>
                    <a:pt x="100551" y="1"/>
                  </a:moveTo>
                  <a:cubicBezTo>
                    <a:pt x="93818" y="2022"/>
                    <a:pt x="94853" y="11732"/>
                    <a:pt x="86146" y="15520"/>
                  </a:cubicBezTo>
                  <a:cubicBezTo>
                    <a:pt x="77423" y="19293"/>
                    <a:pt x="65262" y="7593"/>
                    <a:pt x="55345" y="16778"/>
                  </a:cubicBezTo>
                  <a:cubicBezTo>
                    <a:pt x="45413" y="25946"/>
                    <a:pt x="44872" y="34526"/>
                    <a:pt x="26010" y="29782"/>
                  </a:cubicBezTo>
                  <a:cubicBezTo>
                    <a:pt x="7131" y="25039"/>
                    <a:pt x="1369" y="44840"/>
                    <a:pt x="0" y="448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388525" y="2022400"/>
              <a:ext cx="2528525" cy="1112650"/>
            </a:xfrm>
            <a:custGeom>
              <a:avLst/>
              <a:gdLst/>
              <a:ahLst/>
              <a:cxnLst/>
              <a:rect l="l" t="t" r="r" b="b"/>
              <a:pathLst>
                <a:path w="101141" h="44506" fill="none" extrusionOk="0">
                  <a:moveTo>
                    <a:pt x="101140" y="1"/>
                  </a:moveTo>
                  <a:cubicBezTo>
                    <a:pt x="94519" y="1990"/>
                    <a:pt x="95092" y="11939"/>
                    <a:pt x="86242" y="15457"/>
                  </a:cubicBezTo>
                  <a:cubicBezTo>
                    <a:pt x="77391" y="18974"/>
                    <a:pt x="65294" y="7673"/>
                    <a:pt x="55282" y="16810"/>
                  </a:cubicBezTo>
                  <a:cubicBezTo>
                    <a:pt x="45254" y="25946"/>
                    <a:pt x="44681" y="34064"/>
                    <a:pt x="25914" y="29464"/>
                  </a:cubicBezTo>
                  <a:cubicBezTo>
                    <a:pt x="7164" y="24864"/>
                    <a:pt x="1513" y="44506"/>
                    <a:pt x="1" y="444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387350" y="2032750"/>
              <a:ext cx="2542825" cy="1103500"/>
            </a:xfrm>
            <a:custGeom>
              <a:avLst/>
              <a:gdLst/>
              <a:ahLst/>
              <a:cxnLst/>
              <a:rect l="l" t="t" r="r" b="b"/>
              <a:pathLst>
                <a:path w="101713" h="44140" fill="none" extrusionOk="0">
                  <a:moveTo>
                    <a:pt x="101713" y="1"/>
                  </a:moveTo>
                  <a:cubicBezTo>
                    <a:pt x="95202" y="1959"/>
                    <a:pt x="95330" y="12130"/>
                    <a:pt x="86336" y="15377"/>
                  </a:cubicBezTo>
                  <a:cubicBezTo>
                    <a:pt x="77343" y="18624"/>
                    <a:pt x="65309" y="7737"/>
                    <a:pt x="55202" y="16841"/>
                  </a:cubicBezTo>
                  <a:cubicBezTo>
                    <a:pt x="45078" y="25930"/>
                    <a:pt x="44457" y="33586"/>
                    <a:pt x="25818" y="29130"/>
                  </a:cubicBezTo>
                  <a:cubicBezTo>
                    <a:pt x="7163" y="24673"/>
                    <a:pt x="1640" y="44140"/>
                    <a:pt x="0" y="441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385750" y="2042700"/>
              <a:ext cx="2557550" cy="1094750"/>
            </a:xfrm>
            <a:custGeom>
              <a:avLst/>
              <a:gdLst/>
              <a:ahLst/>
              <a:cxnLst/>
              <a:rect l="l" t="t" r="r" b="b"/>
              <a:pathLst>
                <a:path w="102302" h="43790" fill="none" extrusionOk="0">
                  <a:moveTo>
                    <a:pt x="102302" y="1"/>
                  </a:moveTo>
                  <a:cubicBezTo>
                    <a:pt x="95903" y="1927"/>
                    <a:pt x="95569" y="12337"/>
                    <a:pt x="86448" y="15313"/>
                  </a:cubicBezTo>
                  <a:cubicBezTo>
                    <a:pt x="77327" y="18290"/>
                    <a:pt x="65341" y="7816"/>
                    <a:pt x="55122" y="16873"/>
                  </a:cubicBezTo>
                  <a:cubicBezTo>
                    <a:pt x="44919" y="25946"/>
                    <a:pt x="44267" y="33125"/>
                    <a:pt x="25723" y="28811"/>
                  </a:cubicBezTo>
                  <a:cubicBezTo>
                    <a:pt x="7195" y="24497"/>
                    <a:pt x="1783" y="43789"/>
                    <a:pt x="0" y="43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384150" y="2053050"/>
              <a:ext cx="2572300" cy="1086000"/>
            </a:xfrm>
            <a:custGeom>
              <a:avLst/>
              <a:gdLst/>
              <a:ahLst/>
              <a:cxnLst/>
              <a:rect l="l" t="t" r="r" b="b"/>
              <a:pathLst>
                <a:path w="102892" h="43440" fill="none" extrusionOk="0">
                  <a:moveTo>
                    <a:pt x="102891" y="0"/>
                  </a:moveTo>
                  <a:cubicBezTo>
                    <a:pt x="96604" y="1895"/>
                    <a:pt x="95808" y="12512"/>
                    <a:pt x="86544" y="15233"/>
                  </a:cubicBezTo>
                  <a:cubicBezTo>
                    <a:pt x="77296" y="17955"/>
                    <a:pt x="65358" y="7880"/>
                    <a:pt x="55059" y="16905"/>
                  </a:cubicBezTo>
                  <a:cubicBezTo>
                    <a:pt x="44761" y="25930"/>
                    <a:pt x="44060" y="32647"/>
                    <a:pt x="25644" y="28477"/>
                  </a:cubicBezTo>
                  <a:cubicBezTo>
                    <a:pt x="7227" y="24322"/>
                    <a:pt x="1927" y="43439"/>
                    <a:pt x="1" y="434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382575" y="2063000"/>
              <a:ext cx="2587400" cy="1077225"/>
            </a:xfrm>
            <a:custGeom>
              <a:avLst/>
              <a:gdLst/>
              <a:ahLst/>
              <a:cxnLst/>
              <a:rect l="l" t="t" r="r" b="b"/>
              <a:pathLst>
                <a:path w="103496" h="43089" fill="none" extrusionOk="0">
                  <a:moveTo>
                    <a:pt x="103495" y="0"/>
                  </a:moveTo>
                  <a:cubicBezTo>
                    <a:pt x="97303" y="1863"/>
                    <a:pt x="96046" y="12718"/>
                    <a:pt x="86655" y="15170"/>
                  </a:cubicBezTo>
                  <a:cubicBezTo>
                    <a:pt x="77263" y="17621"/>
                    <a:pt x="65389" y="7959"/>
                    <a:pt x="54995" y="16952"/>
                  </a:cubicBezTo>
                  <a:cubicBezTo>
                    <a:pt x="44601" y="25930"/>
                    <a:pt x="43869" y="32185"/>
                    <a:pt x="25563" y="28158"/>
                  </a:cubicBezTo>
                  <a:cubicBezTo>
                    <a:pt x="7258" y="24147"/>
                    <a:pt x="2053" y="43089"/>
                    <a:pt x="0" y="430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380975" y="2073350"/>
              <a:ext cx="2602125" cy="1068075"/>
            </a:xfrm>
            <a:custGeom>
              <a:avLst/>
              <a:gdLst/>
              <a:ahLst/>
              <a:cxnLst/>
              <a:rect l="l" t="t" r="r" b="b"/>
              <a:pathLst>
                <a:path w="104085" h="42723" fill="none" extrusionOk="0">
                  <a:moveTo>
                    <a:pt x="104085" y="0"/>
                  </a:moveTo>
                  <a:cubicBezTo>
                    <a:pt x="98004" y="1815"/>
                    <a:pt x="96285" y="12909"/>
                    <a:pt x="86766" y="15090"/>
                  </a:cubicBezTo>
                  <a:cubicBezTo>
                    <a:pt x="77248" y="17287"/>
                    <a:pt x="65421" y="8023"/>
                    <a:pt x="54931" y="16968"/>
                  </a:cubicBezTo>
                  <a:cubicBezTo>
                    <a:pt x="44442" y="25914"/>
                    <a:pt x="43662" y="31708"/>
                    <a:pt x="25468" y="27840"/>
                  </a:cubicBezTo>
                  <a:cubicBezTo>
                    <a:pt x="7291" y="23956"/>
                    <a:pt x="2197" y="42723"/>
                    <a:pt x="0" y="427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379375" y="2083300"/>
              <a:ext cx="2616850" cy="1059725"/>
            </a:xfrm>
            <a:custGeom>
              <a:avLst/>
              <a:gdLst/>
              <a:ahLst/>
              <a:cxnLst/>
              <a:rect l="l" t="t" r="r" b="b"/>
              <a:pathLst>
                <a:path w="104674" h="42389" fill="none" extrusionOk="0">
                  <a:moveTo>
                    <a:pt x="104674" y="0"/>
                  </a:moveTo>
                  <a:cubicBezTo>
                    <a:pt x="98705" y="1799"/>
                    <a:pt x="96524" y="13116"/>
                    <a:pt x="86862" y="15026"/>
                  </a:cubicBezTo>
                  <a:cubicBezTo>
                    <a:pt x="77216" y="16952"/>
                    <a:pt x="65453" y="8102"/>
                    <a:pt x="54868" y="17016"/>
                  </a:cubicBezTo>
                  <a:cubicBezTo>
                    <a:pt x="44283" y="25914"/>
                    <a:pt x="43471" y="31246"/>
                    <a:pt x="25389" y="27521"/>
                  </a:cubicBezTo>
                  <a:cubicBezTo>
                    <a:pt x="7307" y="23797"/>
                    <a:pt x="2341" y="42388"/>
                    <a:pt x="1" y="423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78" name="Google Shape;3178;p29"/>
            <p:cNvSpPr/>
            <p:nvPr/>
          </p:nvSpPr>
          <p:spPr>
            <a:xfrm>
              <a:off x="378175" y="2093650"/>
              <a:ext cx="2631200" cy="1050550"/>
            </a:xfrm>
            <a:custGeom>
              <a:avLst/>
              <a:gdLst/>
              <a:ahLst/>
              <a:cxnLst/>
              <a:rect l="l" t="t" r="r" b="b"/>
              <a:pathLst>
                <a:path w="105248" h="42022" fill="none" extrusionOk="0">
                  <a:moveTo>
                    <a:pt x="105247" y="0"/>
                  </a:moveTo>
                  <a:cubicBezTo>
                    <a:pt x="99389" y="1751"/>
                    <a:pt x="96747" y="13291"/>
                    <a:pt x="86958" y="14946"/>
                  </a:cubicBezTo>
                  <a:cubicBezTo>
                    <a:pt x="77169" y="16602"/>
                    <a:pt x="65453" y="8166"/>
                    <a:pt x="54789" y="17032"/>
                  </a:cubicBezTo>
                  <a:cubicBezTo>
                    <a:pt x="44108" y="25898"/>
                    <a:pt x="43249" y="30768"/>
                    <a:pt x="25294" y="27187"/>
                  </a:cubicBezTo>
                  <a:cubicBezTo>
                    <a:pt x="7323" y="23606"/>
                    <a:pt x="2468" y="42022"/>
                    <a:pt x="1" y="420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79" name="Google Shape;3179;p29"/>
            <p:cNvSpPr/>
            <p:nvPr/>
          </p:nvSpPr>
          <p:spPr>
            <a:xfrm>
              <a:off x="376600" y="2103575"/>
              <a:ext cx="2645900" cy="1041825"/>
            </a:xfrm>
            <a:custGeom>
              <a:avLst/>
              <a:gdLst/>
              <a:ahLst/>
              <a:cxnLst/>
              <a:rect l="l" t="t" r="r" b="b"/>
              <a:pathLst>
                <a:path w="105836" h="41673" fill="none" extrusionOk="0">
                  <a:moveTo>
                    <a:pt x="105835" y="1"/>
                  </a:moveTo>
                  <a:cubicBezTo>
                    <a:pt x="100089" y="1736"/>
                    <a:pt x="96985" y="13499"/>
                    <a:pt x="87069" y="14884"/>
                  </a:cubicBezTo>
                  <a:cubicBezTo>
                    <a:pt x="77152" y="16284"/>
                    <a:pt x="65485" y="8246"/>
                    <a:pt x="54724" y="17080"/>
                  </a:cubicBezTo>
                  <a:cubicBezTo>
                    <a:pt x="43948" y="25899"/>
                    <a:pt x="43057" y="30308"/>
                    <a:pt x="25198" y="26870"/>
                  </a:cubicBezTo>
                  <a:cubicBezTo>
                    <a:pt x="7354" y="23431"/>
                    <a:pt x="2611" y="41673"/>
                    <a:pt x="0" y="41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80" name="Google Shape;3180;p29"/>
            <p:cNvSpPr/>
            <p:nvPr/>
          </p:nvSpPr>
          <p:spPr>
            <a:xfrm>
              <a:off x="375000" y="2113925"/>
              <a:ext cx="2660625" cy="1033075"/>
            </a:xfrm>
            <a:custGeom>
              <a:avLst/>
              <a:gdLst/>
              <a:ahLst/>
              <a:cxnLst/>
              <a:rect l="l" t="t" r="r" b="b"/>
              <a:pathLst>
                <a:path w="106425" h="41323" fill="none" extrusionOk="0">
                  <a:moveTo>
                    <a:pt x="106425" y="1"/>
                  </a:moveTo>
                  <a:cubicBezTo>
                    <a:pt x="100790" y="1688"/>
                    <a:pt x="97224" y="13690"/>
                    <a:pt x="87180" y="14804"/>
                  </a:cubicBezTo>
                  <a:cubicBezTo>
                    <a:pt x="77121" y="15934"/>
                    <a:pt x="65517" y="8310"/>
                    <a:pt x="54661" y="17096"/>
                  </a:cubicBezTo>
                  <a:cubicBezTo>
                    <a:pt x="43789" y="25883"/>
                    <a:pt x="42850" y="29830"/>
                    <a:pt x="25118" y="26535"/>
                  </a:cubicBezTo>
                  <a:cubicBezTo>
                    <a:pt x="7386" y="23240"/>
                    <a:pt x="2738" y="41322"/>
                    <a:pt x="1" y="4129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81" name="Google Shape;3181;p29"/>
            <p:cNvSpPr/>
            <p:nvPr/>
          </p:nvSpPr>
          <p:spPr>
            <a:xfrm>
              <a:off x="373400" y="2123875"/>
              <a:ext cx="2675350" cy="1024325"/>
            </a:xfrm>
            <a:custGeom>
              <a:avLst/>
              <a:gdLst/>
              <a:ahLst/>
              <a:cxnLst/>
              <a:rect l="l" t="t" r="r" b="b"/>
              <a:pathLst>
                <a:path w="107014" h="40973" fill="none" extrusionOk="0">
                  <a:moveTo>
                    <a:pt x="107014" y="1"/>
                  </a:moveTo>
                  <a:cubicBezTo>
                    <a:pt x="101491" y="1656"/>
                    <a:pt x="97463" y="13881"/>
                    <a:pt x="87276" y="14740"/>
                  </a:cubicBezTo>
                  <a:cubicBezTo>
                    <a:pt x="77089" y="15600"/>
                    <a:pt x="65549" y="8389"/>
                    <a:pt x="54582" y="17144"/>
                  </a:cubicBezTo>
                  <a:cubicBezTo>
                    <a:pt x="43631" y="25882"/>
                    <a:pt x="42644" y="29368"/>
                    <a:pt x="25023" y="26217"/>
                  </a:cubicBezTo>
                  <a:cubicBezTo>
                    <a:pt x="7403" y="23081"/>
                    <a:pt x="2882" y="40972"/>
                    <a:pt x="1" y="409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82" name="Google Shape;3182;p29"/>
            <p:cNvSpPr/>
            <p:nvPr/>
          </p:nvSpPr>
          <p:spPr>
            <a:xfrm>
              <a:off x="371825" y="2133825"/>
              <a:ext cx="2690075" cy="1015550"/>
            </a:xfrm>
            <a:custGeom>
              <a:avLst/>
              <a:gdLst/>
              <a:ahLst/>
              <a:cxnLst/>
              <a:rect l="l" t="t" r="r" b="b"/>
              <a:pathLst>
                <a:path w="107603" h="40622" fill="none" extrusionOk="0">
                  <a:moveTo>
                    <a:pt x="107602" y="1"/>
                  </a:moveTo>
                  <a:cubicBezTo>
                    <a:pt x="102190" y="1640"/>
                    <a:pt x="97717" y="14088"/>
                    <a:pt x="87387" y="14692"/>
                  </a:cubicBezTo>
                  <a:cubicBezTo>
                    <a:pt x="77057" y="15281"/>
                    <a:pt x="65564" y="8469"/>
                    <a:pt x="54518" y="17176"/>
                  </a:cubicBezTo>
                  <a:cubicBezTo>
                    <a:pt x="43471" y="25882"/>
                    <a:pt x="42452" y="28891"/>
                    <a:pt x="24943" y="25898"/>
                  </a:cubicBezTo>
                  <a:cubicBezTo>
                    <a:pt x="7434" y="22906"/>
                    <a:pt x="3025" y="40622"/>
                    <a:pt x="0" y="406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83" name="Google Shape;3183;p29"/>
            <p:cNvSpPr/>
            <p:nvPr/>
          </p:nvSpPr>
          <p:spPr>
            <a:xfrm>
              <a:off x="370625" y="2144175"/>
              <a:ext cx="2704400" cy="1006800"/>
            </a:xfrm>
            <a:custGeom>
              <a:avLst/>
              <a:gdLst/>
              <a:ahLst/>
              <a:cxnLst/>
              <a:rect l="l" t="t" r="r" b="b"/>
              <a:pathLst>
                <a:path w="108176" h="40272" fill="none" extrusionOk="0">
                  <a:moveTo>
                    <a:pt x="108175" y="1"/>
                  </a:moveTo>
                  <a:cubicBezTo>
                    <a:pt x="102875" y="1592"/>
                    <a:pt x="97941" y="14278"/>
                    <a:pt x="87483" y="14613"/>
                  </a:cubicBezTo>
                  <a:cubicBezTo>
                    <a:pt x="77025" y="14931"/>
                    <a:pt x="65580" y="8532"/>
                    <a:pt x="54438" y="17207"/>
                  </a:cubicBezTo>
                  <a:cubicBezTo>
                    <a:pt x="43296" y="25882"/>
                    <a:pt x="42229" y="28413"/>
                    <a:pt x="24848" y="25564"/>
                  </a:cubicBezTo>
                  <a:cubicBezTo>
                    <a:pt x="7450" y="22715"/>
                    <a:pt x="3152" y="40272"/>
                    <a:pt x="1" y="402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84" name="Google Shape;3184;p29"/>
            <p:cNvSpPr/>
            <p:nvPr/>
          </p:nvSpPr>
          <p:spPr>
            <a:xfrm>
              <a:off x="369025" y="2154125"/>
              <a:ext cx="2719525" cy="998050"/>
            </a:xfrm>
            <a:custGeom>
              <a:avLst/>
              <a:gdLst/>
              <a:ahLst/>
              <a:cxnLst/>
              <a:rect l="l" t="t" r="r" b="b"/>
              <a:pathLst>
                <a:path w="108781" h="39922" fill="none" extrusionOk="0">
                  <a:moveTo>
                    <a:pt x="108781" y="0"/>
                  </a:moveTo>
                  <a:cubicBezTo>
                    <a:pt x="103576" y="1576"/>
                    <a:pt x="98180" y="14485"/>
                    <a:pt x="87579" y="14549"/>
                  </a:cubicBezTo>
                  <a:cubicBezTo>
                    <a:pt x="76994" y="14613"/>
                    <a:pt x="65613" y="8612"/>
                    <a:pt x="54375" y="17255"/>
                  </a:cubicBezTo>
                  <a:cubicBezTo>
                    <a:pt x="43137" y="25882"/>
                    <a:pt x="42039" y="27951"/>
                    <a:pt x="24752" y="25245"/>
                  </a:cubicBezTo>
                  <a:cubicBezTo>
                    <a:pt x="7482" y="22555"/>
                    <a:pt x="3296" y="39921"/>
                    <a:pt x="1" y="399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85" name="Google Shape;3185;p29"/>
            <p:cNvSpPr/>
            <p:nvPr/>
          </p:nvSpPr>
          <p:spPr>
            <a:xfrm>
              <a:off x="367450" y="2164475"/>
              <a:ext cx="2734225" cy="988900"/>
            </a:xfrm>
            <a:custGeom>
              <a:avLst/>
              <a:gdLst/>
              <a:ahLst/>
              <a:cxnLst/>
              <a:rect l="l" t="t" r="r" b="b"/>
              <a:pathLst>
                <a:path w="109369" h="39556" fill="none" extrusionOk="0">
                  <a:moveTo>
                    <a:pt x="109369" y="0"/>
                  </a:moveTo>
                  <a:cubicBezTo>
                    <a:pt x="104275" y="1528"/>
                    <a:pt x="98418" y="14660"/>
                    <a:pt x="87689" y="14469"/>
                  </a:cubicBezTo>
                  <a:cubicBezTo>
                    <a:pt x="76961" y="14262"/>
                    <a:pt x="65644" y="8675"/>
                    <a:pt x="54311" y="17271"/>
                  </a:cubicBezTo>
                  <a:cubicBezTo>
                    <a:pt x="42977" y="25866"/>
                    <a:pt x="41831" y="27474"/>
                    <a:pt x="24672" y="24927"/>
                  </a:cubicBezTo>
                  <a:cubicBezTo>
                    <a:pt x="7513" y="22364"/>
                    <a:pt x="3422" y="39555"/>
                    <a:pt x="0" y="39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86" name="Google Shape;3186;p29"/>
            <p:cNvSpPr/>
            <p:nvPr/>
          </p:nvSpPr>
          <p:spPr>
            <a:xfrm>
              <a:off x="365850" y="2174425"/>
              <a:ext cx="2748975" cy="980525"/>
            </a:xfrm>
            <a:custGeom>
              <a:avLst/>
              <a:gdLst/>
              <a:ahLst/>
              <a:cxnLst/>
              <a:rect l="l" t="t" r="r" b="b"/>
              <a:pathLst>
                <a:path w="109959" h="39221" fill="none" extrusionOk="0">
                  <a:moveTo>
                    <a:pt x="109958" y="0"/>
                  </a:moveTo>
                  <a:cubicBezTo>
                    <a:pt x="104992" y="1497"/>
                    <a:pt x="98657" y="14867"/>
                    <a:pt x="87801" y="14406"/>
                  </a:cubicBezTo>
                  <a:cubicBezTo>
                    <a:pt x="76945" y="13928"/>
                    <a:pt x="65676" y="8755"/>
                    <a:pt x="54247" y="17318"/>
                  </a:cubicBezTo>
                  <a:cubicBezTo>
                    <a:pt x="42818" y="25866"/>
                    <a:pt x="41641" y="27012"/>
                    <a:pt x="24593" y="24609"/>
                  </a:cubicBezTo>
                  <a:cubicBezTo>
                    <a:pt x="7529" y="22189"/>
                    <a:pt x="3566" y="39221"/>
                    <a:pt x="1" y="391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87" name="Google Shape;3187;p29"/>
            <p:cNvSpPr/>
            <p:nvPr/>
          </p:nvSpPr>
          <p:spPr>
            <a:xfrm>
              <a:off x="364250" y="2184775"/>
              <a:ext cx="2763700" cy="971375"/>
            </a:xfrm>
            <a:custGeom>
              <a:avLst/>
              <a:gdLst/>
              <a:ahLst/>
              <a:cxnLst/>
              <a:rect l="l" t="t" r="r" b="b"/>
              <a:pathLst>
                <a:path w="110548" h="38855" fill="none" extrusionOk="0">
                  <a:moveTo>
                    <a:pt x="110548" y="0"/>
                  </a:moveTo>
                  <a:cubicBezTo>
                    <a:pt x="105693" y="1465"/>
                    <a:pt x="98896" y="15058"/>
                    <a:pt x="87897" y="14326"/>
                  </a:cubicBezTo>
                  <a:cubicBezTo>
                    <a:pt x="76914" y="13594"/>
                    <a:pt x="65692" y="8818"/>
                    <a:pt x="54184" y="17334"/>
                  </a:cubicBezTo>
                  <a:cubicBezTo>
                    <a:pt x="42660" y="25850"/>
                    <a:pt x="41434" y="26534"/>
                    <a:pt x="24498" y="24274"/>
                  </a:cubicBezTo>
                  <a:cubicBezTo>
                    <a:pt x="7562" y="21998"/>
                    <a:pt x="3710" y="38855"/>
                    <a:pt x="1" y="388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88" name="Google Shape;3188;p29"/>
            <p:cNvSpPr/>
            <p:nvPr/>
          </p:nvSpPr>
          <p:spPr>
            <a:xfrm>
              <a:off x="362675" y="2194725"/>
              <a:ext cx="2778400" cy="962625"/>
            </a:xfrm>
            <a:custGeom>
              <a:avLst/>
              <a:gdLst/>
              <a:ahLst/>
              <a:cxnLst/>
              <a:rect l="l" t="t" r="r" b="b"/>
              <a:pathLst>
                <a:path w="111136" h="38505" fill="none" extrusionOk="0">
                  <a:moveTo>
                    <a:pt x="111136" y="0"/>
                  </a:moveTo>
                  <a:cubicBezTo>
                    <a:pt x="106392" y="1433"/>
                    <a:pt x="99134" y="15265"/>
                    <a:pt x="88008" y="14262"/>
                  </a:cubicBezTo>
                  <a:cubicBezTo>
                    <a:pt x="76881" y="13259"/>
                    <a:pt x="65723" y="8914"/>
                    <a:pt x="54119" y="17382"/>
                  </a:cubicBezTo>
                  <a:cubicBezTo>
                    <a:pt x="42500" y="25850"/>
                    <a:pt x="41242" y="26073"/>
                    <a:pt x="24418" y="23956"/>
                  </a:cubicBezTo>
                  <a:cubicBezTo>
                    <a:pt x="7593" y="21839"/>
                    <a:pt x="3852" y="38504"/>
                    <a:pt x="0" y="384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89" name="Google Shape;3189;p29"/>
            <p:cNvSpPr/>
            <p:nvPr/>
          </p:nvSpPr>
          <p:spPr>
            <a:xfrm>
              <a:off x="361475" y="2205050"/>
              <a:ext cx="2792750" cy="953875"/>
            </a:xfrm>
            <a:custGeom>
              <a:avLst/>
              <a:gdLst/>
              <a:ahLst/>
              <a:cxnLst/>
              <a:rect l="l" t="t" r="r" b="b"/>
              <a:pathLst>
                <a:path w="111710" h="38155" fill="none" extrusionOk="0">
                  <a:moveTo>
                    <a:pt x="111709" y="1"/>
                  </a:moveTo>
                  <a:cubicBezTo>
                    <a:pt x="107077" y="1386"/>
                    <a:pt x="99357" y="15441"/>
                    <a:pt x="88103" y="14183"/>
                  </a:cubicBezTo>
                  <a:cubicBezTo>
                    <a:pt x="76850" y="12926"/>
                    <a:pt x="65739" y="8978"/>
                    <a:pt x="54024" y="17399"/>
                  </a:cubicBezTo>
                  <a:cubicBezTo>
                    <a:pt x="42325" y="25835"/>
                    <a:pt x="41020" y="25596"/>
                    <a:pt x="24306" y="23622"/>
                  </a:cubicBezTo>
                  <a:cubicBezTo>
                    <a:pt x="7609" y="21649"/>
                    <a:pt x="3980" y="38155"/>
                    <a:pt x="0" y="381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90" name="Google Shape;3190;p29"/>
            <p:cNvSpPr/>
            <p:nvPr/>
          </p:nvSpPr>
          <p:spPr>
            <a:xfrm>
              <a:off x="359875" y="2215000"/>
              <a:ext cx="2807475" cy="945125"/>
            </a:xfrm>
            <a:custGeom>
              <a:avLst/>
              <a:gdLst/>
              <a:ahLst/>
              <a:cxnLst/>
              <a:rect l="l" t="t" r="r" b="b"/>
              <a:pathLst>
                <a:path w="112299" h="37805" fill="none" extrusionOk="0">
                  <a:moveTo>
                    <a:pt x="112298" y="1"/>
                  </a:moveTo>
                  <a:cubicBezTo>
                    <a:pt x="107778" y="1370"/>
                    <a:pt x="99596" y="15648"/>
                    <a:pt x="88215" y="14120"/>
                  </a:cubicBezTo>
                  <a:cubicBezTo>
                    <a:pt x="76818" y="12592"/>
                    <a:pt x="65772" y="9058"/>
                    <a:pt x="53961" y="17446"/>
                  </a:cubicBezTo>
                  <a:cubicBezTo>
                    <a:pt x="42166" y="25835"/>
                    <a:pt x="40829" y="25134"/>
                    <a:pt x="24227" y="23304"/>
                  </a:cubicBezTo>
                  <a:cubicBezTo>
                    <a:pt x="7641" y="21473"/>
                    <a:pt x="4107" y="37805"/>
                    <a:pt x="1" y="37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91" name="Google Shape;3191;p29"/>
            <p:cNvSpPr/>
            <p:nvPr/>
          </p:nvSpPr>
          <p:spPr>
            <a:xfrm>
              <a:off x="358300" y="2225350"/>
              <a:ext cx="2822175" cy="935975"/>
            </a:xfrm>
            <a:custGeom>
              <a:avLst/>
              <a:gdLst/>
              <a:ahLst/>
              <a:cxnLst/>
              <a:rect l="l" t="t" r="r" b="b"/>
              <a:pathLst>
                <a:path w="112887" h="37439" fill="none" extrusionOk="0">
                  <a:moveTo>
                    <a:pt x="112887" y="1"/>
                  </a:moveTo>
                  <a:cubicBezTo>
                    <a:pt x="108477" y="1322"/>
                    <a:pt x="99834" y="15839"/>
                    <a:pt x="88310" y="14040"/>
                  </a:cubicBezTo>
                  <a:cubicBezTo>
                    <a:pt x="76786" y="12241"/>
                    <a:pt x="65787" y="9121"/>
                    <a:pt x="53897" y="17462"/>
                  </a:cubicBezTo>
                  <a:cubicBezTo>
                    <a:pt x="42006" y="25819"/>
                    <a:pt x="40621" y="24657"/>
                    <a:pt x="24147" y="22970"/>
                  </a:cubicBezTo>
                  <a:cubicBezTo>
                    <a:pt x="7656" y="21298"/>
                    <a:pt x="4250" y="37438"/>
                    <a:pt x="0" y="374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92" name="Google Shape;3192;p29"/>
            <p:cNvSpPr/>
            <p:nvPr/>
          </p:nvSpPr>
          <p:spPr>
            <a:xfrm>
              <a:off x="356700" y="2235300"/>
              <a:ext cx="2836900" cy="927625"/>
            </a:xfrm>
            <a:custGeom>
              <a:avLst/>
              <a:gdLst/>
              <a:ahLst/>
              <a:cxnLst/>
              <a:rect l="l" t="t" r="r" b="b"/>
              <a:pathLst>
                <a:path w="113476" h="37105" fill="none" extrusionOk="0">
                  <a:moveTo>
                    <a:pt x="113476" y="1"/>
                  </a:moveTo>
                  <a:cubicBezTo>
                    <a:pt x="109178" y="1306"/>
                    <a:pt x="100089" y="16045"/>
                    <a:pt x="88422" y="13976"/>
                  </a:cubicBezTo>
                  <a:cubicBezTo>
                    <a:pt x="76754" y="11923"/>
                    <a:pt x="65819" y="9201"/>
                    <a:pt x="53833" y="17510"/>
                  </a:cubicBezTo>
                  <a:cubicBezTo>
                    <a:pt x="41847" y="25819"/>
                    <a:pt x="40431" y="24195"/>
                    <a:pt x="24052" y="22651"/>
                  </a:cubicBezTo>
                  <a:cubicBezTo>
                    <a:pt x="7689" y="21123"/>
                    <a:pt x="4394" y="37104"/>
                    <a:pt x="0" y="370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93" name="Google Shape;3193;p29"/>
            <p:cNvSpPr/>
            <p:nvPr/>
          </p:nvSpPr>
          <p:spPr>
            <a:xfrm>
              <a:off x="355100" y="2245650"/>
              <a:ext cx="2851650" cy="918450"/>
            </a:xfrm>
            <a:custGeom>
              <a:avLst/>
              <a:gdLst/>
              <a:ahLst/>
              <a:cxnLst/>
              <a:rect l="l" t="t" r="r" b="b"/>
              <a:pathLst>
                <a:path w="114066" h="36738" fill="none" extrusionOk="0">
                  <a:moveTo>
                    <a:pt x="114065" y="0"/>
                  </a:moveTo>
                  <a:cubicBezTo>
                    <a:pt x="109879" y="1258"/>
                    <a:pt x="100328" y="16220"/>
                    <a:pt x="88534" y="13896"/>
                  </a:cubicBezTo>
                  <a:cubicBezTo>
                    <a:pt x="76739" y="11572"/>
                    <a:pt x="65851" y="9264"/>
                    <a:pt x="53770" y="17541"/>
                  </a:cubicBezTo>
                  <a:cubicBezTo>
                    <a:pt x="41689" y="25819"/>
                    <a:pt x="40224" y="23717"/>
                    <a:pt x="23972" y="22317"/>
                  </a:cubicBezTo>
                  <a:cubicBezTo>
                    <a:pt x="7721" y="20932"/>
                    <a:pt x="4537" y="36738"/>
                    <a:pt x="1" y="367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94" name="Google Shape;3194;p29"/>
            <p:cNvSpPr/>
            <p:nvPr/>
          </p:nvSpPr>
          <p:spPr>
            <a:xfrm>
              <a:off x="353525" y="2255600"/>
              <a:ext cx="2866750" cy="909700"/>
            </a:xfrm>
            <a:custGeom>
              <a:avLst/>
              <a:gdLst/>
              <a:ahLst/>
              <a:cxnLst/>
              <a:rect l="l" t="t" r="r" b="b"/>
              <a:pathLst>
                <a:path w="114670" h="36388" fill="none" extrusionOk="0">
                  <a:moveTo>
                    <a:pt x="114669" y="0"/>
                  </a:moveTo>
                  <a:cubicBezTo>
                    <a:pt x="110579" y="1226"/>
                    <a:pt x="100566" y="16427"/>
                    <a:pt x="88628" y="13833"/>
                  </a:cubicBezTo>
                  <a:cubicBezTo>
                    <a:pt x="76706" y="11254"/>
                    <a:pt x="65882" y="9344"/>
                    <a:pt x="53706" y="17573"/>
                  </a:cubicBezTo>
                  <a:cubicBezTo>
                    <a:pt x="41529" y="25818"/>
                    <a:pt x="40032" y="23256"/>
                    <a:pt x="23892" y="22014"/>
                  </a:cubicBezTo>
                  <a:cubicBezTo>
                    <a:pt x="7752" y="20757"/>
                    <a:pt x="4680" y="36388"/>
                    <a:pt x="0" y="363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95" name="Google Shape;3195;p29"/>
            <p:cNvSpPr/>
            <p:nvPr/>
          </p:nvSpPr>
          <p:spPr>
            <a:xfrm>
              <a:off x="352325" y="2265950"/>
              <a:ext cx="2881075" cy="900950"/>
            </a:xfrm>
            <a:custGeom>
              <a:avLst/>
              <a:gdLst/>
              <a:ahLst/>
              <a:cxnLst/>
              <a:rect l="l" t="t" r="r" b="b"/>
              <a:pathLst>
                <a:path w="115243" h="36038" fill="none" extrusionOk="0">
                  <a:moveTo>
                    <a:pt x="115243" y="0"/>
                  </a:moveTo>
                  <a:cubicBezTo>
                    <a:pt x="111263" y="1194"/>
                    <a:pt x="100790" y="16618"/>
                    <a:pt x="88724" y="13753"/>
                  </a:cubicBezTo>
                  <a:cubicBezTo>
                    <a:pt x="76659" y="10904"/>
                    <a:pt x="65899" y="9407"/>
                    <a:pt x="53626" y="17605"/>
                  </a:cubicBezTo>
                  <a:cubicBezTo>
                    <a:pt x="41354" y="25802"/>
                    <a:pt x="39810" y="22778"/>
                    <a:pt x="23781" y="21680"/>
                  </a:cubicBezTo>
                  <a:cubicBezTo>
                    <a:pt x="7768" y="20581"/>
                    <a:pt x="4791" y="36037"/>
                    <a:pt x="0" y="360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96" name="Google Shape;3196;p29"/>
            <p:cNvSpPr/>
            <p:nvPr/>
          </p:nvSpPr>
          <p:spPr>
            <a:xfrm>
              <a:off x="350725" y="2275900"/>
              <a:ext cx="2895800" cy="892200"/>
            </a:xfrm>
            <a:custGeom>
              <a:avLst/>
              <a:gdLst/>
              <a:ahLst/>
              <a:cxnLst/>
              <a:rect l="l" t="t" r="r" b="b"/>
              <a:pathLst>
                <a:path w="115832" h="35688" fill="none" extrusionOk="0">
                  <a:moveTo>
                    <a:pt x="115832" y="0"/>
                  </a:moveTo>
                  <a:cubicBezTo>
                    <a:pt x="111964" y="1162"/>
                    <a:pt x="101029" y="16809"/>
                    <a:pt x="88836" y="13689"/>
                  </a:cubicBezTo>
                  <a:cubicBezTo>
                    <a:pt x="76643" y="10569"/>
                    <a:pt x="65915" y="9487"/>
                    <a:pt x="53563" y="17637"/>
                  </a:cubicBezTo>
                  <a:cubicBezTo>
                    <a:pt x="41195" y="25802"/>
                    <a:pt x="39603" y="22316"/>
                    <a:pt x="23702" y="21361"/>
                  </a:cubicBezTo>
                  <a:cubicBezTo>
                    <a:pt x="7784" y="20406"/>
                    <a:pt x="4935" y="35687"/>
                    <a:pt x="1" y="35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97" name="Google Shape;3197;p29"/>
            <p:cNvSpPr/>
            <p:nvPr/>
          </p:nvSpPr>
          <p:spPr>
            <a:xfrm>
              <a:off x="349125" y="2286250"/>
              <a:ext cx="2910550" cy="883025"/>
            </a:xfrm>
            <a:custGeom>
              <a:avLst/>
              <a:gdLst/>
              <a:ahLst/>
              <a:cxnLst/>
              <a:rect l="l" t="t" r="r" b="b"/>
              <a:pathLst>
                <a:path w="116422" h="35321" fill="none" extrusionOk="0">
                  <a:moveTo>
                    <a:pt x="116421" y="0"/>
                  </a:moveTo>
                  <a:cubicBezTo>
                    <a:pt x="112665" y="1130"/>
                    <a:pt x="101268" y="17000"/>
                    <a:pt x="88948" y="13609"/>
                  </a:cubicBezTo>
                  <a:cubicBezTo>
                    <a:pt x="76612" y="10235"/>
                    <a:pt x="65947" y="9551"/>
                    <a:pt x="53484" y="17668"/>
                  </a:cubicBezTo>
                  <a:cubicBezTo>
                    <a:pt x="41036" y="25786"/>
                    <a:pt x="39413" y="21839"/>
                    <a:pt x="23622" y="21027"/>
                  </a:cubicBezTo>
                  <a:cubicBezTo>
                    <a:pt x="7816" y="20215"/>
                    <a:pt x="5079" y="35321"/>
                    <a:pt x="1" y="352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98" name="Google Shape;3198;p29"/>
            <p:cNvSpPr/>
            <p:nvPr/>
          </p:nvSpPr>
          <p:spPr>
            <a:xfrm>
              <a:off x="347550" y="2296175"/>
              <a:ext cx="2925250" cy="874700"/>
            </a:xfrm>
            <a:custGeom>
              <a:avLst/>
              <a:gdLst/>
              <a:ahLst/>
              <a:cxnLst/>
              <a:rect l="l" t="t" r="r" b="b"/>
              <a:pathLst>
                <a:path w="117010" h="34988" fill="none" extrusionOk="0">
                  <a:moveTo>
                    <a:pt x="117009" y="1"/>
                  </a:moveTo>
                  <a:cubicBezTo>
                    <a:pt x="113364" y="1099"/>
                    <a:pt x="101506" y="17208"/>
                    <a:pt x="89042" y="13563"/>
                  </a:cubicBezTo>
                  <a:cubicBezTo>
                    <a:pt x="76579" y="9902"/>
                    <a:pt x="65978" y="9631"/>
                    <a:pt x="53419" y="17701"/>
                  </a:cubicBezTo>
                  <a:cubicBezTo>
                    <a:pt x="40876" y="25787"/>
                    <a:pt x="39205" y="21378"/>
                    <a:pt x="23526" y="20710"/>
                  </a:cubicBezTo>
                  <a:cubicBezTo>
                    <a:pt x="7848" y="20041"/>
                    <a:pt x="5221" y="34987"/>
                    <a:pt x="0" y="349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199" name="Google Shape;3199;p29"/>
            <p:cNvSpPr/>
            <p:nvPr/>
          </p:nvSpPr>
          <p:spPr>
            <a:xfrm>
              <a:off x="345950" y="2306525"/>
              <a:ext cx="2939975" cy="865550"/>
            </a:xfrm>
            <a:custGeom>
              <a:avLst/>
              <a:gdLst/>
              <a:ahLst/>
              <a:cxnLst/>
              <a:rect l="l" t="t" r="r" b="b"/>
              <a:pathLst>
                <a:path w="117599" h="34622" fill="none" extrusionOk="0">
                  <a:moveTo>
                    <a:pt x="117599" y="1"/>
                  </a:moveTo>
                  <a:cubicBezTo>
                    <a:pt x="114065" y="1051"/>
                    <a:pt x="101745" y="17399"/>
                    <a:pt x="89154" y="13483"/>
                  </a:cubicBezTo>
                  <a:cubicBezTo>
                    <a:pt x="76564" y="9551"/>
                    <a:pt x="66010" y="9695"/>
                    <a:pt x="53356" y="17733"/>
                  </a:cubicBezTo>
                  <a:cubicBezTo>
                    <a:pt x="40717" y="25771"/>
                    <a:pt x="39014" y="20900"/>
                    <a:pt x="23447" y="20375"/>
                  </a:cubicBezTo>
                  <a:cubicBezTo>
                    <a:pt x="7880" y="19866"/>
                    <a:pt x="5349" y="34621"/>
                    <a:pt x="1" y="345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00" name="Google Shape;3200;p29"/>
            <p:cNvSpPr/>
            <p:nvPr/>
          </p:nvSpPr>
          <p:spPr>
            <a:xfrm>
              <a:off x="344750" y="2316475"/>
              <a:ext cx="2954325" cy="856775"/>
            </a:xfrm>
            <a:custGeom>
              <a:avLst/>
              <a:gdLst/>
              <a:ahLst/>
              <a:cxnLst/>
              <a:rect l="l" t="t" r="r" b="b"/>
              <a:pathLst>
                <a:path w="118173" h="34271" fill="none" extrusionOk="0">
                  <a:moveTo>
                    <a:pt x="118172" y="1"/>
                  </a:moveTo>
                  <a:cubicBezTo>
                    <a:pt x="114750" y="1035"/>
                    <a:pt x="101968" y="17590"/>
                    <a:pt x="89250" y="13419"/>
                  </a:cubicBezTo>
                  <a:cubicBezTo>
                    <a:pt x="76516" y="9233"/>
                    <a:pt x="66011" y="9774"/>
                    <a:pt x="53277" y="17765"/>
                  </a:cubicBezTo>
                  <a:cubicBezTo>
                    <a:pt x="40543" y="25771"/>
                    <a:pt x="38792" y="20439"/>
                    <a:pt x="23336" y="20057"/>
                  </a:cubicBezTo>
                  <a:cubicBezTo>
                    <a:pt x="7880" y="19691"/>
                    <a:pt x="5476" y="34271"/>
                    <a:pt x="1" y="342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01" name="Google Shape;3201;p29"/>
            <p:cNvSpPr/>
            <p:nvPr/>
          </p:nvSpPr>
          <p:spPr>
            <a:xfrm>
              <a:off x="343175" y="2326825"/>
              <a:ext cx="2969025" cy="848025"/>
            </a:xfrm>
            <a:custGeom>
              <a:avLst/>
              <a:gdLst/>
              <a:ahLst/>
              <a:cxnLst/>
              <a:rect l="l" t="t" r="r" b="b"/>
              <a:pathLst>
                <a:path w="118761" h="33921" fill="none" extrusionOk="0">
                  <a:moveTo>
                    <a:pt x="118760" y="1"/>
                  </a:moveTo>
                  <a:cubicBezTo>
                    <a:pt x="115449" y="988"/>
                    <a:pt x="102206" y="17780"/>
                    <a:pt x="89345" y="13339"/>
                  </a:cubicBezTo>
                  <a:cubicBezTo>
                    <a:pt x="76484" y="8883"/>
                    <a:pt x="66042" y="9838"/>
                    <a:pt x="53212" y="17796"/>
                  </a:cubicBezTo>
                  <a:cubicBezTo>
                    <a:pt x="40383" y="25755"/>
                    <a:pt x="38600" y="19961"/>
                    <a:pt x="23256" y="19722"/>
                  </a:cubicBezTo>
                  <a:cubicBezTo>
                    <a:pt x="7911" y="19499"/>
                    <a:pt x="5619" y="33921"/>
                    <a:pt x="0" y="338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02" name="Google Shape;3202;p29"/>
            <p:cNvSpPr/>
            <p:nvPr/>
          </p:nvSpPr>
          <p:spPr>
            <a:xfrm>
              <a:off x="341575" y="2336775"/>
              <a:ext cx="2983750" cy="839275"/>
            </a:xfrm>
            <a:custGeom>
              <a:avLst/>
              <a:gdLst/>
              <a:ahLst/>
              <a:cxnLst/>
              <a:rect l="l" t="t" r="r" b="b"/>
              <a:pathLst>
                <a:path w="119350" h="33571" fill="none" extrusionOk="0">
                  <a:moveTo>
                    <a:pt x="119350" y="1"/>
                  </a:moveTo>
                  <a:cubicBezTo>
                    <a:pt x="116150" y="972"/>
                    <a:pt x="102461" y="17987"/>
                    <a:pt x="89457" y="13276"/>
                  </a:cubicBezTo>
                  <a:cubicBezTo>
                    <a:pt x="76452" y="8564"/>
                    <a:pt x="66074" y="9917"/>
                    <a:pt x="53149" y="17844"/>
                  </a:cubicBezTo>
                  <a:cubicBezTo>
                    <a:pt x="40224" y="25755"/>
                    <a:pt x="38393" y="19483"/>
                    <a:pt x="23176" y="19404"/>
                  </a:cubicBezTo>
                  <a:cubicBezTo>
                    <a:pt x="7943" y="19340"/>
                    <a:pt x="5763" y="33570"/>
                    <a:pt x="1" y="33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03" name="Google Shape;3203;p29"/>
            <p:cNvSpPr/>
            <p:nvPr/>
          </p:nvSpPr>
          <p:spPr>
            <a:xfrm>
              <a:off x="339975" y="2347125"/>
              <a:ext cx="2998875" cy="830125"/>
            </a:xfrm>
            <a:custGeom>
              <a:avLst/>
              <a:gdLst/>
              <a:ahLst/>
              <a:cxnLst/>
              <a:rect l="l" t="t" r="r" b="b"/>
              <a:pathLst>
                <a:path w="119955" h="33205" fill="none" extrusionOk="0">
                  <a:moveTo>
                    <a:pt x="119955" y="0"/>
                  </a:moveTo>
                  <a:cubicBezTo>
                    <a:pt x="116851" y="924"/>
                    <a:pt x="102700" y="18178"/>
                    <a:pt x="89568" y="13196"/>
                  </a:cubicBezTo>
                  <a:cubicBezTo>
                    <a:pt x="76436" y="8214"/>
                    <a:pt x="66106" y="9981"/>
                    <a:pt x="53086" y="17860"/>
                  </a:cubicBezTo>
                  <a:cubicBezTo>
                    <a:pt x="40065" y="25739"/>
                    <a:pt x="38203" y="19006"/>
                    <a:pt x="23081" y="19085"/>
                  </a:cubicBezTo>
                  <a:cubicBezTo>
                    <a:pt x="7976" y="19149"/>
                    <a:pt x="5906" y="33204"/>
                    <a:pt x="1" y="331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04" name="Google Shape;3204;p29"/>
            <p:cNvSpPr/>
            <p:nvPr/>
          </p:nvSpPr>
          <p:spPr>
            <a:xfrm>
              <a:off x="338400" y="2357075"/>
              <a:ext cx="3013600" cy="821750"/>
            </a:xfrm>
            <a:custGeom>
              <a:avLst/>
              <a:gdLst/>
              <a:ahLst/>
              <a:cxnLst/>
              <a:rect l="l" t="t" r="r" b="b"/>
              <a:pathLst>
                <a:path w="120544" h="32870" fill="none" extrusionOk="0">
                  <a:moveTo>
                    <a:pt x="120543" y="0"/>
                  </a:moveTo>
                  <a:cubicBezTo>
                    <a:pt x="117551" y="892"/>
                    <a:pt x="102938" y="18369"/>
                    <a:pt x="89663" y="13132"/>
                  </a:cubicBezTo>
                  <a:cubicBezTo>
                    <a:pt x="76404" y="7879"/>
                    <a:pt x="66121" y="10060"/>
                    <a:pt x="53021" y="17907"/>
                  </a:cubicBezTo>
                  <a:cubicBezTo>
                    <a:pt x="39905" y="25755"/>
                    <a:pt x="37995" y="18544"/>
                    <a:pt x="23001" y="18767"/>
                  </a:cubicBezTo>
                  <a:cubicBezTo>
                    <a:pt x="8007" y="18974"/>
                    <a:pt x="6033" y="32870"/>
                    <a:pt x="0" y="3282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05" name="Google Shape;3205;p29"/>
            <p:cNvSpPr/>
            <p:nvPr/>
          </p:nvSpPr>
          <p:spPr>
            <a:xfrm>
              <a:off x="336800" y="2367425"/>
              <a:ext cx="3028325" cy="812600"/>
            </a:xfrm>
            <a:custGeom>
              <a:avLst/>
              <a:gdLst/>
              <a:ahLst/>
              <a:cxnLst/>
              <a:rect l="l" t="t" r="r" b="b"/>
              <a:pathLst>
                <a:path w="121133" h="32504" fill="none" extrusionOk="0">
                  <a:moveTo>
                    <a:pt x="121132" y="0"/>
                  </a:moveTo>
                  <a:cubicBezTo>
                    <a:pt x="118251" y="860"/>
                    <a:pt x="103177" y="18560"/>
                    <a:pt x="89775" y="13052"/>
                  </a:cubicBezTo>
                  <a:cubicBezTo>
                    <a:pt x="76372" y="7545"/>
                    <a:pt x="66153" y="10124"/>
                    <a:pt x="52942" y="17923"/>
                  </a:cubicBezTo>
                  <a:cubicBezTo>
                    <a:pt x="39746" y="25739"/>
                    <a:pt x="37804" y="18066"/>
                    <a:pt x="22922" y="18433"/>
                  </a:cubicBezTo>
                  <a:cubicBezTo>
                    <a:pt x="8023" y="18783"/>
                    <a:pt x="6176" y="32504"/>
                    <a:pt x="1" y="324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06" name="Google Shape;3206;p29"/>
            <p:cNvSpPr/>
            <p:nvPr/>
          </p:nvSpPr>
          <p:spPr>
            <a:xfrm>
              <a:off x="335600" y="2377375"/>
              <a:ext cx="3042650" cy="803850"/>
            </a:xfrm>
            <a:custGeom>
              <a:avLst/>
              <a:gdLst/>
              <a:ahLst/>
              <a:cxnLst/>
              <a:rect l="l" t="t" r="r" b="b"/>
              <a:pathLst>
                <a:path w="121706" h="32154" fill="none" extrusionOk="0">
                  <a:moveTo>
                    <a:pt x="121706" y="0"/>
                  </a:moveTo>
                  <a:cubicBezTo>
                    <a:pt x="118936" y="828"/>
                    <a:pt x="103401" y="18767"/>
                    <a:pt x="89871" y="12989"/>
                  </a:cubicBezTo>
                  <a:cubicBezTo>
                    <a:pt x="76341" y="7211"/>
                    <a:pt x="66170" y="10203"/>
                    <a:pt x="52863" y="17971"/>
                  </a:cubicBezTo>
                  <a:cubicBezTo>
                    <a:pt x="39572" y="25739"/>
                    <a:pt x="37582" y="17605"/>
                    <a:pt x="22810" y="18114"/>
                  </a:cubicBezTo>
                  <a:cubicBezTo>
                    <a:pt x="8039" y="18624"/>
                    <a:pt x="6304" y="32153"/>
                    <a:pt x="1" y="3212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07" name="Google Shape;3207;p29"/>
            <p:cNvSpPr/>
            <p:nvPr/>
          </p:nvSpPr>
          <p:spPr>
            <a:xfrm>
              <a:off x="334025" y="2387700"/>
              <a:ext cx="3057350" cy="795100"/>
            </a:xfrm>
            <a:custGeom>
              <a:avLst/>
              <a:gdLst/>
              <a:ahLst/>
              <a:cxnLst/>
              <a:rect l="l" t="t" r="r" b="b"/>
              <a:pathLst>
                <a:path w="122294" h="31804" fill="none" extrusionOk="0">
                  <a:moveTo>
                    <a:pt x="122294" y="1"/>
                  </a:moveTo>
                  <a:cubicBezTo>
                    <a:pt x="119636" y="797"/>
                    <a:pt x="103639" y="18959"/>
                    <a:pt x="89966" y="12910"/>
                  </a:cubicBezTo>
                  <a:cubicBezTo>
                    <a:pt x="76308" y="6877"/>
                    <a:pt x="66201" y="10268"/>
                    <a:pt x="52798" y="17988"/>
                  </a:cubicBezTo>
                  <a:cubicBezTo>
                    <a:pt x="39412" y="25724"/>
                    <a:pt x="37390" y="17128"/>
                    <a:pt x="22730" y="17781"/>
                  </a:cubicBezTo>
                  <a:cubicBezTo>
                    <a:pt x="8070" y="18433"/>
                    <a:pt x="6447" y="31804"/>
                    <a:pt x="0" y="317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08" name="Google Shape;3208;p29"/>
            <p:cNvSpPr/>
            <p:nvPr/>
          </p:nvSpPr>
          <p:spPr>
            <a:xfrm>
              <a:off x="332425" y="2397650"/>
              <a:ext cx="3072100" cy="786350"/>
            </a:xfrm>
            <a:custGeom>
              <a:avLst/>
              <a:gdLst/>
              <a:ahLst/>
              <a:cxnLst/>
              <a:rect l="l" t="t" r="r" b="b"/>
              <a:pathLst>
                <a:path w="122884" h="31454" fill="none" extrusionOk="0">
                  <a:moveTo>
                    <a:pt x="122883" y="1"/>
                  </a:moveTo>
                  <a:cubicBezTo>
                    <a:pt x="120352" y="765"/>
                    <a:pt x="103878" y="19150"/>
                    <a:pt x="90077" y="12846"/>
                  </a:cubicBezTo>
                  <a:cubicBezTo>
                    <a:pt x="76277" y="6543"/>
                    <a:pt x="66233" y="10347"/>
                    <a:pt x="52735" y="18035"/>
                  </a:cubicBezTo>
                  <a:cubicBezTo>
                    <a:pt x="39253" y="25723"/>
                    <a:pt x="37184" y="16666"/>
                    <a:pt x="22635" y="17462"/>
                  </a:cubicBezTo>
                  <a:cubicBezTo>
                    <a:pt x="8102" y="18258"/>
                    <a:pt x="6590" y="31454"/>
                    <a:pt x="0" y="314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09" name="Google Shape;3209;p29"/>
            <p:cNvSpPr/>
            <p:nvPr/>
          </p:nvSpPr>
          <p:spPr>
            <a:xfrm>
              <a:off x="330825" y="2408000"/>
              <a:ext cx="3086825" cy="777200"/>
            </a:xfrm>
            <a:custGeom>
              <a:avLst/>
              <a:gdLst/>
              <a:ahLst/>
              <a:cxnLst/>
              <a:rect l="l" t="t" r="r" b="b"/>
              <a:pathLst>
                <a:path w="123473" h="31088" fill="none" extrusionOk="0">
                  <a:moveTo>
                    <a:pt x="123472" y="1"/>
                  </a:moveTo>
                  <a:cubicBezTo>
                    <a:pt x="121053" y="717"/>
                    <a:pt x="104117" y="19340"/>
                    <a:pt x="90189" y="12767"/>
                  </a:cubicBezTo>
                  <a:cubicBezTo>
                    <a:pt x="76261" y="6193"/>
                    <a:pt x="66249" y="10411"/>
                    <a:pt x="52672" y="18051"/>
                  </a:cubicBezTo>
                  <a:cubicBezTo>
                    <a:pt x="39094" y="25707"/>
                    <a:pt x="36993" y="16189"/>
                    <a:pt x="22556" y="17128"/>
                  </a:cubicBezTo>
                  <a:cubicBezTo>
                    <a:pt x="8135" y="18067"/>
                    <a:pt x="6718" y="31087"/>
                    <a:pt x="1" y="310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10" name="Google Shape;3210;p29"/>
            <p:cNvSpPr/>
            <p:nvPr/>
          </p:nvSpPr>
          <p:spPr>
            <a:xfrm>
              <a:off x="329250" y="2417950"/>
              <a:ext cx="3101525" cy="768850"/>
            </a:xfrm>
            <a:custGeom>
              <a:avLst/>
              <a:gdLst/>
              <a:ahLst/>
              <a:cxnLst/>
              <a:rect l="l" t="t" r="r" b="b"/>
              <a:pathLst>
                <a:path w="124061" h="30754" fill="none" extrusionOk="0">
                  <a:moveTo>
                    <a:pt x="124061" y="1"/>
                  </a:moveTo>
                  <a:cubicBezTo>
                    <a:pt x="121753" y="701"/>
                    <a:pt x="104355" y="19547"/>
                    <a:pt x="90300" y="12703"/>
                  </a:cubicBezTo>
                  <a:cubicBezTo>
                    <a:pt x="76229" y="5874"/>
                    <a:pt x="66280" y="10490"/>
                    <a:pt x="52607" y="18099"/>
                  </a:cubicBezTo>
                  <a:cubicBezTo>
                    <a:pt x="38934" y="25707"/>
                    <a:pt x="36785" y="15727"/>
                    <a:pt x="22476" y="16810"/>
                  </a:cubicBezTo>
                  <a:cubicBezTo>
                    <a:pt x="8150" y="17908"/>
                    <a:pt x="6861" y="30753"/>
                    <a:pt x="0" y="307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11" name="Google Shape;3211;p29"/>
            <p:cNvSpPr/>
            <p:nvPr/>
          </p:nvSpPr>
          <p:spPr>
            <a:xfrm>
              <a:off x="328050" y="2427900"/>
              <a:ext cx="3115850" cy="760075"/>
            </a:xfrm>
            <a:custGeom>
              <a:avLst/>
              <a:gdLst/>
              <a:ahLst/>
              <a:cxnLst/>
              <a:rect l="l" t="t" r="r" b="b"/>
              <a:pathLst>
                <a:path w="124634" h="30403" fill="none" extrusionOk="0">
                  <a:moveTo>
                    <a:pt x="124634" y="1"/>
                  </a:moveTo>
                  <a:cubicBezTo>
                    <a:pt x="122437" y="669"/>
                    <a:pt x="104578" y="19754"/>
                    <a:pt x="90380" y="12639"/>
                  </a:cubicBezTo>
                  <a:cubicBezTo>
                    <a:pt x="76181" y="5540"/>
                    <a:pt x="66297" y="10570"/>
                    <a:pt x="52528" y="18147"/>
                  </a:cubicBezTo>
                  <a:cubicBezTo>
                    <a:pt x="38759" y="25707"/>
                    <a:pt x="36579" y="15265"/>
                    <a:pt x="22364" y="16507"/>
                  </a:cubicBezTo>
                  <a:cubicBezTo>
                    <a:pt x="8166" y="17733"/>
                    <a:pt x="6988" y="30403"/>
                    <a:pt x="0" y="303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12" name="Google Shape;3212;p29"/>
            <p:cNvSpPr/>
            <p:nvPr/>
          </p:nvSpPr>
          <p:spPr>
            <a:xfrm>
              <a:off x="326450" y="2438250"/>
              <a:ext cx="3131000" cy="751325"/>
            </a:xfrm>
            <a:custGeom>
              <a:avLst/>
              <a:gdLst/>
              <a:ahLst/>
              <a:cxnLst/>
              <a:rect l="l" t="t" r="r" b="b"/>
              <a:pathLst>
                <a:path w="125240" h="30053" fill="none" extrusionOk="0">
                  <a:moveTo>
                    <a:pt x="125239" y="1"/>
                  </a:moveTo>
                  <a:cubicBezTo>
                    <a:pt x="123138" y="637"/>
                    <a:pt x="104833" y="19929"/>
                    <a:pt x="90491" y="12559"/>
                  </a:cubicBezTo>
                  <a:cubicBezTo>
                    <a:pt x="76150" y="5190"/>
                    <a:pt x="66329" y="10633"/>
                    <a:pt x="52465" y="18162"/>
                  </a:cubicBezTo>
                  <a:cubicBezTo>
                    <a:pt x="38600" y="25691"/>
                    <a:pt x="36372" y="14788"/>
                    <a:pt x="22285" y="16173"/>
                  </a:cubicBezTo>
                  <a:cubicBezTo>
                    <a:pt x="8198" y="17541"/>
                    <a:pt x="7132" y="30053"/>
                    <a:pt x="1" y="299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13" name="Google Shape;3213;p29"/>
            <p:cNvSpPr/>
            <p:nvPr/>
          </p:nvSpPr>
          <p:spPr>
            <a:xfrm>
              <a:off x="324875" y="2448200"/>
              <a:ext cx="3145700" cy="742575"/>
            </a:xfrm>
            <a:custGeom>
              <a:avLst/>
              <a:gdLst/>
              <a:ahLst/>
              <a:cxnLst/>
              <a:rect l="l" t="t" r="r" b="b"/>
              <a:pathLst>
                <a:path w="125828" h="29703" fill="none" extrusionOk="0">
                  <a:moveTo>
                    <a:pt x="125827" y="0"/>
                  </a:moveTo>
                  <a:cubicBezTo>
                    <a:pt x="123838" y="605"/>
                    <a:pt x="105071" y="20136"/>
                    <a:pt x="90602" y="12496"/>
                  </a:cubicBezTo>
                  <a:cubicBezTo>
                    <a:pt x="76133" y="4871"/>
                    <a:pt x="66344" y="10713"/>
                    <a:pt x="52384" y="18210"/>
                  </a:cubicBezTo>
                  <a:cubicBezTo>
                    <a:pt x="38441" y="25691"/>
                    <a:pt x="36164" y="14326"/>
                    <a:pt x="22205" y="15854"/>
                  </a:cubicBezTo>
                  <a:cubicBezTo>
                    <a:pt x="8229" y="17382"/>
                    <a:pt x="7274" y="29702"/>
                    <a:pt x="0" y="29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14" name="Google Shape;3214;p29"/>
            <p:cNvSpPr/>
            <p:nvPr/>
          </p:nvSpPr>
          <p:spPr>
            <a:xfrm>
              <a:off x="323275" y="2458550"/>
              <a:ext cx="3160425" cy="733425"/>
            </a:xfrm>
            <a:custGeom>
              <a:avLst/>
              <a:gdLst/>
              <a:ahLst/>
              <a:cxnLst/>
              <a:rect l="l" t="t" r="r" b="b"/>
              <a:pathLst>
                <a:path w="126417" h="29337" fill="none" extrusionOk="0">
                  <a:moveTo>
                    <a:pt x="126417" y="0"/>
                  </a:moveTo>
                  <a:cubicBezTo>
                    <a:pt x="124538" y="557"/>
                    <a:pt x="105310" y="20327"/>
                    <a:pt x="90698" y="12416"/>
                  </a:cubicBezTo>
                  <a:cubicBezTo>
                    <a:pt x="76102" y="4521"/>
                    <a:pt x="66376" y="10776"/>
                    <a:pt x="52321" y="18226"/>
                  </a:cubicBezTo>
                  <a:cubicBezTo>
                    <a:pt x="38282" y="25691"/>
                    <a:pt x="35974" y="13848"/>
                    <a:pt x="22110" y="15520"/>
                  </a:cubicBezTo>
                  <a:cubicBezTo>
                    <a:pt x="8261" y="17191"/>
                    <a:pt x="7402" y="29336"/>
                    <a:pt x="0" y="292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15" name="Google Shape;3215;p29"/>
            <p:cNvSpPr/>
            <p:nvPr/>
          </p:nvSpPr>
          <p:spPr>
            <a:xfrm>
              <a:off x="321675" y="2468500"/>
              <a:ext cx="3175150" cy="725050"/>
            </a:xfrm>
            <a:custGeom>
              <a:avLst/>
              <a:gdLst/>
              <a:ahLst/>
              <a:cxnLst/>
              <a:rect l="l" t="t" r="r" b="b"/>
              <a:pathLst>
                <a:path w="127006" h="29002" fill="none" extrusionOk="0">
                  <a:moveTo>
                    <a:pt x="127006" y="0"/>
                  </a:moveTo>
                  <a:cubicBezTo>
                    <a:pt x="125239" y="541"/>
                    <a:pt x="105549" y="20518"/>
                    <a:pt x="90810" y="12368"/>
                  </a:cubicBezTo>
                  <a:cubicBezTo>
                    <a:pt x="76070" y="4202"/>
                    <a:pt x="66408" y="10856"/>
                    <a:pt x="52258" y="18273"/>
                  </a:cubicBezTo>
                  <a:cubicBezTo>
                    <a:pt x="38123" y="25691"/>
                    <a:pt x="35767" y="13387"/>
                    <a:pt x="22030" y="15201"/>
                  </a:cubicBezTo>
                  <a:cubicBezTo>
                    <a:pt x="8278" y="17016"/>
                    <a:pt x="7546" y="29002"/>
                    <a:pt x="1" y="2893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16" name="Google Shape;3216;p29"/>
            <p:cNvSpPr/>
            <p:nvPr/>
          </p:nvSpPr>
          <p:spPr>
            <a:xfrm>
              <a:off x="320075" y="2478850"/>
              <a:ext cx="3189900" cy="715900"/>
            </a:xfrm>
            <a:custGeom>
              <a:avLst/>
              <a:gdLst/>
              <a:ahLst/>
              <a:cxnLst/>
              <a:rect l="l" t="t" r="r" b="b"/>
              <a:pathLst>
                <a:path w="127596" h="28636" fill="none" extrusionOk="0">
                  <a:moveTo>
                    <a:pt x="127595" y="0"/>
                  </a:moveTo>
                  <a:cubicBezTo>
                    <a:pt x="125940" y="494"/>
                    <a:pt x="105788" y="20709"/>
                    <a:pt x="90921" y="12288"/>
                  </a:cubicBezTo>
                  <a:cubicBezTo>
                    <a:pt x="76055" y="3852"/>
                    <a:pt x="66440" y="10919"/>
                    <a:pt x="52194" y="18289"/>
                  </a:cubicBezTo>
                  <a:cubicBezTo>
                    <a:pt x="37964" y="25675"/>
                    <a:pt x="35576" y="12909"/>
                    <a:pt x="21935" y="14867"/>
                  </a:cubicBezTo>
                  <a:cubicBezTo>
                    <a:pt x="8310" y="16825"/>
                    <a:pt x="7689" y="28636"/>
                    <a:pt x="1" y="285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17" name="Google Shape;3217;p29"/>
            <p:cNvSpPr/>
            <p:nvPr/>
          </p:nvSpPr>
          <p:spPr>
            <a:xfrm>
              <a:off x="318900" y="2488800"/>
              <a:ext cx="3204200" cy="707150"/>
            </a:xfrm>
            <a:custGeom>
              <a:avLst/>
              <a:gdLst/>
              <a:ahLst/>
              <a:cxnLst/>
              <a:rect l="l" t="t" r="r" b="b"/>
              <a:pathLst>
                <a:path w="128168" h="28286" fill="none" extrusionOk="0">
                  <a:moveTo>
                    <a:pt x="128168" y="0"/>
                  </a:moveTo>
                  <a:cubicBezTo>
                    <a:pt x="126624" y="478"/>
                    <a:pt x="106010" y="20916"/>
                    <a:pt x="91000" y="12225"/>
                  </a:cubicBezTo>
                  <a:cubicBezTo>
                    <a:pt x="76006" y="3518"/>
                    <a:pt x="66440" y="10999"/>
                    <a:pt x="52114" y="18337"/>
                  </a:cubicBezTo>
                  <a:cubicBezTo>
                    <a:pt x="37788" y="25675"/>
                    <a:pt x="35353" y="12447"/>
                    <a:pt x="21839" y="14549"/>
                  </a:cubicBezTo>
                  <a:cubicBezTo>
                    <a:pt x="8325" y="16666"/>
                    <a:pt x="7816" y="28285"/>
                    <a:pt x="0" y="282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18" name="Google Shape;3218;p29"/>
            <p:cNvSpPr/>
            <p:nvPr/>
          </p:nvSpPr>
          <p:spPr>
            <a:xfrm>
              <a:off x="317300" y="2499125"/>
              <a:ext cx="3218925" cy="698400"/>
            </a:xfrm>
            <a:custGeom>
              <a:avLst/>
              <a:gdLst/>
              <a:ahLst/>
              <a:cxnLst/>
              <a:rect l="l" t="t" r="r" b="b"/>
              <a:pathLst>
                <a:path w="128757" h="27936" fill="none" extrusionOk="0">
                  <a:moveTo>
                    <a:pt x="128757" y="1"/>
                  </a:moveTo>
                  <a:cubicBezTo>
                    <a:pt x="127324" y="431"/>
                    <a:pt x="106250" y="21107"/>
                    <a:pt x="91112" y="12146"/>
                  </a:cubicBezTo>
                  <a:cubicBezTo>
                    <a:pt x="75975" y="3184"/>
                    <a:pt x="66472" y="11063"/>
                    <a:pt x="52051" y="18354"/>
                  </a:cubicBezTo>
                  <a:cubicBezTo>
                    <a:pt x="37629" y="25660"/>
                    <a:pt x="35162" y="11971"/>
                    <a:pt x="21760" y="14215"/>
                  </a:cubicBezTo>
                  <a:cubicBezTo>
                    <a:pt x="8357" y="16475"/>
                    <a:pt x="7959" y="27936"/>
                    <a:pt x="1" y="2787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19" name="Google Shape;3219;p29"/>
            <p:cNvSpPr/>
            <p:nvPr/>
          </p:nvSpPr>
          <p:spPr>
            <a:xfrm>
              <a:off x="315700" y="2509075"/>
              <a:ext cx="3233675" cy="689650"/>
            </a:xfrm>
            <a:custGeom>
              <a:avLst/>
              <a:gdLst/>
              <a:ahLst/>
              <a:cxnLst/>
              <a:rect l="l" t="t" r="r" b="b"/>
              <a:pathLst>
                <a:path w="129347" h="27586" fill="none" extrusionOk="0">
                  <a:moveTo>
                    <a:pt x="129346" y="1"/>
                  </a:moveTo>
                  <a:cubicBezTo>
                    <a:pt x="128025" y="399"/>
                    <a:pt x="106489" y="21298"/>
                    <a:pt x="91224" y="12082"/>
                  </a:cubicBezTo>
                  <a:cubicBezTo>
                    <a:pt x="75959" y="2850"/>
                    <a:pt x="66504" y="11143"/>
                    <a:pt x="51987" y="18401"/>
                  </a:cubicBezTo>
                  <a:cubicBezTo>
                    <a:pt x="37455" y="25660"/>
                    <a:pt x="34956" y="11509"/>
                    <a:pt x="21665" y="13897"/>
                  </a:cubicBezTo>
                  <a:cubicBezTo>
                    <a:pt x="8373" y="16300"/>
                    <a:pt x="8087" y="27586"/>
                    <a:pt x="1" y="2752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20" name="Google Shape;3220;p29"/>
            <p:cNvSpPr/>
            <p:nvPr/>
          </p:nvSpPr>
          <p:spPr>
            <a:xfrm>
              <a:off x="314125" y="2519425"/>
              <a:ext cx="3248375" cy="680500"/>
            </a:xfrm>
            <a:custGeom>
              <a:avLst/>
              <a:gdLst/>
              <a:ahLst/>
              <a:cxnLst/>
              <a:rect l="l" t="t" r="r" b="b"/>
              <a:pathLst>
                <a:path w="129935" h="27220" fill="none" extrusionOk="0">
                  <a:moveTo>
                    <a:pt x="129934" y="1"/>
                  </a:moveTo>
                  <a:cubicBezTo>
                    <a:pt x="128725" y="367"/>
                    <a:pt x="106727" y="21489"/>
                    <a:pt x="91335" y="12002"/>
                  </a:cubicBezTo>
                  <a:cubicBezTo>
                    <a:pt x="75926" y="2516"/>
                    <a:pt x="66535" y="11207"/>
                    <a:pt x="51923" y="18417"/>
                  </a:cubicBezTo>
                  <a:cubicBezTo>
                    <a:pt x="37295" y="25644"/>
                    <a:pt x="34764" y="11031"/>
                    <a:pt x="21584" y="13578"/>
                  </a:cubicBezTo>
                  <a:cubicBezTo>
                    <a:pt x="8405" y="16125"/>
                    <a:pt x="8230" y="27219"/>
                    <a:pt x="0" y="2715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21" name="Google Shape;3221;p29"/>
            <p:cNvSpPr/>
            <p:nvPr/>
          </p:nvSpPr>
          <p:spPr>
            <a:xfrm>
              <a:off x="312525" y="2529375"/>
              <a:ext cx="3263100" cy="672150"/>
            </a:xfrm>
            <a:custGeom>
              <a:avLst/>
              <a:gdLst/>
              <a:ahLst/>
              <a:cxnLst/>
              <a:rect l="l" t="t" r="r" b="b"/>
              <a:pathLst>
                <a:path w="130524" h="26886" fill="none" extrusionOk="0">
                  <a:moveTo>
                    <a:pt x="130524" y="1"/>
                  </a:moveTo>
                  <a:cubicBezTo>
                    <a:pt x="129425" y="335"/>
                    <a:pt x="106966" y="21696"/>
                    <a:pt x="91430" y="11939"/>
                  </a:cubicBezTo>
                  <a:cubicBezTo>
                    <a:pt x="75895" y="2181"/>
                    <a:pt x="66567" y="11286"/>
                    <a:pt x="51844" y="18465"/>
                  </a:cubicBezTo>
                  <a:cubicBezTo>
                    <a:pt x="37136" y="25644"/>
                    <a:pt x="34557" y="10554"/>
                    <a:pt x="21505" y="13260"/>
                  </a:cubicBezTo>
                  <a:cubicBezTo>
                    <a:pt x="8437" y="15950"/>
                    <a:pt x="8373" y="26885"/>
                    <a:pt x="1" y="2682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22" name="Google Shape;3222;p29"/>
            <p:cNvSpPr/>
            <p:nvPr/>
          </p:nvSpPr>
          <p:spPr>
            <a:xfrm>
              <a:off x="311325" y="2539725"/>
              <a:ext cx="3277825" cy="662975"/>
            </a:xfrm>
            <a:custGeom>
              <a:avLst/>
              <a:gdLst/>
              <a:ahLst/>
              <a:cxnLst/>
              <a:rect l="l" t="t" r="r" b="b"/>
              <a:pathLst>
                <a:path w="131113" h="26519" fill="none" extrusionOk="0">
                  <a:moveTo>
                    <a:pt x="131113" y="0"/>
                  </a:moveTo>
                  <a:cubicBezTo>
                    <a:pt x="130110" y="303"/>
                    <a:pt x="107205" y="21887"/>
                    <a:pt x="91526" y="11859"/>
                  </a:cubicBezTo>
                  <a:cubicBezTo>
                    <a:pt x="75847" y="1831"/>
                    <a:pt x="66568" y="11350"/>
                    <a:pt x="51764" y="18496"/>
                  </a:cubicBezTo>
                  <a:cubicBezTo>
                    <a:pt x="36961" y="25627"/>
                    <a:pt x="34351" y="10076"/>
                    <a:pt x="21394" y="12925"/>
                  </a:cubicBezTo>
                  <a:cubicBezTo>
                    <a:pt x="8453" y="15759"/>
                    <a:pt x="8501" y="26519"/>
                    <a:pt x="1" y="264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23" name="Google Shape;3223;p29"/>
            <p:cNvSpPr/>
            <p:nvPr/>
          </p:nvSpPr>
          <p:spPr>
            <a:xfrm>
              <a:off x="309750" y="2549675"/>
              <a:ext cx="3292550" cy="654225"/>
            </a:xfrm>
            <a:custGeom>
              <a:avLst/>
              <a:gdLst/>
              <a:ahLst/>
              <a:cxnLst/>
              <a:rect l="l" t="t" r="r" b="b"/>
              <a:pathLst>
                <a:path w="131702" h="26169" fill="none" extrusionOk="0">
                  <a:moveTo>
                    <a:pt x="131701" y="0"/>
                  </a:moveTo>
                  <a:cubicBezTo>
                    <a:pt x="130810" y="271"/>
                    <a:pt x="107443" y="22078"/>
                    <a:pt x="91637" y="11795"/>
                  </a:cubicBezTo>
                  <a:cubicBezTo>
                    <a:pt x="75831" y="1513"/>
                    <a:pt x="66599" y="11429"/>
                    <a:pt x="51700" y="18528"/>
                  </a:cubicBezTo>
                  <a:cubicBezTo>
                    <a:pt x="36801" y="25627"/>
                    <a:pt x="34143" y="9615"/>
                    <a:pt x="21314" y="12607"/>
                  </a:cubicBezTo>
                  <a:cubicBezTo>
                    <a:pt x="8484" y="15584"/>
                    <a:pt x="8643" y="26169"/>
                    <a:pt x="0" y="2610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24" name="Google Shape;3224;p29"/>
            <p:cNvSpPr/>
            <p:nvPr/>
          </p:nvSpPr>
          <p:spPr>
            <a:xfrm>
              <a:off x="308150" y="2560025"/>
              <a:ext cx="3307275" cy="645475"/>
            </a:xfrm>
            <a:custGeom>
              <a:avLst/>
              <a:gdLst/>
              <a:ahLst/>
              <a:cxnLst/>
              <a:rect l="l" t="t" r="r" b="b"/>
              <a:pathLst>
                <a:path w="132291" h="25819" fill="none" extrusionOk="0">
                  <a:moveTo>
                    <a:pt x="132290" y="0"/>
                  </a:moveTo>
                  <a:cubicBezTo>
                    <a:pt x="131510" y="223"/>
                    <a:pt x="107682" y="22269"/>
                    <a:pt x="91733" y="11715"/>
                  </a:cubicBezTo>
                  <a:cubicBezTo>
                    <a:pt x="75799" y="1162"/>
                    <a:pt x="66631" y="11493"/>
                    <a:pt x="51637" y="18560"/>
                  </a:cubicBezTo>
                  <a:cubicBezTo>
                    <a:pt x="36642" y="25627"/>
                    <a:pt x="33952" y="9137"/>
                    <a:pt x="21234" y="12273"/>
                  </a:cubicBezTo>
                  <a:cubicBezTo>
                    <a:pt x="8500" y="15408"/>
                    <a:pt x="8771" y="25818"/>
                    <a:pt x="0" y="257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25" name="Google Shape;3225;p29"/>
            <p:cNvSpPr/>
            <p:nvPr/>
          </p:nvSpPr>
          <p:spPr>
            <a:xfrm>
              <a:off x="306550" y="2569975"/>
              <a:ext cx="3322000" cy="640700"/>
            </a:xfrm>
            <a:custGeom>
              <a:avLst/>
              <a:gdLst/>
              <a:ahLst/>
              <a:cxnLst/>
              <a:rect l="l" t="t" r="r" b="b"/>
              <a:pathLst>
                <a:path w="132880" h="25628" fill="none" extrusionOk="0">
                  <a:moveTo>
                    <a:pt x="132880" y="0"/>
                  </a:moveTo>
                  <a:cubicBezTo>
                    <a:pt x="132211" y="207"/>
                    <a:pt x="107921" y="22476"/>
                    <a:pt x="91844" y="11652"/>
                  </a:cubicBezTo>
                  <a:cubicBezTo>
                    <a:pt x="75768" y="844"/>
                    <a:pt x="66663" y="11572"/>
                    <a:pt x="51573" y="18592"/>
                  </a:cubicBezTo>
                  <a:cubicBezTo>
                    <a:pt x="36484" y="25627"/>
                    <a:pt x="33746" y="8675"/>
                    <a:pt x="21139" y="11954"/>
                  </a:cubicBezTo>
                  <a:cubicBezTo>
                    <a:pt x="8533" y="15233"/>
                    <a:pt x="8915" y="25468"/>
                    <a:pt x="1" y="2540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26" name="Google Shape;3226;p29"/>
            <p:cNvSpPr/>
            <p:nvPr/>
          </p:nvSpPr>
          <p:spPr>
            <a:xfrm>
              <a:off x="304975" y="2580325"/>
              <a:ext cx="3336700" cy="640300"/>
            </a:xfrm>
            <a:custGeom>
              <a:avLst/>
              <a:gdLst/>
              <a:ahLst/>
              <a:cxnLst/>
              <a:rect l="l" t="t" r="r" b="b"/>
              <a:pathLst>
                <a:path w="133468" h="25612" fill="none" extrusionOk="0">
                  <a:moveTo>
                    <a:pt x="133468" y="0"/>
                  </a:moveTo>
                  <a:cubicBezTo>
                    <a:pt x="132911" y="159"/>
                    <a:pt x="108159" y="22666"/>
                    <a:pt x="91955" y="11572"/>
                  </a:cubicBezTo>
                  <a:cubicBezTo>
                    <a:pt x="75751" y="493"/>
                    <a:pt x="66678" y="11636"/>
                    <a:pt x="51509" y="18623"/>
                  </a:cubicBezTo>
                  <a:cubicBezTo>
                    <a:pt x="36324" y="25611"/>
                    <a:pt x="33554" y="8197"/>
                    <a:pt x="21059" y="11620"/>
                  </a:cubicBezTo>
                  <a:cubicBezTo>
                    <a:pt x="8564" y="15042"/>
                    <a:pt x="9057" y="25102"/>
                    <a:pt x="0" y="250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27" name="Google Shape;3227;p29"/>
            <p:cNvSpPr/>
            <p:nvPr/>
          </p:nvSpPr>
          <p:spPr>
            <a:xfrm>
              <a:off x="303375" y="2590250"/>
              <a:ext cx="3351450" cy="640325"/>
            </a:xfrm>
            <a:custGeom>
              <a:avLst/>
              <a:gdLst/>
              <a:ahLst/>
              <a:cxnLst/>
              <a:rect l="l" t="t" r="r" b="b"/>
              <a:pathLst>
                <a:path w="134058" h="25613" fill="none" extrusionOk="0">
                  <a:moveTo>
                    <a:pt x="134057" y="1"/>
                  </a:moveTo>
                  <a:cubicBezTo>
                    <a:pt x="133612" y="144"/>
                    <a:pt x="108398" y="22858"/>
                    <a:pt x="92051" y="11509"/>
                  </a:cubicBezTo>
                  <a:cubicBezTo>
                    <a:pt x="75720" y="160"/>
                    <a:pt x="66710" y="11716"/>
                    <a:pt x="51446" y="18656"/>
                  </a:cubicBezTo>
                  <a:cubicBezTo>
                    <a:pt x="36165" y="25612"/>
                    <a:pt x="33348" y="7737"/>
                    <a:pt x="20964" y="11302"/>
                  </a:cubicBezTo>
                  <a:cubicBezTo>
                    <a:pt x="8596" y="14868"/>
                    <a:pt x="9201" y="24768"/>
                    <a:pt x="0" y="24689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28" name="Google Shape;3228;p29"/>
            <p:cNvSpPr/>
            <p:nvPr/>
          </p:nvSpPr>
          <p:spPr>
            <a:xfrm>
              <a:off x="302175" y="2596225"/>
              <a:ext cx="3365775" cy="644300"/>
            </a:xfrm>
            <a:custGeom>
              <a:avLst/>
              <a:gdLst/>
              <a:ahLst/>
              <a:cxnLst/>
              <a:rect l="l" t="t" r="r" b="b"/>
              <a:pathLst>
                <a:path w="134631" h="25772" fill="none" extrusionOk="0">
                  <a:moveTo>
                    <a:pt x="134630" y="176"/>
                  </a:moveTo>
                  <a:cubicBezTo>
                    <a:pt x="134296" y="271"/>
                    <a:pt x="108621" y="23224"/>
                    <a:pt x="92147" y="11605"/>
                  </a:cubicBezTo>
                  <a:cubicBezTo>
                    <a:pt x="75672" y="1"/>
                    <a:pt x="66727" y="11955"/>
                    <a:pt x="51366" y="18863"/>
                  </a:cubicBezTo>
                  <a:cubicBezTo>
                    <a:pt x="35990" y="25771"/>
                    <a:pt x="33141" y="7434"/>
                    <a:pt x="20868" y="11143"/>
                  </a:cubicBezTo>
                  <a:cubicBezTo>
                    <a:pt x="8612" y="14868"/>
                    <a:pt x="9328" y="24577"/>
                    <a:pt x="1" y="2451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29" name="Google Shape;3229;p29"/>
            <p:cNvSpPr/>
            <p:nvPr/>
          </p:nvSpPr>
          <p:spPr>
            <a:xfrm>
              <a:off x="300600" y="2597825"/>
              <a:ext cx="3380475" cy="652625"/>
            </a:xfrm>
            <a:custGeom>
              <a:avLst/>
              <a:gdLst/>
              <a:ahLst/>
              <a:cxnLst/>
              <a:rect l="l" t="t" r="r" b="b"/>
              <a:pathLst>
                <a:path w="135219" h="26105" fill="none" extrusionOk="0">
                  <a:moveTo>
                    <a:pt x="135219" y="510"/>
                  </a:moveTo>
                  <a:cubicBezTo>
                    <a:pt x="134996" y="573"/>
                    <a:pt x="108859" y="23765"/>
                    <a:pt x="92258" y="11875"/>
                  </a:cubicBezTo>
                  <a:cubicBezTo>
                    <a:pt x="75656" y="0"/>
                    <a:pt x="66758" y="12368"/>
                    <a:pt x="51286" y="19229"/>
                  </a:cubicBezTo>
                  <a:cubicBezTo>
                    <a:pt x="35830" y="26105"/>
                    <a:pt x="32933" y="7306"/>
                    <a:pt x="20788" y="11174"/>
                  </a:cubicBezTo>
                  <a:cubicBezTo>
                    <a:pt x="8627" y="15026"/>
                    <a:pt x="9455" y="24561"/>
                    <a:pt x="0" y="24497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30" name="Google Shape;3230;p29"/>
            <p:cNvSpPr/>
            <p:nvPr/>
          </p:nvSpPr>
          <p:spPr>
            <a:xfrm>
              <a:off x="299000" y="2599425"/>
              <a:ext cx="3395225" cy="660975"/>
            </a:xfrm>
            <a:custGeom>
              <a:avLst/>
              <a:gdLst/>
              <a:ahLst/>
              <a:cxnLst/>
              <a:rect l="l" t="t" r="r" b="b"/>
              <a:pathLst>
                <a:path w="135809" h="26439" fill="none" extrusionOk="0">
                  <a:moveTo>
                    <a:pt x="135808" y="860"/>
                  </a:moveTo>
                  <a:cubicBezTo>
                    <a:pt x="135697" y="891"/>
                    <a:pt x="109099" y="24290"/>
                    <a:pt x="92369" y="12145"/>
                  </a:cubicBezTo>
                  <a:cubicBezTo>
                    <a:pt x="75624" y="0"/>
                    <a:pt x="66774" y="12782"/>
                    <a:pt x="51223" y="19610"/>
                  </a:cubicBezTo>
                  <a:cubicBezTo>
                    <a:pt x="35671" y="26439"/>
                    <a:pt x="32727" y="7179"/>
                    <a:pt x="20693" y="11190"/>
                  </a:cubicBezTo>
                  <a:cubicBezTo>
                    <a:pt x="8659" y="15185"/>
                    <a:pt x="9599" y="24561"/>
                    <a:pt x="0" y="2448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31" name="Google Shape;3231;p29"/>
            <p:cNvSpPr/>
            <p:nvPr/>
          </p:nvSpPr>
          <p:spPr>
            <a:xfrm>
              <a:off x="297400" y="2601400"/>
              <a:ext cx="3410350" cy="668950"/>
            </a:xfrm>
            <a:custGeom>
              <a:avLst/>
              <a:gdLst/>
              <a:ahLst/>
              <a:cxnLst/>
              <a:rect l="l" t="t" r="r" b="b"/>
              <a:pathLst>
                <a:path w="136414" h="26758" fill="none" extrusionOk="0">
                  <a:moveTo>
                    <a:pt x="136413" y="1179"/>
                  </a:moveTo>
                  <a:cubicBezTo>
                    <a:pt x="136413" y="1179"/>
                    <a:pt x="109338" y="24816"/>
                    <a:pt x="92465" y="12416"/>
                  </a:cubicBezTo>
                  <a:cubicBezTo>
                    <a:pt x="75593" y="1"/>
                    <a:pt x="66806" y="13180"/>
                    <a:pt x="51159" y="19977"/>
                  </a:cubicBezTo>
                  <a:cubicBezTo>
                    <a:pt x="35513" y="26758"/>
                    <a:pt x="32536" y="7036"/>
                    <a:pt x="20614" y="11191"/>
                  </a:cubicBezTo>
                  <a:cubicBezTo>
                    <a:pt x="8692" y="15345"/>
                    <a:pt x="9742" y="24529"/>
                    <a:pt x="1" y="2446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grpSp>
        <p:nvGrpSpPr>
          <p:cNvPr id="3232" name="Google Shape;3232;p29"/>
          <p:cNvGrpSpPr/>
          <p:nvPr/>
        </p:nvGrpSpPr>
        <p:grpSpPr>
          <a:xfrm rot="-6252436" flipH="1">
            <a:off x="-20608104" y="-1151886"/>
            <a:ext cx="40200307" cy="16019782"/>
            <a:chOff x="297400" y="1910975"/>
            <a:chExt cx="3410350" cy="1359375"/>
          </a:xfrm>
        </p:grpSpPr>
        <p:sp>
          <p:nvSpPr>
            <p:cNvPr id="3233" name="Google Shape;3233;p29"/>
            <p:cNvSpPr/>
            <p:nvPr/>
          </p:nvSpPr>
          <p:spPr>
            <a:xfrm>
              <a:off x="405250" y="1910975"/>
              <a:ext cx="2366950" cy="1209350"/>
            </a:xfrm>
            <a:custGeom>
              <a:avLst/>
              <a:gdLst/>
              <a:ahLst/>
              <a:cxnLst/>
              <a:rect l="l" t="t" r="r" b="b"/>
              <a:pathLst>
                <a:path w="94678" h="48374" fill="none" extrusionOk="0">
                  <a:moveTo>
                    <a:pt x="0" y="48374"/>
                  </a:moveTo>
                  <a:cubicBezTo>
                    <a:pt x="0" y="48374"/>
                    <a:pt x="6877" y="26822"/>
                    <a:pt x="26885" y="33030"/>
                  </a:cubicBezTo>
                  <a:cubicBezTo>
                    <a:pt x="46909" y="39237"/>
                    <a:pt x="47052" y="26010"/>
                    <a:pt x="56030" y="16444"/>
                  </a:cubicBezTo>
                  <a:cubicBezTo>
                    <a:pt x="65023" y="6877"/>
                    <a:pt x="77725" y="22651"/>
                    <a:pt x="85111" y="16221"/>
                  </a:cubicBezTo>
                  <a:cubicBezTo>
                    <a:pt x="92481" y="9790"/>
                    <a:pt x="86830" y="2357"/>
                    <a:pt x="94677" y="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34" name="Google Shape;3234;p29"/>
            <p:cNvSpPr/>
            <p:nvPr/>
          </p:nvSpPr>
          <p:spPr>
            <a:xfrm>
              <a:off x="404050" y="1920925"/>
              <a:ext cx="2381275" cy="1200600"/>
            </a:xfrm>
            <a:custGeom>
              <a:avLst/>
              <a:gdLst/>
              <a:ahLst/>
              <a:cxnLst/>
              <a:rect l="l" t="t" r="r" b="b"/>
              <a:pathLst>
                <a:path w="95251" h="48024" fill="none" extrusionOk="0">
                  <a:moveTo>
                    <a:pt x="95251" y="1"/>
                  </a:moveTo>
                  <a:cubicBezTo>
                    <a:pt x="87515" y="2325"/>
                    <a:pt x="92704" y="9997"/>
                    <a:pt x="85191" y="16157"/>
                  </a:cubicBezTo>
                  <a:cubicBezTo>
                    <a:pt x="77678" y="22333"/>
                    <a:pt x="65023" y="6957"/>
                    <a:pt x="55950" y="16491"/>
                  </a:cubicBezTo>
                  <a:cubicBezTo>
                    <a:pt x="46877" y="26010"/>
                    <a:pt x="46686" y="38776"/>
                    <a:pt x="26790" y="32711"/>
                  </a:cubicBezTo>
                  <a:cubicBezTo>
                    <a:pt x="6893" y="26647"/>
                    <a:pt x="128" y="48024"/>
                    <a:pt x="1" y="480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35" name="Google Shape;3235;p29"/>
            <p:cNvSpPr/>
            <p:nvPr/>
          </p:nvSpPr>
          <p:spPr>
            <a:xfrm>
              <a:off x="402450" y="1931275"/>
              <a:ext cx="2396000" cy="1191850"/>
            </a:xfrm>
            <a:custGeom>
              <a:avLst/>
              <a:gdLst/>
              <a:ahLst/>
              <a:cxnLst/>
              <a:rect l="l" t="t" r="r" b="b"/>
              <a:pathLst>
                <a:path w="95840" h="47674" fill="none" extrusionOk="0">
                  <a:moveTo>
                    <a:pt x="95840" y="1"/>
                  </a:moveTo>
                  <a:cubicBezTo>
                    <a:pt x="88215" y="2293"/>
                    <a:pt x="92959" y="10172"/>
                    <a:pt x="85303" y="16077"/>
                  </a:cubicBezTo>
                  <a:cubicBezTo>
                    <a:pt x="77646" y="21983"/>
                    <a:pt x="65056" y="7020"/>
                    <a:pt x="55887" y="16507"/>
                  </a:cubicBezTo>
                  <a:cubicBezTo>
                    <a:pt x="46719" y="26010"/>
                    <a:pt x="46496" y="38298"/>
                    <a:pt x="26694" y="32377"/>
                  </a:cubicBezTo>
                  <a:cubicBezTo>
                    <a:pt x="6909" y="26455"/>
                    <a:pt x="272" y="47673"/>
                    <a:pt x="1" y="47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36" name="Google Shape;3236;p29"/>
            <p:cNvSpPr/>
            <p:nvPr/>
          </p:nvSpPr>
          <p:spPr>
            <a:xfrm>
              <a:off x="400875" y="1941225"/>
              <a:ext cx="2410725" cy="1183100"/>
            </a:xfrm>
            <a:custGeom>
              <a:avLst/>
              <a:gdLst/>
              <a:ahLst/>
              <a:cxnLst/>
              <a:rect l="l" t="t" r="r" b="b"/>
              <a:pathLst>
                <a:path w="96429" h="47324" fill="none" extrusionOk="0">
                  <a:moveTo>
                    <a:pt x="96428" y="1"/>
                  </a:moveTo>
                  <a:cubicBezTo>
                    <a:pt x="88915" y="2261"/>
                    <a:pt x="93197" y="10379"/>
                    <a:pt x="85413" y="16014"/>
                  </a:cubicBezTo>
                  <a:cubicBezTo>
                    <a:pt x="77630" y="21664"/>
                    <a:pt x="65087" y="7100"/>
                    <a:pt x="55823" y="16555"/>
                  </a:cubicBezTo>
                  <a:cubicBezTo>
                    <a:pt x="46559" y="26010"/>
                    <a:pt x="46288" y="37820"/>
                    <a:pt x="26614" y="32058"/>
                  </a:cubicBezTo>
                  <a:cubicBezTo>
                    <a:pt x="6940" y="26296"/>
                    <a:pt x="414" y="47323"/>
                    <a:pt x="0" y="473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37" name="Google Shape;3237;p29"/>
            <p:cNvSpPr/>
            <p:nvPr/>
          </p:nvSpPr>
          <p:spPr>
            <a:xfrm>
              <a:off x="399275" y="1951575"/>
              <a:ext cx="2425450" cy="1173925"/>
            </a:xfrm>
            <a:custGeom>
              <a:avLst/>
              <a:gdLst/>
              <a:ahLst/>
              <a:cxnLst/>
              <a:rect l="l" t="t" r="r" b="b"/>
              <a:pathLst>
                <a:path w="97018" h="46957" fill="none" extrusionOk="0">
                  <a:moveTo>
                    <a:pt x="97017" y="1"/>
                  </a:moveTo>
                  <a:cubicBezTo>
                    <a:pt x="89632" y="2229"/>
                    <a:pt x="93436" y="10570"/>
                    <a:pt x="85509" y="15934"/>
                  </a:cubicBezTo>
                  <a:cubicBezTo>
                    <a:pt x="77598" y="21314"/>
                    <a:pt x="65119" y="7163"/>
                    <a:pt x="55759" y="16571"/>
                  </a:cubicBezTo>
                  <a:cubicBezTo>
                    <a:pt x="46400" y="25994"/>
                    <a:pt x="46082" y="37343"/>
                    <a:pt x="26535" y="31724"/>
                  </a:cubicBezTo>
                  <a:cubicBezTo>
                    <a:pt x="6972" y="26105"/>
                    <a:pt x="558" y="46957"/>
                    <a:pt x="1" y="469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38" name="Google Shape;3238;p29"/>
            <p:cNvSpPr/>
            <p:nvPr/>
          </p:nvSpPr>
          <p:spPr>
            <a:xfrm>
              <a:off x="397675" y="1961525"/>
              <a:ext cx="2440175" cy="1165575"/>
            </a:xfrm>
            <a:custGeom>
              <a:avLst/>
              <a:gdLst/>
              <a:ahLst/>
              <a:cxnLst/>
              <a:rect l="l" t="t" r="r" b="b"/>
              <a:pathLst>
                <a:path w="97607" h="46623" fill="none" extrusionOk="0">
                  <a:moveTo>
                    <a:pt x="97607" y="0"/>
                  </a:moveTo>
                  <a:cubicBezTo>
                    <a:pt x="90332" y="2197"/>
                    <a:pt x="93675" y="10777"/>
                    <a:pt x="85621" y="15870"/>
                  </a:cubicBezTo>
                  <a:cubicBezTo>
                    <a:pt x="77567" y="20980"/>
                    <a:pt x="65135" y="7243"/>
                    <a:pt x="55680" y="16618"/>
                  </a:cubicBezTo>
                  <a:cubicBezTo>
                    <a:pt x="46225" y="25994"/>
                    <a:pt x="45891" y="36881"/>
                    <a:pt x="26440" y="31406"/>
                  </a:cubicBezTo>
                  <a:cubicBezTo>
                    <a:pt x="7005" y="25930"/>
                    <a:pt x="685" y="46623"/>
                    <a:pt x="1" y="466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39" name="Google Shape;3239;p29"/>
            <p:cNvSpPr/>
            <p:nvPr/>
          </p:nvSpPr>
          <p:spPr>
            <a:xfrm>
              <a:off x="396100" y="1971875"/>
              <a:ext cx="2455275" cy="1156425"/>
            </a:xfrm>
            <a:custGeom>
              <a:avLst/>
              <a:gdLst/>
              <a:ahLst/>
              <a:cxnLst/>
              <a:rect l="l" t="t" r="r" b="b"/>
              <a:pathLst>
                <a:path w="98211" h="46257" fill="none" extrusionOk="0">
                  <a:moveTo>
                    <a:pt x="98211" y="0"/>
                  </a:moveTo>
                  <a:cubicBezTo>
                    <a:pt x="91032" y="2149"/>
                    <a:pt x="93913" y="10951"/>
                    <a:pt x="85732" y="15806"/>
                  </a:cubicBezTo>
                  <a:cubicBezTo>
                    <a:pt x="77550" y="20645"/>
                    <a:pt x="65166" y="7306"/>
                    <a:pt x="55616" y="16650"/>
                  </a:cubicBezTo>
                  <a:cubicBezTo>
                    <a:pt x="46065" y="25978"/>
                    <a:pt x="45683" y="36403"/>
                    <a:pt x="26360" y="31071"/>
                  </a:cubicBezTo>
                  <a:cubicBezTo>
                    <a:pt x="7036" y="25755"/>
                    <a:pt x="828" y="46256"/>
                    <a:pt x="0" y="462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40" name="Google Shape;3240;p29"/>
            <p:cNvSpPr/>
            <p:nvPr/>
          </p:nvSpPr>
          <p:spPr>
            <a:xfrm>
              <a:off x="394900" y="1981825"/>
              <a:ext cx="2469625" cy="1147675"/>
            </a:xfrm>
            <a:custGeom>
              <a:avLst/>
              <a:gdLst/>
              <a:ahLst/>
              <a:cxnLst/>
              <a:rect l="l" t="t" r="r" b="b"/>
              <a:pathLst>
                <a:path w="98785" h="45907" fill="none" extrusionOk="0">
                  <a:moveTo>
                    <a:pt x="98784" y="0"/>
                  </a:moveTo>
                  <a:cubicBezTo>
                    <a:pt x="91717" y="2133"/>
                    <a:pt x="94136" y="11158"/>
                    <a:pt x="85811" y="15743"/>
                  </a:cubicBezTo>
                  <a:cubicBezTo>
                    <a:pt x="77503" y="20311"/>
                    <a:pt x="65182" y="7386"/>
                    <a:pt x="55536" y="16682"/>
                  </a:cubicBezTo>
                  <a:cubicBezTo>
                    <a:pt x="45890" y="25977"/>
                    <a:pt x="45477" y="35942"/>
                    <a:pt x="26264" y="30769"/>
                  </a:cubicBezTo>
                  <a:cubicBezTo>
                    <a:pt x="7036" y="25580"/>
                    <a:pt x="956" y="45906"/>
                    <a:pt x="0" y="459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41" name="Google Shape;3241;p29"/>
            <p:cNvSpPr/>
            <p:nvPr/>
          </p:nvSpPr>
          <p:spPr>
            <a:xfrm>
              <a:off x="393300" y="1992175"/>
              <a:ext cx="2484350" cy="1138900"/>
            </a:xfrm>
            <a:custGeom>
              <a:avLst/>
              <a:gdLst/>
              <a:ahLst/>
              <a:cxnLst/>
              <a:rect l="l" t="t" r="r" b="b"/>
              <a:pathLst>
                <a:path w="99374" h="45556" fill="none" extrusionOk="0">
                  <a:moveTo>
                    <a:pt x="99373" y="0"/>
                  </a:moveTo>
                  <a:cubicBezTo>
                    <a:pt x="92418" y="2085"/>
                    <a:pt x="94375" y="11349"/>
                    <a:pt x="85923" y="15663"/>
                  </a:cubicBezTo>
                  <a:cubicBezTo>
                    <a:pt x="77471" y="19961"/>
                    <a:pt x="65215" y="7449"/>
                    <a:pt x="55473" y="16713"/>
                  </a:cubicBezTo>
                  <a:cubicBezTo>
                    <a:pt x="45732" y="25961"/>
                    <a:pt x="45270" y="35464"/>
                    <a:pt x="26169" y="30434"/>
                  </a:cubicBezTo>
                  <a:cubicBezTo>
                    <a:pt x="7068" y="25388"/>
                    <a:pt x="1099" y="45556"/>
                    <a:pt x="1" y="455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42" name="Google Shape;3242;p29"/>
            <p:cNvSpPr/>
            <p:nvPr/>
          </p:nvSpPr>
          <p:spPr>
            <a:xfrm>
              <a:off x="391725" y="2002125"/>
              <a:ext cx="2499050" cy="1130150"/>
            </a:xfrm>
            <a:custGeom>
              <a:avLst/>
              <a:gdLst/>
              <a:ahLst/>
              <a:cxnLst/>
              <a:rect l="l" t="t" r="r" b="b"/>
              <a:pathLst>
                <a:path w="99962" h="45206" fill="none" extrusionOk="0">
                  <a:moveTo>
                    <a:pt x="99962" y="0"/>
                  </a:moveTo>
                  <a:cubicBezTo>
                    <a:pt x="93117" y="2069"/>
                    <a:pt x="94613" y="11556"/>
                    <a:pt x="86034" y="15599"/>
                  </a:cubicBezTo>
                  <a:cubicBezTo>
                    <a:pt x="77454" y="19642"/>
                    <a:pt x="65230" y="7529"/>
                    <a:pt x="55409" y="16745"/>
                  </a:cubicBezTo>
                  <a:cubicBezTo>
                    <a:pt x="45572" y="25961"/>
                    <a:pt x="45078" y="35002"/>
                    <a:pt x="26089" y="30116"/>
                  </a:cubicBezTo>
                  <a:cubicBezTo>
                    <a:pt x="7099" y="25213"/>
                    <a:pt x="1242" y="45205"/>
                    <a:pt x="0" y="451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43" name="Google Shape;3243;p29"/>
            <p:cNvSpPr/>
            <p:nvPr/>
          </p:nvSpPr>
          <p:spPr>
            <a:xfrm>
              <a:off x="390125" y="2012450"/>
              <a:ext cx="2513775" cy="1121025"/>
            </a:xfrm>
            <a:custGeom>
              <a:avLst/>
              <a:gdLst/>
              <a:ahLst/>
              <a:cxnLst/>
              <a:rect l="l" t="t" r="r" b="b"/>
              <a:pathLst>
                <a:path w="100551" h="44841" fill="none" extrusionOk="0">
                  <a:moveTo>
                    <a:pt x="100551" y="1"/>
                  </a:moveTo>
                  <a:cubicBezTo>
                    <a:pt x="93818" y="2022"/>
                    <a:pt x="94853" y="11732"/>
                    <a:pt x="86146" y="15520"/>
                  </a:cubicBezTo>
                  <a:cubicBezTo>
                    <a:pt x="77423" y="19293"/>
                    <a:pt x="65262" y="7593"/>
                    <a:pt x="55345" y="16778"/>
                  </a:cubicBezTo>
                  <a:cubicBezTo>
                    <a:pt x="45413" y="25946"/>
                    <a:pt x="44872" y="34526"/>
                    <a:pt x="26010" y="29782"/>
                  </a:cubicBezTo>
                  <a:cubicBezTo>
                    <a:pt x="7131" y="25039"/>
                    <a:pt x="1369" y="44840"/>
                    <a:pt x="0" y="448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44" name="Google Shape;3244;p29"/>
            <p:cNvSpPr/>
            <p:nvPr/>
          </p:nvSpPr>
          <p:spPr>
            <a:xfrm>
              <a:off x="388525" y="2022400"/>
              <a:ext cx="2528525" cy="1112650"/>
            </a:xfrm>
            <a:custGeom>
              <a:avLst/>
              <a:gdLst/>
              <a:ahLst/>
              <a:cxnLst/>
              <a:rect l="l" t="t" r="r" b="b"/>
              <a:pathLst>
                <a:path w="101141" h="44506" fill="none" extrusionOk="0">
                  <a:moveTo>
                    <a:pt x="101140" y="1"/>
                  </a:moveTo>
                  <a:cubicBezTo>
                    <a:pt x="94519" y="1990"/>
                    <a:pt x="95092" y="11939"/>
                    <a:pt x="86242" y="15457"/>
                  </a:cubicBezTo>
                  <a:cubicBezTo>
                    <a:pt x="77391" y="18974"/>
                    <a:pt x="65294" y="7673"/>
                    <a:pt x="55282" y="16810"/>
                  </a:cubicBezTo>
                  <a:cubicBezTo>
                    <a:pt x="45254" y="25946"/>
                    <a:pt x="44681" y="34064"/>
                    <a:pt x="25914" y="29464"/>
                  </a:cubicBezTo>
                  <a:cubicBezTo>
                    <a:pt x="7164" y="24864"/>
                    <a:pt x="1513" y="44506"/>
                    <a:pt x="1" y="444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45" name="Google Shape;3245;p29"/>
            <p:cNvSpPr/>
            <p:nvPr/>
          </p:nvSpPr>
          <p:spPr>
            <a:xfrm>
              <a:off x="387350" y="2032750"/>
              <a:ext cx="2542825" cy="1103500"/>
            </a:xfrm>
            <a:custGeom>
              <a:avLst/>
              <a:gdLst/>
              <a:ahLst/>
              <a:cxnLst/>
              <a:rect l="l" t="t" r="r" b="b"/>
              <a:pathLst>
                <a:path w="101713" h="44140" fill="none" extrusionOk="0">
                  <a:moveTo>
                    <a:pt x="101713" y="1"/>
                  </a:moveTo>
                  <a:cubicBezTo>
                    <a:pt x="95202" y="1959"/>
                    <a:pt x="95330" y="12130"/>
                    <a:pt x="86336" y="15377"/>
                  </a:cubicBezTo>
                  <a:cubicBezTo>
                    <a:pt x="77343" y="18624"/>
                    <a:pt x="65309" y="7737"/>
                    <a:pt x="55202" y="16841"/>
                  </a:cubicBezTo>
                  <a:cubicBezTo>
                    <a:pt x="45078" y="25930"/>
                    <a:pt x="44457" y="33586"/>
                    <a:pt x="25818" y="29130"/>
                  </a:cubicBezTo>
                  <a:cubicBezTo>
                    <a:pt x="7163" y="24673"/>
                    <a:pt x="1640" y="44140"/>
                    <a:pt x="0" y="441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46" name="Google Shape;3246;p29"/>
            <p:cNvSpPr/>
            <p:nvPr/>
          </p:nvSpPr>
          <p:spPr>
            <a:xfrm>
              <a:off x="385750" y="2042700"/>
              <a:ext cx="2557550" cy="1094750"/>
            </a:xfrm>
            <a:custGeom>
              <a:avLst/>
              <a:gdLst/>
              <a:ahLst/>
              <a:cxnLst/>
              <a:rect l="l" t="t" r="r" b="b"/>
              <a:pathLst>
                <a:path w="102302" h="43790" fill="none" extrusionOk="0">
                  <a:moveTo>
                    <a:pt x="102302" y="1"/>
                  </a:moveTo>
                  <a:cubicBezTo>
                    <a:pt x="95903" y="1927"/>
                    <a:pt x="95569" y="12337"/>
                    <a:pt x="86448" y="15313"/>
                  </a:cubicBezTo>
                  <a:cubicBezTo>
                    <a:pt x="77327" y="18290"/>
                    <a:pt x="65341" y="7816"/>
                    <a:pt x="55122" y="16873"/>
                  </a:cubicBezTo>
                  <a:cubicBezTo>
                    <a:pt x="44919" y="25946"/>
                    <a:pt x="44267" y="33125"/>
                    <a:pt x="25723" y="28811"/>
                  </a:cubicBezTo>
                  <a:cubicBezTo>
                    <a:pt x="7195" y="24497"/>
                    <a:pt x="1783" y="43789"/>
                    <a:pt x="0" y="43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47" name="Google Shape;3247;p29"/>
            <p:cNvSpPr/>
            <p:nvPr/>
          </p:nvSpPr>
          <p:spPr>
            <a:xfrm>
              <a:off x="384150" y="2053050"/>
              <a:ext cx="2572300" cy="1086000"/>
            </a:xfrm>
            <a:custGeom>
              <a:avLst/>
              <a:gdLst/>
              <a:ahLst/>
              <a:cxnLst/>
              <a:rect l="l" t="t" r="r" b="b"/>
              <a:pathLst>
                <a:path w="102892" h="43440" fill="none" extrusionOk="0">
                  <a:moveTo>
                    <a:pt x="102891" y="0"/>
                  </a:moveTo>
                  <a:cubicBezTo>
                    <a:pt x="96604" y="1895"/>
                    <a:pt x="95808" y="12512"/>
                    <a:pt x="86544" y="15233"/>
                  </a:cubicBezTo>
                  <a:cubicBezTo>
                    <a:pt x="77296" y="17955"/>
                    <a:pt x="65358" y="7880"/>
                    <a:pt x="55059" y="16905"/>
                  </a:cubicBezTo>
                  <a:cubicBezTo>
                    <a:pt x="44761" y="25930"/>
                    <a:pt x="44060" y="32647"/>
                    <a:pt x="25644" y="28477"/>
                  </a:cubicBezTo>
                  <a:cubicBezTo>
                    <a:pt x="7227" y="24322"/>
                    <a:pt x="1927" y="43439"/>
                    <a:pt x="1" y="434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48" name="Google Shape;3248;p29"/>
            <p:cNvSpPr/>
            <p:nvPr/>
          </p:nvSpPr>
          <p:spPr>
            <a:xfrm>
              <a:off x="382575" y="2063000"/>
              <a:ext cx="2587400" cy="1077225"/>
            </a:xfrm>
            <a:custGeom>
              <a:avLst/>
              <a:gdLst/>
              <a:ahLst/>
              <a:cxnLst/>
              <a:rect l="l" t="t" r="r" b="b"/>
              <a:pathLst>
                <a:path w="103496" h="43089" fill="none" extrusionOk="0">
                  <a:moveTo>
                    <a:pt x="103495" y="0"/>
                  </a:moveTo>
                  <a:cubicBezTo>
                    <a:pt x="97303" y="1863"/>
                    <a:pt x="96046" y="12718"/>
                    <a:pt x="86655" y="15170"/>
                  </a:cubicBezTo>
                  <a:cubicBezTo>
                    <a:pt x="77263" y="17621"/>
                    <a:pt x="65389" y="7959"/>
                    <a:pt x="54995" y="16952"/>
                  </a:cubicBezTo>
                  <a:cubicBezTo>
                    <a:pt x="44601" y="25930"/>
                    <a:pt x="43869" y="32185"/>
                    <a:pt x="25563" y="28158"/>
                  </a:cubicBezTo>
                  <a:cubicBezTo>
                    <a:pt x="7258" y="24147"/>
                    <a:pt x="2053" y="43089"/>
                    <a:pt x="0" y="430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49" name="Google Shape;3249;p29"/>
            <p:cNvSpPr/>
            <p:nvPr/>
          </p:nvSpPr>
          <p:spPr>
            <a:xfrm>
              <a:off x="380975" y="2073350"/>
              <a:ext cx="2602125" cy="1068075"/>
            </a:xfrm>
            <a:custGeom>
              <a:avLst/>
              <a:gdLst/>
              <a:ahLst/>
              <a:cxnLst/>
              <a:rect l="l" t="t" r="r" b="b"/>
              <a:pathLst>
                <a:path w="104085" h="42723" fill="none" extrusionOk="0">
                  <a:moveTo>
                    <a:pt x="104085" y="0"/>
                  </a:moveTo>
                  <a:cubicBezTo>
                    <a:pt x="98004" y="1815"/>
                    <a:pt x="96285" y="12909"/>
                    <a:pt x="86766" y="15090"/>
                  </a:cubicBezTo>
                  <a:cubicBezTo>
                    <a:pt x="77248" y="17287"/>
                    <a:pt x="65421" y="8023"/>
                    <a:pt x="54931" y="16968"/>
                  </a:cubicBezTo>
                  <a:cubicBezTo>
                    <a:pt x="44442" y="25914"/>
                    <a:pt x="43662" y="31708"/>
                    <a:pt x="25468" y="27840"/>
                  </a:cubicBezTo>
                  <a:cubicBezTo>
                    <a:pt x="7291" y="23956"/>
                    <a:pt x="2197" y="42723"/>
                    <a:pt x="0" y="427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50" name="Google Shape;3250;p29"/>
            <p:cNvSpPr/>
            <p:nvPr/>
          </p:nvSpPr>
          <p:spPr>
            <a:xfrm>
              <a:off x="379375" y="2083300"/>
              <a:ext cx="2616850" cy="1059725"/>
            </a:xfrm>
            <a:custGeom>
              <a:avLst/>
              <a:gdLst/>
              <a:ahLst/>
              <a:cxnLst/>
              <a:rect l="l" t="t" r="r" b="b"/>
              <a:pathLst>
                <a:path w="104674" h="42389" fill="none" extrusionOk="0">
                  <a:moveTo>
                    <a:pt x="104674" y="0"/>
                  </a:moveTo>
                  <a:cubicBezTo>
                    <a:pt x="98705" y="1799"/>
                    <a:pt x="96524" y="13116"/>
                    <a:pt x="86862" y="15026"/>
                  </a:cubicBezTo>
                  <a:cubicBezTo>
                    <a:pt x="77216" y="16952"/>
                    <a:pt x="65453" y="8102"/>
                    <a:pt x="54868" y="17016"/>
                  </a:cubicBezTo>
                  <a:cubicBezTo>
                    <a:pt x="44283" y="25914"/>
                    <a:pt x="43471" y="31246"/>
                    <a:pt x="25389" y="27521"/>
                  </a:cubicBezTo>
                  <a:cubicBezTo>
                    <a:pt x="7307" y="23797"/>
                    <a:pt x="2341" y="42388"/>
                    <a:pt x="1" y="423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51" name="Google Shape;3251;p29"/>
            <p:cNvSpPr/>
            <p:nvPr/>
          </p:nvSpPr>
          <p:spPr>
            <a:xfrm>
              <a:off x="378175" y="2093650"/>
              <a:ext cx="2631200" cy="1050550"/>
            </a:xfrm>
            <a:custGeom>
              <a:avLst/>
              <a:gdLst/>
              <a:ahLst/>
              <a:cxnLst/>
              <a:rect l="l" t="t" r="r" b="b"/>
              <a:pathLst>
                <a:path w="105248" h="42022" fill="none" extrusionOk="0">
                  <a:moveTo>
                    <a:pt x="105247" y="0"/>
                  </a:moveTo>
                  <a:cubicBezTo>
                    <a:pt x="99389" y="1751"/>
                    <a:pt x="96747" y="13291"/>
                    <a:pt x="86958" y="14946"/>
                  </a:cubicBezTo>
                  <a:cubicBezTo>
                    <a:pt x="77169" y="16602"/>
                    <a:pt x="65453" y="8166"/>
                    <a:pt x="54789" y="17032"/>
                  </a:cubicBezTo>
                  <a:cubicBezTo>
                    <a:pt x="44108" y="25898"/>
                    <a:pt x="43249" y="30768"/>
                    <a:pt x="25294" y="27187"/>
                  </a:cubicBezTo>
                  <a:cubicBezTo>
                    <a:pt x="7323" y="23606"/>
                    <a:pt x="2468" y="42022"/>
                    <a:pt x="1" y="420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52" name="Google Shape;3252;p29"/>
            <p:cNvSpPr/>
            <p:nvPr/>
          </p:nvSpPr>
          <p:spPr>
            <a:xfrm>
              <a:off x="376600" y="2103575"/>
              <a:ext cx="2645900" cy="1041825"/>
            </a:xfrm>
            <a:custGeom>
              <a:avLst/>
              <a:gdLst/>
              <a:ahLst/>
              <a:cxnLst/>
              <a:rect l="l" t="t" r="r" b="b"/>
              <a:pathLst>
                <a:path w="105836" h="41673" fill="none" extrusionOk="0">
                  <a:moveTo>
                    <a:pt x="105835" y="1"/>
                  </a:moveTo>
                  <a:cubicBezTo>
                    <a:pt x="100089" y="1736"/>
                    <a:pt x="96985" y="13499"/>
                    <a:pt x="87069" y="14884"/>
                  </a:cubicBezTo>
                  <a:cubicBezTo>
                    <a:pt x="77152" y="16284"/>
                    <a:pt x="65485" y="8246"/>
                    <a:pt x="54724" y="17080"/>
                  </a:cubicBezTo>
                  <a:cubicBezTo>
                    <a:pt x="43948" y="25899"/>
                    <a:pt x="43057" y="30308"/>
                    <a:pt x="25198" y="26870"/>
                  </a:cubicBezTo>
                  <a:cubicBezTo>
                    <a:pt x="7354" y="23431"/>
                    <a:pt x="2611" y="41673"/>
                    <a:pt x="0" y="41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53" name="Google Shape;3253;p29"/>
            <p:cNvSpPr/>
            <p:nvPr/>
          </p:nvSpPr>
          <p:spPr>
            <a:xfrm>
              <a:off x="375000" y="2113925"/>
              <a:ext cx="2660625" cy="1033075"/>
            </a:xfrm>
            <a:custGeom>
              <a:avLst/>
              <a:gdLst/>
              <a:ahLst/>
              <a:cxnLst/>
              <a:rect l="l" t="t" r="r" b="b"/>
              <a:pathLst>
                <a:path w="106425" h="41323" fill="none" extrusionOk="0">
                  <a:moveTo>
                    <a:pt x="106425" y="1"/>
                  </a:moveTo>
                  <a:cubicBezTo>
                    <a:pt x="100790" y="1688"/>
                    <a:pt x="97224" y="13690"/>
                    <a:pt x="87180" y="14804"/>
                  </a:cubicBezTo>
                  <a:cubicBezTo>
                    <a:pt x="77121" y="15934"/>
                    <a:pt x="65517" y="8310"/>
                    <a:pt x="54661" y="17096"/>
                  </a:cubicBezTo>
                  <a:cubicBezTo>
                    <a:pt x="43789" y="25883"/>
                    <a:pt x="42850" y="29830"/>
                    <a:pt x="25118" y="26535"/>
                  </a:cubicBezTo>
                  <a:cubicBezTo>
                    <a:pt x="7386" y="23240"/>
                    <a:pt x="2738" y="41322"/>
                    <a:pt x="1" y="4129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54" name="Google Shape;3254;p29"/>
            <p:cNvSpPr/>
            <p:nvPr/>
          </p:nvSpPr>
          <p:spPr>
            <a:xfrm>
              <a:off x="373400" y="2123875"/>
              <a:ext cx="2675350" cy="1024325"/>
            </a:xfrm>
            <a:custGeom>
              <a:avLst/>
              <a:gdLst/>
              <a:ahLst/>
              <a:cxnLst/>
              <a:rect l="l" t="t" r="r" b="b"/>
              <a:pathLst>
                <a:path w="107014" h="40973" fill="none" extrusionOk="0">
                  <a:moveTo>
                    <a:pt x="107014" y="1"/>
                  </a:moveTo>
                  <a:cubicBezTo>
                    <a:pt x="101491" y="1656"/>
                    <a:pt x="97463" y="13881"/>
                    <a:pt x="87276" y="14740"/>
                  </a:cubicBezTo>
                  <a:cubicBezTo>
                    <a:pt x="77089" y="15600"/>
                    <a:pt x="65549" y="8389"/>
                    <a:pt x="54582" y="17144"/>
                  </a:cubicBezTo>
                  <a:cubicBezTo>
                    <a:pt x="43631" y="25882"/>
                    <a:pt x="42644" y="29368"/>
                    <a:pt x="25023" y="26217"/>
                  </a:cubicBezTo>
                  <a:cubicBezTo>
                    <a:pt x="7403" y="23081"/>
                    <a:pt x="2882" y="40972"/>
                    <a:pt x="1" y="409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55" name="Google Shape;3255;p29"/>
            <p:cNvSpPr/>
            <p:nvPr/>
          </p:nvSpPr>
          <p:spPr>
            <a:xfrm>
              <a:off x="371825" y="2133825"/>
              <a:ext cx="2690075" cy="1015550"/>
            </a:xfrm>
            <a:custGeom>
              <a:avLst/>
              <a:gdLst/>
              <a:ahLst/>
              <a:cxnLst/>
              <a:rect l="l" t="t" r="r" b="b"/>
              <a:pathLst>
                <a:path w="107603" h="40622" fill="none" extrusionOk="0">
                  <a:moveTo>
                    <a:pt x="107602" y="1"/>
                  </a:moveTo>
                  <a:cubicBezTo>
                    <a:pt x="102190" y="1640"/>
                    <a:pt x="97717" y="14088"/>
                    <a:pt x="87387" y="14692"/>
                  </a:cubicBezTo>
                  <a:cubicBezTo>
                    <a:pt x="77057" y="15281"/>
                    <a:pt x="65564" y="8469"/>
                    <a:pt x="54518" y="17176"/>
                  </a:cubicBezTo>
                  <a:cubicBezTo>
                    <a:pt x="43471" y="25882"/>
                    <a:pt x="42452" y="28891"/>
                    <a:pt x="24943" y="25898"/>
                  </a:cubicBezTo>
                  <a:cubicBezTo>
                    <a:pt x="7434" y="22906"/>
                    <a:pt x="3025" y="40622"/>
                    <a:pt x="0" y="406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56" name="Google Shape;3256;p29"/>
            <p:cNvSpPr/>
            <p:nvPr/>
          </p:nvSpPr>
          <p:spPr>
            <a:xfrm>
              <a:off x="370625" y="2144175"/>
              <a:ext cx="2704400" cy="1006800"/>
            </a:xfrm>
            <a:custGeom>
              <a:avLst/>
              <a:gdLst/>
              <a:ahLst/>
              <a:cxnLst/>
              <a:rect l="l" t="t" r="r" b="b"/>
              <a:pathLst>
                <a:path w="108176" h="40272" fill="none" extrusionOk="0">
                  <a:moveTo>
                    <a:pt x="108175" y="1"/>
                  </a:moveTo>
                  <a:cubicBezTo>
                    <a:pt x="102875" y="1592"/>
                    <a:pt x="97941" y="14278"/>
                    <a:pt x="87483" y="14613"/>
                  </a:cubicBezTo>
                  <a:cubicBezTo>
                    <a:pt x="77025" y="14931"/>
                    <a:pt x="65580" y="8532"/>
                    <a:pt x="54438" y="17207"/>
                  </a:cubicBezTo>
                  <a:cubicBezTo>
                    <a:pt x="43296" y="25882"/>
                    <a:pt x="42229" y="28413"/>
                    <a:pt x="24848" y="25564"/>
                  </a:cubicBezTo>
                  <a:cubicBezTo>
                    <a:pt x="7450" y="22715"/>
                    <a:pt x="3152" y="40272"/>
                    <a:pt x="1" y="402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57" name="Google Shape;3257;p29"/>
            <p:cNvSpPr/>
            <p:nvPr/>
          </p:nvSpPr>
          <p:spPr>
            <a:xfrm>
              <a:off x="369025" y="2154125"/>
              <a:ext cx="2719525" cy="998050"/>
            </a:xfrm>
            <a:custGeom>
              <a:avLst/>
              <a:gdLst/>
              <a:ahLst/>
              <a:cxnLst/>
              <a:rect l="l" t="t" r="r" b="b"/>
              <a:pathLst>
                <a:path w="108781" h="39922" fill="none" extrusionOk="0">
                  <a:moveTo>
                    <a:pt x="108781" y="0"/>
                  </a:moveTo>
                  <a:cubicBezTo>
                    <a:pt x="103576" y="1576"/>
                    <a:pt x="98180" y="14485"/>
                    <a:pt x="87579" y="14549"/>
                  </a:cubicBezTo>
                  <a:cubicBezTo>
                    <a:pt x="76994" y="14613"/>
                    <a:pt x="65613" y="8612"/>
                    <a:pt x="54375" y="17255"/>
                  </a:cubicBezTo>
                  <a:cubicBezTo>
                    <a:pt x="43137" y="25882"/>
                    <a:pt x="42039" y="27951"/>
                    <a:pt x="24752" y="25245"/>
                  </a:cubicBezTo>
                  <a:cubicBezTo>
                    <a:pt x="7482" y="22555"/>
                    <a:pt x="3296" y="39921"/>
                    <a:pt x="1" y="399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58" name="Google Shape;3258;p29"/>
            <p:cNvSpPr/>
            <p:nvPr/>
          </p:nvSpPr>
          <p:spPr>
            <a:xfrm>
              <a:off x="367450" y="2164475"/>
              <a:ext cx="2734225" cy="988900"/>
            </a:xfrm>
            <a:custGeom>
              <a:avLst/>
              <a:gdLst/>
              <a:ahLst/>
              <a:cxnLst/>
              <a:rect l="l" t="t" r="r" b="b"/>
              <a:pathLst>
                <a:path w="109369" h="39556" fill="none" extrusionOk="0">
                  <a:moveTo>
                    <a:pt x="109369" y="0"/>
                  </a:moveTo>
                  <a:cubicBezTo>
                    <a:pt x="104275" y="1528"/>
                    <a:pt x="98418" y="14660"/>
                    <a:pt x="87689" y="14469"/>
                  </a:cubicBezTo>
                  <a:cubicBezTo>
                    <a:pt x="76961" y="14262"/>
                    <a:pt x="65644" y="8675"/>
                    <a:pt x="54311" y="17271"/>
                  </a:cubicBezTo>
                  <a:cubicBezTo>
                    <a:pt x="42977" y="25866"/>
                    <a:pt x="41831" y="27474"/>
                    <a:pt x="24672" y="24927"/>
                  </a:cubicBezTo>
                  <a:cubicBezTo>
                    <a:pt x="7513" y="22364"/>
                    <a:pt x="3422" y="39555"/>
                    <a:pt x="0" y="39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59" name="Google Shape;3259;p29"/>
            <p:cNvSpPr/>
            <p:nvPr/>
          </p:nvSpPr>
          <p:spPr>
            <a:xfrm>
              <a:off x="365850" y="2174425"/>
              <a:ext cx="2748975" cy="980525"/>
            </a:xfrm>
            <a:custGeom>
              <a:avLst/>
              <a:gdLst/>
              <a:ahLst/>
              <a:cxnLst/>
              <a:rect l="l" t="t" r="r" b="b"/>
              <a:pathLst>
                <a:path w="109959" h="39221" fill="none" extrusionOk="0">
                  <a:moveTo>
                    <a:pt x="109958" y="0"/>
                  </a:moveTo>
                  <a:cubicBezTo>
                    <a:pt x="104992" y="1497"/>
                    <a:pt x="98657" y="14867"/>
                    <a:pt x="87801" y="14406"/>
                  </a:cubicBezTo>
                  <a:cubicBezTo>
                    <a:pt x="76945" y="13928"/>
                    <a:pt x="65676" y="8755"/>
                    <a:pt x="54247" y="17318"/>
                  </a:cubicBezTo>
                  <a:cubicBezTo>
                    <a:pt x="42818" y="25866"/>
                    <a:pt x="41641" y="27012"/>
                    <a:pt x="24593" y="24609"/>
                  </a:cubicBezTo>
                  <a:cubicBezTo>
                    <a:pt x="7529" y="22189"/>
                    <a:pt x="3566" y="39221"/>
                    <a:pt x="1" y="391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60" name="Google Shape;3260;p29"/>
            <p:cNvSpPr/>
            <p:nvPr/>
          </p:nvSpPr>
          <p:spPr>
            <a:xfrm>
              <a:off x="364250" y="2184775"/>
              <a:ext cx="2763700" cy="971375"/>
            </a:xfrm>
            <a:custGeom>
              <a:avLst/>
              <a:gdLst/>
              <a:ahLst/>
              <a:cxnLst/>
              <a:rect l="l" t="t" r="r" b="b"/>
              <a:pathLst>
                <a:path w="110548" h="38855" fill="none" extrusionOk="0">
                  <a:moveTo>
                    <a:pt x="110548" y="0"/>
                  </a:moveTo>
                  <a:cubicBezTo>
                    <a:pt x="105693" y="1465"/>
                    <a:pt x="98896" y="15058"/>
                    <a:pt x="87897" y="14326"/>
                  </a:cubicBezTo>
                  <a:cubicBezTo>
                    <a:pt x="76914" y="13594"/>
                    <a:pt x="65692" y="8818"/>
                    <a:pt x="54184" y="17334"/>
                  </a:cubicBezTo>
                  <a:cubicBezTo>
                    <a:pt x="42660" y="25850"/>
                    <a:pt x="41434" y="26534"/>
                    <a:pt x="24498" y="24274"/>
                  </a:cubicBezTo>
                  <a:cubicBezTo>
                    <a:pt x="7562" y="21998"/>
                    <a:pt x="3710" y="38855"/>
                    <a:pt x="1" y="388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61" name="Google Shape;3261;p29"/>
            <p:cNvSpPr/>
            <p:nvPr/>
          </p:nvSpPr>
          <p:spPr>
            <a:xfrm>
              <a:off x="362675" y="2194725"/>
              <a:ext cx="2778400" cy="962625"/>
            </a:xfrm>
            <a:custGeom>
              <a:avLst/>
              <a:gdLst/>
              <a:ahLst/>
              <a:cxnLst/>
              <a:rect l="l" t="t" r="r" b="b"/>
              <a:pathLst>
                <a:path w="111136" h="38505" fill="none" extrusionOk="0">
                  <a:moveTo>
                    <a:pt x="111136" y="0"/>
                  </a:moveTo>
                  <a:cubicBezTo>
                    <a:pt x="106392" y="1433"/>
                    <a:pt x="99134" y="15265"/>
                    <a:pt x="88008" y="14262"/>
                  </a:cubicBezTo>
                  <a:cubicBezTo>
                    <a:pt x="76881" y="13259"/>
                    <a:pt x="65723" y="8914"/>
                    <a:pt x="54119" y="17382"/>
                  </a:cubicBezTo>
                  <a:cubicBezTo>
                    <a:pt x="42500" y="25850"/>
                    <a:pt x="41242" y="26073"/>
                    <a:pt x="24418" y="23956"/>
                  </a:cubicBezTo>
                  <a:cubicBezTo>
                    <a:pt x="7593" y="21839"/>
                    <a:pt x="3852" y="38504"/>
                    <a:pt x="0" y="384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62" name="Google Shape;3262;p29"/>
            <p:cNvSpPr/>
            <p:nvPr/>
          </p:nvSpPr>
          <p:spPr>
            <a:xfrm>
              <a:off x="361475" y="2205050"/>
              <a:ext cx="2792750" cy="953875"/>
            </a:xfrm>
            <a:custGeom>
              <a:avLst/>
              <a:gdLst/>
              <a:ahLst/>
              <a:cxnLst/>
              <a:rect l="l" t="t" r="r" b="b"/>
              <a:pathLst>
                <a:path w="111710" h="38155" fill="none" extrusionOk="0">
                  <a:moveTo>
                    <a:pt x="111709" y="1"/>
                  </a:moveTo>
                  <a:cubicBezTo>
                    <a:pt x="107077" y="1386"/>
                    <a:pt x="99357" y="15441"/>
                    <a:pt x="88103" y="14183"/>
                  </a:cubicBezTo>
                  <a:cubicBezTo>
                    <a:pt x="76850" y="12926"/>
                    <a:pt x="65739" y="8978"/>
                    <a:pt x="54024" y="17399"/>
                  </a:cubicBezTo>
                  <a:cubicBezTo>
                    <a:pt x="42325" y="25835"/>
                    <a:pt x="41020" y="25596"/>
                    <a:pt x="24306" y="23622"/>
                  </a:cubicBezTo>
                  <a:cubicBezTo>
                    <a:pt x="7609" y="21649"/>
                    <a:pt x="3980" y="38155"/>
                    <a:pt x="0" y="381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63" name="Google Shape;3263;p29"/>
            <p:cNvSpPr/>
            <p:nvPr/>
          </p:nvSpPr>
          <p:spPr>
            <a:xfrm>
              <a:off x="359875" y="2215000"/>
              <a:ext cx="2807475" cy="945125"/>
            </a:xfrm>
            <a:custGeom>
              <a:avLst/>
              <a:gdLst/>
              <a:ahLst/>
              <a:cxnLst/>
              <a:rect l="l" t="t" r="r" b="b"/>
              <a:pathLst>
                <a:path w="112299" h="37805" fill="none" extrusionOk="0">
                  <a:moveTo>
                    <a:pt x="112298" y="1"/>
                  </a:moveTo>
                  <a:cubicBezTo>
                    <a:pt x="107778" y="1370"/>
                    <a:pt x="99596" y="15648"/>
                    <a:pt x="88215" y="14120"/>
                  </a:cubicBezTo>
                  <a:cubicBezTo>
                    <a:pt x="76818" y="12592"/>
                    <a:pt x="65772" y="9058"/>
                    <a:pt x="53961" y="17446"/>
                  </a:cubicBezTo>
                  <a:cubicBezTo>
                    <a:pt x="42166" y="25835"/>
                    <a:pt x="40829" y="25134"/>
                    <a:pt x="24227" y="23304"/>
                  </a:cubicBezTo>
                  <a:cubicBezTo>
                    <a:pt x="7641" y="21473"/>
                    <a:pt x="4107" y="37805"/>
                    <a:pt x="1" y="37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64" name="Google Shape;3264;p29"/>
            <p:cNvSpPr/>
            <p:nvPr/>
          </p:nvSpPr>
          <p:spPr>
            <a:xfrm>
              <a:off x="358300" y="2225350"/>
              <a:ext cx="2822175" cy="935975"/>
            </a:xfrm>
            <a:custGeom>
              <a:avLst/>
              <a:gdLst/>
              <a:ahLst/>
              <a:cxnLst/>
              <a:rect l="l" t="t" r="r" b="b"/>
              <a:pathLst>
                <a:path w="112887" h="37439" fill="none" extrusionOk="0">
                  <a:moveTo>
                    <a:pt x="112887" y="1"/>
                  </a:moveTo>
                  <a:cubicBezTo>
                    <a:pt x="108477" y="1322"/>
                    <a:pt x="99834" y="15839"/>
                    <a:pt x="88310" y="14040"/>
                  </a:cubicBezTo>
                  <a:cubicBezTo>
                    <a:pt x="76786" y="12241"/>
                    <a:pt x="65787" y="9121"/>
                    <a:pt x="53897" y="17462"/>
                  </a:cubicBezTo>
                  <a:cubicBezTo>
                    <a:pt x="42006" y="25819"/>
                    <a:pt x="40621" y="24657"/>
                    <a:pt x="24147" y="22970"/>
                  </a:cubicBezTo>
                  <a:cubicBezTo>
                    <a:pt x="7656" y="21298"/>
                    <a:pt x="4250" y="37438"/>
                    <a:pt x="0" y="374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65" name="Google Shape;3265;p29"/>
            <p:cNvSpPr/>
            <p:nvPr/>
          </p:nvSpPr>
          <p:spPr>
            <a:xfrm>
              <a:off x="356700" y="2235300"/>
              <a:ext cx="2836900" cy="927625"/>
            </a:xfrm>
            <a:custGeom>
              <a:avLst/>
              <a:gdLst/>
              <a:ahLst/>
              <a:cxnLst/>
              <a:rect l="l" t="t" r="r" b="b"/>
              <a:pathLst>
                <a:path w="113476" h="37105" fill="none" extrusionOk="0">
                  <a:moveTo>
                    <a:pt x="113476" y="1"/>
                  </a:moveTo>
                  <a:cubicBezTo>
                    <a:pt x="109178" y="1306"/>
                    <a:pt x="100089" y="16045"/>
                    <a:pt x="88422" y="13976"/>
                  </a:cubicBezTo>
                  <a:cubicBezTo>
                    <a:pt x="76754" y="11923"/>
                    <a:pt x="65819" y="9201"/>
                    <a:pt x="53833" y="17510"/>
                  </a:cubicBezTo>
                  <a:cubicBezTo>
                    <a:pt x="41847" y="25819"/>
                    <a:pt x="40431" y="24195"/>
                    <a:pt x="24052" y="22651"/>
                  </a:cubicBezTo>
                  <a:cubicBezTo>
                    <a:pt x="7689" y="21123"/>
                    <a:pt x="4394" y="37104"/>
                    <a:pt x="0" y="370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66" name="Google Shape;3266;p29"/>
            <p:cNvSpPr/>
            <p:nvPr/>
          </p:nvSpPr>
          <p:spPr>
            <a:xfrm>
              <a:off x="355100" y="2245650"/>
              <a:ext cx="2851650" cy="918450"/>
            </a:xfrm>
            <a:custGeom>
              <a:avLst/>
              <a:gdLst/>
              <a:ahLst/>
              <a:cxnLst/>
              <a:rect l="l" t="t" r="r" b="b"/>
              <a:pathLst>
                <a:path w="114066" h="36738" fill="none" extrusionOk="0">
                  <a:moveTo>
                    <a:pt x="114065" y="0"/>
                  </a:moveTo>
                  <a:cubicBezTo>
                    <a:pt x="109879" y="1258"/>
                    <a:pt x="100328" y="16220"/>
                    <a:pt x="88534" y="13896"/>
                  </a:cubicBezTo>
                  <a:cubicBezTo>
                    <a:pt x="76739" y="11572"/>
                    <a:pt x="65851" y="9264"/>
                    <a:pt x="53770" y="17541"/>
                  </a:cubicBezTo>
                  <a:cubicBezTo>
                    <a:pt x="41689" y="25819"/>
                    <a:pt x="40224" y="23717"/>
                    <a:pt x="23972" y="22317"/>
                  </a:cubicBezTo>
                  <a:cubicBezTo>
                    <a:pt x="7721" y="20932"/>
                    <a:pt x="4537" y="36738"/>
                    <a:pt x="1" y="367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67" name="Google Shape;3267;p29"/>
            <p:cNvSpPr/>
            <p:nvPr/>
          </p:nvSpPr>
          <p:spPr>
            <a:xfrm>
              <a:off x="353525" y="2255600"/>
              <a:ext cx="2866750" cy="909700"/>
            </a:xfrm>
            <a:custGeom>
              <a:avLst/>
              <a:gdLst/>
              <a:ahLst/>
              <a:cxnLst/>
              <a:rect l="l" t="t" r="r" b="b"/>
              <a:pathLst>
                <a:path w="114670" h="36388" fill="none" extrusionOk="0">
                  <a:moveTo>
                    <a:pt x="114669" y="0"/>
                  </a:moveTo>
                  <a:cubicBezTo>
                    <a:pt x="110579" y="1226"/>
                    <a:pt x="100566" y="16427"/>
                    <a:pt x="88628" y="13833"/>
                  </a:cubicBezTo>
                  <a:cubicBezTo>
                    <a:pt x="76706" y="11254"/>
                    <a:pt x="65882" y="9344"/>
                    <a:pt x="53706" y="17573"/>
                  </a:cubicBezTo>
                  <a:cubicBezTo>
                    <a:pt x="41529" y="25818"/>
                    <a:pt x="40032" y="23256"/>
                    <a:pt x="23892" y="22014"/>
                  </a:cubicBezTo>
                  <a:cubicBezTo>
                    <a:pt x="7752" y="20757"/>
                    <a:pt x="4680" y="36388"/>
                    <a:pt x="0" y="363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68" name="Google Shape;3268;p29"/>
            <p:cNvSpPr/>
            <p:nvPr/>
          </p:nvSpPr>
          <p:spPr>
            <a:xfrm>
              <a:off x="352325" y="2265950"/>
              <a:ext cx="2881075" cy="900950"/>
            </a:xfrm>
            <a:custGeom>
              <a:avLst/>
              <a:gdLst/>
              <a:ahLst/>
              <a:cxnLst/>
              <a:rect l="l" t="t" r="r" b="b"/>
              <a:pathLst>
                <a:path w="115243" h="36038" fill="none" extrusionOk="0">
                  <a:moveTo>
                    <a:pt x="115243" y="0"/>
                  </a:moveTo>
                  <a:cubicBezTo>
                    <a:pt x="111263" y="1194"/>
                    <a:pt x="100790" y="16618"/>
                    <a:pt x="88724" y="13753"/>
                  </a:cubicBezTo>
                  <a:cubicBezTo>
                    <a:pt x="76659" y="10904"/>
                    <a:pt x="65899" y="9407"/>
                    <a:pt x="53626" y="17605"/>
                  </a:cubicBezTo>
                  <a:cubicBezTo>
                    <a:pt x="41354" y="25802"/>
                    <a:pt x="39810" y="22778"/>
                    <a:pt x="23781" y="21680"/>
                  </a:cubicBezTo>
                  <a:cubicBezTo>
                    <a:pt x="7768" y="20581"/>
                    <a:pt x="4791" y="36037"/>
                    <a:pt x="0" y="360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69" name="Google Shape;3269;p29"/>
            <p:cNvSpPr/>
            <p:nvPr/>
          </p:nvSpPr>
          <p:spPr>
            <a:xfrm>
              <a:off x="350725" y="2275900"/>
              <a:ext cx="2895800" cy="892200"/>
            </a:xfrm>
            <a:custGeom>
              <a:avLst/>
              <a:gdLst/>
              <a:ahLst/>
              <a:cxnLst/>
              <a:rect l="l" t="t" r="r" b="b"/>
              <a:pathLst>
                <a:path w="115832" h="35688" fill="none" extrusionOk="0">
                  <a:moveTo>
                    <a:pt x="115832" y="0"/>
                  </a:moveTo>
                  <a:cubicBezTo>
                    <a:pt x="111964" y="1162"/>
                    <a:pt x="101029" y="16809"/>
                    <a:pt x="88836" y="13689"/>
                  </a:cubicBezTo>
                  <a:cubicBezTo>
                    <a:pt x="76643" y="10569"/>
                    <a:pt x="65915" y="9487"/>
                    <a:pt x="53563" y="17637"/>
                  </a:cubicBezTo>
                  <a:cubicBezTo>
                    <a:pt x="41195" y="25802"/>
                    <a:pt x="39603" y="22316"/>
                    <a:pt x="23702" y="21361"/>
                  </a:cubicBezTo>
                  <a:cubicBezTo>
                    <a:pt x="7784" y="20406"/>
                    <a:pt x="4935" y="35687"/>
                    <a:pt x="1" y="35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70" name="Google Shape;3270;p29"/>
            <p:cNvSpPr/>
            <p:nvPr/>
          </p:nvSpPr>
          <p:spPr>
            <a:xfrm>
              <a:off x="349125" y="2286250"/>
              <a:ext cx="2910550" cy="883025"/>
            </a:xfrm>
            <a:custGeom>
              <a:avLst/>
              <a:gdLst/>
              <a:ahLst/>
              <a:cxnLst/>
              <a:rect l="l" t="t" r="r" b="b"/>
              <a:pathLst>
                <a:path w="116422" h="35321" fill="none" extrusionOk="0">
                  <a:moveTo>
                    <a:pt x="116421" y="0"/>
                  </a:moveTo>
                  <a:cubicBezTo>
                    <a:pt x="112665" y="1130"/>
                    <a:pt x="101268" y="17000"/>
                    <a:pt x="88948" y="13609"/>
                  </a:cubicBezTo>
                  <a:cubicBezTo>
                    <a:pt x="76612" y="10235"/>
                    <a:pt x="65947" y="9551"/>
                    <a:pt x="53484" y="17668"/>
                  </a:cubicBezTo>
                  <a:cubicBezTo>
                    <a:pt x="41036" y="25786"/>
                    <a:pt x="39413" y="21839"/>
                    <a:pt x="23622" y="21027"/>
                  </a:cubicBezTo>
                  <a:cubicBezTo>
                    <a:pt x="7816" y="20215"/>
                    <a:pt x="5079" y="35321"/>
                    <a:pt x="1" y="352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71" name="Google Shape;3271;p29"/>
            <p:cNvSpPr/>
            <p:nvPr/>
          </p:nvSpPr>
          <p:spPr>
            <a:xfrm>
              <a:off x="347550" y="2296175"/>
              <a:ext cx="2925250" cy="874700"/>
            </a:xfrm>
            <a:custGeom>
              <a:avLst/>
              <a:gdLst/>
              <a:ahLst/>
              <a:cxnLst/>
              <a:rect l="l" t="t" r="r" b="b"/>
              <a:pathLst>
                <a:path w="117010" h="34988" fill="none" extrusionOk="0">
                  <a:moveTo>
                    <a:pt x="117009" y="1"/>
                  </a:moveTo>
                  <a:cubicBezTo>
                    <a:pt x="113364" y="1099"/>
                    <a:pt x="101506" y="17208"/>
                    <a:pt x="89042" y="13563"/>
                  </a:cubicBezTo>
                  <a:cubicBezTo>
                    <a:pt x="76579" y="9902"/>
                    <a:pt x="65978" y="9631"/>
                    <a:pt x="53419" y="17701"/>
                  </a:cubicBezTo>
                  <a:cubicBezTo>
                    <a:pt x="40876" y="25787"/>
                    <a:pt x="39205" y="21378"/>
                    <a:pt x="23526" y="20710"/>
                  </a:cubicBezTo>
                  <a:cubicBezTo>
                    <a:pt x="7848" y="20041"/>
                    <a:pt x="5221" y="34987"/>
                    <a:pt x="0" y="349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72" name="Google Shape;3272;p29"/>
            <p:cNvSpPr/>
            <p:nvPr/>
          </p:nvSpPr>
          <p:spPr>
            <a:xfrm>
              <a:off x="345950" y="2306525"/>
              <a:ext cx="2939975" cy="865550"/>
            </a:xfrm>
            <a:custGeom>
              <a:avLst/>
              <a:gdLst/>
              <a:ahLst/>
              <a:cxnLst/>
              <a:rect l="l" t="t" r="r" b="b"/>
              <a:pathLst>
                <a:path w="117599" h="34622" fill="none" extrusionOk="0">
                  <a:moveTo>
                    <a:pt x="117599" y="1"/>
                  </a:moveTo>
                  <a:cubicBezTo>
                    <a:pt x="114065" y="1051"/>
                    <a:pt x="101745" y="17399"/>
                    <a:pt x="89154" y="13483"/>
                  </a:cubicBezTo>
                  <a:cubicBezTo>
                    <a:pt x="76564" y="9551"/>
                    <a:pt x="66010" y="9695"/>
                    <a:pt x="53356" y="17733"/>
                  </a:cubicBezTo>
                  <a:cubicBezTo>
                    <a:pt x="40717" y="25771"/>
                    <a:pt x="39014" y="20900"/>
                    <a:pt x="23447" y="20375"/>
                  </a:cubicBezTo>
                  <a:cubicBezTo>
                    <a:pt x="7880" y="19866"/>
                    <a:pt x="5349" y="34621"/>
                    <a:pt x="1" y="345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73" name="Google Shape;3273;p29"/>
            <p:cNvSpPr/>
            <p:nvPr/>
          </p:nvSpPr>
          <p:spPr>
            <a:xfrm>
              <a:off x="344750" y="2316475"/>
              <a:ext cx="2954325" cy="856775"/>
            </a:xfrm>
            <a:custGeom>
              <a:avLst/>
              <a:gdLst/>
              <a:ahLst/>
              <a:cxnLst/>
              <a:rect l="l" t="t" r="r" b="b"/>
              <a:pathLst>
                <a:path w="118173" h="34271" fill="none" extrusionOk="0">
                  <a:moveTo>
                    <a:pt x="118172" y="1"/>
                  </a:moveTo>
                  <a:cubicBezTo>
                    <a:pt x="114750" y="1035"/>
                    <a:pt x="101968" y="17590"/>
                    <a:pt x="89250" y="13419"/>
                  </a:cubicBezTo>
                  <a:cubicBezTo>
                    <a:pt x="76516" y="9233"/>
                    <a:pt x="66011" y="9774"/>
                    <a:pt x="53277" y="17765"/>
                  </a:cubicBezTo>
                  <a:cubicBezTo>
                    <a:pt x="40543" y="25771"/>
                    <a:pt x="38792" y="20439"/>
                    <a:pt x="23336" y="20057"/>
                  </a:cubicBezTo>
                  <a:cubicBezTo>
                    <a:pt x="7880" y="19691"/>
                    <a:pt x="5476" y="34271"/>
                    <a:pt x="1" y="342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74" name="Google Shape;3274;p29"/>
            <p:cNvSpPr/>
            <p:nvPr/>
          </p:nvSpPr>
          <p:spPr>
            <a:xfrm>
              <a:off x="343175" y="2326825"/>
              <a:ext cx="2969025" cy="848025"/>
            </a:xfrm>
            <a:custGeom>
              <a:avLst/>
              <a:gdLst/>
              <a:ahLst/>
              <a:cxnLst/>
              <a:rect l="l" t="t" r="r" b="b"/>
              <a:pathLst>
                <a:path w="118761" h="33921" fill="none" extrusionOk="0">
                  <a:moveTo>
                    <a:pt x="118760" y="1"/>
                  </a:moveTo>
                  <a:cubicBezTo>
                    <a:pt x="115449" y="988"/>
                    <a:pt x="102206" y="17780"/>
                    <a:pt x="89345" y="13339"/>
                  </a:cubicBezTo>
                  <a:cubicBezTo>
                    <a:pt x="76484" y="8883"/>
                    <a:pt x="66042" y="9838"/>
                    <a:pt x="53212" y="17796"/>
                  </a:cubicBezTo>
                  <a:cubicBezTo>
                    <a:pt x="40383" y="25755"/>
                    <a:pt x="38600" y="19961"/>
                    <a:pt x="23256" y="19722"/>
                  </a:cubicBezTo>
                  <a:cubicBezTo>
                    <a:pt x="7911" y="19499"/>
                    <a:pt x="5619" y="33921"/>
                    <a:pt x="0" y="338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75" name="Google Shape;3275;p29"/>
            <p:cNvSpPr/>
            <p:nvPr/>
          </p:nvSpPr>
          <p:spPr>
            <a:xfrm>
              <a:off x="341575" y="2336775"/>
              <a:ext cx="2983750" cy="839275"/>
            </a:xfrm>
            <a:custGeom>
              <a:avLst/>
              <a:gdLst/>
              <a:ahLst/>
              <a:cxnLst/>
              <a:rect l="l" t="t" r="r" b="b"/>
              <a:pathLst>
                <a:path w="119350" h="33571" fill="none" extrusionOk="0">
                  <a:moveTo>
                    <a:pt x="119350" y="1"/>
                  </a:moveTo>
                  <a:cubicBezTo>
                    <a:pt x="116150" y="972"/>
                    <a:pt x="102461" y="17987"/>
                    <a:pt x="89457" y="13276"/>
                  </a:cubicBezTo>
                  <a:cubicBezTo>
                    <a:pt x="76452" y="8564"/>
                    <a:pt x="66074" y="9917"/>
                    <a:pt x="53149" y="17844"/>
                  </a:cubicBezTo>
                  <a:cubicBezTo>
                    <a:pt x="40224" y="25755"/>
                    <a:pt x="38393" y="19483"/>
                    <a:pt x="23176" y="19404"/>
                  </a:cubicBezTo>
                  <a:cubicBezTo>
                    <a:pt x="7943" y="19340"/>
                    <a:pt x="5763" y="33570"/>
                    <a:pt x="1" y="33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76" name="Google Shape;3276;p29"/>
            <p:cNvSpPr/>
            <p:nvPr/>
          </p:nvSpPr>
          <p:spPr>
            <a:xfrm>
              <a:off x="339975" y="2347125"/>
              <a:ext cx="2998875" cy="830125"/>
            </a:xfrm>
            <a:custGeom>
              <a:avLst/>
              <a:gdLst/>
              <a:ahLst/>
              <a:cxnLst/>
              <a:rect l="l" t="t" r="r" b="b"/>
              <a:pathLst>
                <a:path w="119955" h="33205" fill="none" extrusionOk="0">
                  <a:moveTo>
                    <a:pt x="119955" y="0"/>
                  </a:moveTo>
                  <a:cubicBezTo>
                    <a:pt x="116851" y="924"/>
                    <a:pt x="102700" y="18178"/>
                    <a:pt x="89568" y="13196"/>
                  </a:cubicBezTo>
                  <a:cubicBezTo>
                    <a:pt x="76436" y="8214"/>
                    <a:pt x="66106" y="9981"/>
                    <a:pt x="53086" y="17860"/>
                  </a:cubicBezTo>
                  <a:cubicBezTo>
                    <a:pt x="40065" y="25739"/>
                    <a:pt x="38203" y="19006"/>
                    <a:pt x="23081" y="19085"/>
                  </a:cubicBezTo>
                  <a:cubicBezTo>
                    <a:pt x="7976" y="19149"/>
                    <a:pt x="5906" y="33204"/>
                    <a:pt x="1" y="331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77" name="Google Shape;3277;p29"/>
            <p:cNvSpPr/>
            <p:nvPr/>
          </p:nvSpPr>
          <p:spPr>
            <a:xfrm>
              <a:off x="338400" y="2357075"/>
              <a:ext cx="3013600" cy="821750"/>
            </a:xfrm>
            <a:custGeom>
              <a:avLst/>
              <a:gdLst/>
              <a:ahLst/>
              <a:cxnLst/>
              <a:rect l="l" t="t" r="r" b="b"/>
              <a:pathLst>
                <a:path w="120544" h="32870" fill="none" extrusionOk="0">
                  <a:moveTo>
                    <a:pt x="120543" y="0"/>
                  </a:moveTo>
                  <a:cubicBezTo>
                    <a:pt x="117551" y="892"/>
                    <a:pt x="102938" y="18369"/>
                    <a:pt x="89663" y="13132"/>
                  </a:cubicBezTo>
                  <a:cubicBezTo>
                    <a:pt x="76404" y="7879"/>
                    <a:pt x="66121" y="10060"/>
                    <a:pt x="53021" y="17907"/>
                  </a:cubicBezTo>
                  <a:cubicBezTo>
                    <a:pt x="39905" y="25755"/>
                    <a:pt x="37995" y="18544"/>
                    <a:pt x="23001" y="18767"/>
                  </a:cubicBezTo>
                  <a:cubicBezTo>
                    <a:pt x="8007" y="18974"/>
                    <a:pt x="6033" y="32870"/>
                    <a:pt x="0" y="3282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78" name="Google Shape;3278;p29"/>
            <p:cNvSpPr/>
            <p:nvPr/>
          </p:nvSpPr>
          <p:spPr>
            <a:xfrm>
              <a:off x="336800" y="2367425"/>
              <a:ext cx="3028325" cy="812600"/>
            </a:xfrm>
            <a:custGeom>
              <a:avLst/>
              <a:gdLst/>
              <a:ahLst/>
              <a:cxnLst/>
              <a:rect l="l" t="t" r="r" b="b"/>
              <a:pathLst>
                <a:path w="121133" h="32504" fill="none" extrusionOk="0">
                  <a:moveTo>
                    <a:pt x="121132" y="0"/>
                  </a:moveTo>
                  <a:cubicBezTo>
                    <a:pt x="118251" y="860"/>
                    <a:pt x="103177" y="18560"/>
                    <a:pt x="89775" y="13052"/>
                  </a:cubicBezTo>
                  <a:cubicBezTo>
                    <a:pt x="76372" y="7545"/>
                    <a:pt x="66153" y="10124"/>
                    <a:pt x="52942" y="17923"/>
                  </a:cubicBezTo>
                  <a:cubicBezTo>
                    <a:pt x="39746" y="25739"/>
                    <a:pt x="37804" y="18066"/>
                    <a:pt x="22922" y="18433"/>
                  </a:cubicBezTo>
                  <a:cubicBezTo>
                    <a:pt x="8023" y="18783"/>
                    <a:pt x="6176" y="32504"/>
                    <a:pt x="1" y="324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79" name="Google Shape;3279;p29"/>
            <p:cNvSpPr/>
            <p:nvPr/>
          </p:nvSpPr>
          <p:spPr>
            <a:xfrm>
              <a:off x="335600" y="2377375"/>
              <a:ext cx="3042650" cy="803850"/>
            </a:xfrm>
            <a:custGeom>
              <a:avLst/>
              <a:gdLst/>
              <a:ahLst/>
              <a:cxnLst/>
              <a:rect l="l" t="t" r="r" b="b"/>
              <a:pathLst>
                <a:path w="121706" h="32154" fill="none" extrusionOk="0">
                  <a:moveTo>
                    <a:pt x="121706" y="0"/>
                  </a:moveTo>
                  <a:cubicBezTo>
                    <a:pt x="118936" y="828"/>
                    <a:pt x="103401" y="18767"/>
                    <a:pt x="89871" y="12989"/>
                  </a:cubicBezTo>
                  <a:cubicBezTo>
                    <a:pt x="76341" y="7211"/>
                    <a:pt x="66170" y="10203"/>
                    <a:pt x="52863" y="17971"/>
                  </a:cubicBezTo>
                  <a:cubicBezTo>
                    <a:pt x="39572" y="25739"/>
                    <a:pt x="37582" y="17605"/>
                    <a:pt x="22810" y="18114"/>
                  </a:cubicBezTo>
                  <a:cubicBezTo>
                    <a:pt x="8039" y="18624"/>
                    <a:pt x="6304" y="32153"/>
                    <a:pt x="1" y="3212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80" name="Google Shape;3280;p29"/>
            <p:cNvSpPr/>
            <p:nvPr/>
          </p:nvSpPr>
          <p:spPr>
            <a:xfrm>
              <a:off x="334025" y="2387700"/>
              <a:ext cx="3057350" cy="795100"/>
            </a:xfrm>
            <a:custGeom>
              <a:avLst/>
              <a:gdLst/>
              <a:ahLst/>
              <a:cxnLst/>
              <a:rect l="l" t="t" r="r" b="b"/>
              <a:pathLst>
                <a:path w="122294" h="31804" fill="none" extrusionOk="0">
                  <a:moveTo>
                    <a:pt x="122294" y="1"/>
                  </a:moveTo>
                  <a:cubicBezTo>
                    <a:pt x="119636" y="797"/>
                    <a:pt x="103639" y="18959"/>
                    <a:pt x="89966" y="12910"/>
                  </a:cubicBezTo>
                  <a:cubicBezTo>
                    <a:pt x="76308" y="6877"/>
                    <a:pt x="66201" y="10268"/>
                    <a:pt x="52798" y="17988"/>
                  </a:cubicBezTo>
                  <a:cubicBezTo>
                    <a:pt x="39412" y="25724"/>
                    <a:pt x="37390" y="17128"/>
                    <a:pt x="22730" y="17781"/>
                  </a:cubicBezTo>
                  <a:cubicBezTo>
                    <a:pt x="8070" y="18433"/>
                    <a:pt x="6447" y="31804"/>
                    <a:pt x="0" y="317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81" name="Google Shape;3281;p29"/>
            <p:cNvSpPr/>
            <p:nvPr/>
          </p:nvSpPr>
          <p:spPr>
            <a:xfrm>
              <a:off x="332425" y="2397650"/>
              <a:ext cx="3072100" cy="786350"/>
            </a:xfrm>
            <a:custGeom>
              <a:avLst/>
              <a:gdLst/>
              <a:ahLst/>
              <a:cxnLst/>
              <a:rect l="l" t="t" r="r" b="b"/>
              <a:pathLst>
                <a:path w="122884" h="31454" fill="none" extrusionOk="0">
                  <a:moveTo>
                    <a:pt x="122883" y="1"/>
                  </a:moveTo>
                  <a:cubicBezTo>
                    <a:pt x="120352" y="765"/>
                    <a:pt x="103878" y="19150"/>
                    <a:pt x="90077" y="12846"/>
                  </a:cubicBezTo>
                  <a:cubicBezTo>
                    <a:pt x="76277" y="6543"/>
                    <a:pt x="66233" y="10347"/>
                    <a:pt x="52735" y="18035"/>
                  </a:cubicBezTo>
                  <a:cubicBezTo>
                    <a:pt x="39253" y="25723"/>
                    <a:pt x="37184" y="16666"/>
                    <a:pt x="22635" y="17462"/>
                  </a:cubicBezTo>
                  <a:cubicBezTo>
                    <a:pt x="8102" y="18258"/>
                    <a:pt x="6590" y="31454"/>
                    <a:pt x="0" y="314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82" name="Google Shape;3282;p29"/>
            <p:cNvSpPr/>
            <p:nvPr/>
          </p:nvSpPr>
          <p:spPr>
            <a:xfrm>
              <a:off x="330825" y="2408000"/>
              <a:ext cx="3086825" cy="777200"/>
            </a:xfrm>
            <a:custGeom>
              <a:avLst/>
              <a:gdLst/>
              <a:ahLst/>
              <a:cxnLst/>
              <a:rect l="l" t="t" r="r" b="b"/>
              <a:pathLst>
                <a:path w="123473" h="31088" fill="none" extrusionOk="0">
                  <a:moveTo>
                    <a:pt x="123472" y="1"/>
                  </a:moveTo>
                  <a:cubicBezTo>
                    <a:pt x="121053" y="717"/>
                    <a:pt x="104117" y="19340"/>
                    <a:pt x="90189" y="12767"/>
                  </a:cubicBezTo>
                  <a:cubicBezTo>
                    <a:pt x="76261" y="6193"/>
                    <a:pt x="66249" y="10411"/>
                    <a:pt x="52672" y="18051"/>
                  </a:cubicBezTo>
                  <a:cubicBezTo>
                    <a:pt x="39094" y="25707"/>
                    <a:pt x="36993" y="16189"/>
                    <a:pt x="22556" y="17128"/>
                  </a:cubicBezTo>
                  <a:cubicBezTo>
                    <a:pt x="8135" y="18067"/>
                    <a:pt x="6718" y="31087"/>
                    <a:pt x="1" y="310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83" name="Google Shape;3283;p29"/>
            <p:cNvSpPr/>
            <p:nvPr/>
          </p:nvSpPr>
          <p:spPr>
            <a:xfrm>
              <a:off x="329250" y="2417950"/>
              <a:ext cx="3101525" cy="768850"/>
            </a:xfrm>
            <a:custGeom>
              <a:avLst/>
              <a:gdLst/>
              <a:ahLst/>
              <a:cxnLst/>
              <a:rect l="l" t="t" r="r" b="b"/>
              <a:pathLst>
                <a:path w="124061" h="30754" fill="none" extrusionOk="0">
                  <a:moveTo>
                    <a:pt x="124061" y="1"/>
                  </a:moveTo>
                  <a:cubicBezTo>
                    <a:pt x="121753" y="701"/>
                    <a:pt x="104355" y="19547"/>
                    <a:pt x="90300" y="12703"/>
                  </a:cubicBezTo>
                  <a:cubicBezTo>
                    <a:pt x="76229" y="5874"/>
                    <a:pt x="66280" y="10490"/>
                    <a:pt x="52607" y="18099"/>
                  </a:cubicBezTo>
                  <a:cubicBezTo>
                    <a:pt x="38934" y="25707"/>
                    <a:pt x="36785" y="15727"/>
                    <a:pt x="22476" y="16810"/>
                  </a:cubicBezTo>
                  <a:cubicBezTo>
                    <a:pt x="8150" y="17908"/>
                    <a:pt x="6861" y="30753"/>
                    <a:pt x="0" y="307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84" name="Google Shape;3284;p29"/>
            <p:cNvSpPr/>
            <p:nvPr/>
          </p:nvSpPr>
          <p:spPr>
            <a:xfrm>
              <a:off x="328050" y="2427900"/>
              <a:ext cx="3115850" cy="760075"/>
            </a:xfrm>
            <a:custGeom>
              <a:avLst/>
              <a:gdLst/>
              <a:ahLst/>
              <a:cxnLst/>
              <a:rect l="l" t="t" r="r" b="b"/>
              <a:pathLst>
                <a:path w="124634" h="30403" fill="none" extrusionOk="0">
                  <a:moveTo>
                    <a:pt x="124634" y="1"/>
                  </a:moveTo>
                  <a:cubicBezTo>
                    <a:pt x="122437" y="669"/>
                    <a:pt x="104578" y="19754"/>
                    <a:pt x="90380" y="12639"/>
                  </a:cubicBezTo>
                  <a:cubicBezTo>
                    <a:pt x="76181" y="5540"/>
                    <a:pt x="66297" y="10570"/>
                    <a:pt x="52528" y="18147"/>
                  </a:cubicBezTo>
                  <a:cubicBezTo>
                    <a:pt x="38759" y="25707"/>
                    <a:pt x="36579" y="15265"/>
                    <a:pt x="22364" y="16507"/>
                  </a:cubicBezTo>
                  <a:cubicBezTo>
                    <a:pt x="8166" y="17733"/>
                    <a:pt x="6988" y="30403"/>
                    <a:pt x="0" y="303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85" name="Google Shape;3285;p29"/>
            <p:cNvSpPr/>
            <p:nvPr/>
          </p:nvSpPr>
          <p:spPr>
            <a:xfrm>
              <a:off x="326450" y="2438250"/>
              <a:ext cx="3131000" cy="751325"/>
            </a:xfrm>
            <a:custGeom>
              <a:avLst/>
              <a:gdLst/>
              <a:ahLst/>
              <a:cxnLst/>
              <a:rect l="l" t="t" r="r" b="b"/>
              <a:pathLst>
                <a:path w="125240" h="30053" fill="none" extrusionOk="0">
                  <a:moveTo>
                    <a:pt x="125239" y="1"/>
                  </a:moveTo>
                  <a:cubicBezTo>
                    <a:pt x="123138" y="637"/>
                    <a:pt x="104833" y="19929"/>
                    <a:pt x="90491" y="12559"/>
                  </a:cubicBezTo>
                  <a:cubicBezTo>
                    <a:pt x="76150" y="5190"/>
                    <a:pt x="66329" y="10633"/>
                    <a:pt x="52465" y="18162"/>
                  </a:cubicBezTo>
                  <a:cubicBezTo>
                    <a:pt x="38600" y="25691"/>
                    <a:pt x="36372" y="14788"/>
                    <a:pt x="22285" y="16173"/>
                  </a:cubicBezTo>
                  <a:cubicBezTo>
                    <a:pt x="8198" y="17541"/>
                    <a:pt x="7132" y="30053"/>
                    <a:pt x="1" y="299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86" name="Google Shape;3286;p29"/>
            <p:cNvSpPr/>
            <p:nvPr/>
          </p:nvSpPr>
          <p:spPr>
            <a:xfrm>
              <a:off x="324875" y="2448200"/>
              <a:ext cx="3145700" cy="742575"/>
            </a:xfrm>
            <a:custGeom>
              <a:avLst/>
              <a:gdLst/>
              <a:ahLst/>
              <a:cxnLst/>
              <a:rect l="l" t="t" r="r" b="b"/>
              <a:pathLst>
                <a:path w="125828" h="29703" fill="none" extrusionOk="0">
                  <a:moveTo>
                    <a:pt x="125827" y="0"/>
                  </a:moveTo>
                  <a:cubicBezTo>
                    <a:pt x="123838" y="605"/>
                    <a:pt x="105071" y="20136"/>
                    <a:pt x="90602" y="12496"/>
                  </a:cubicBezTo>
                  <a:cubicBezTo>
                    <a:pt x="76133" y="4871"/>
                    <a:pt x="66344" y="10713"/>
                    <a:pt x="52384" y="18210"/>
                  </a:cubicBezTo>
                  <a:cubicBezTo>
                    <a:pt x="38441" y="25691"/>
                    <a:pt x="36164" y="14326"/>
                    <a:pt x="22205" y="15854"/>
                  </a:cubicBezTo>
                  <a:cubicBezTo>
                    <a:pt x="8229" y="17382"/>
                    <a:pt x="7274" y="29702"/>
                    <a:pt x="0" y="29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87" name="Google Shape;3287;p29"/>
            <p:cNvSpPr/>
            <p:nvPr/>
          </p:nvSpPr>
          <p:spPr>
            <a:xfrm>
              <a:off x="323275" y="2458550"/>
              <a:ext cx="3160425" cy="733425"/>
            </a:xfrm>
            <a:custGeom>
              <a:avLst/>
              <a:gdLst/>
              <a:ahLst/>
              <a:cxnLst/>
              <a:rect l="l" t="t" r="r" b="b"/>
              <a:pathLst>
                <a:path w="126417" h="29337" fill="none" extrusionOk="0">
                  <a:moveTo>
                    <a:pt x="126417" y="0"/>
                  </a:moveTo>
                  <a:cubicBezTo>
                    <a:pt x="124538" y="557"/>
                    <a:pt x="105310" y="20327"/>
                    <a:pt x="90698" y="12416"/>
                  </a:cubicBezTo>
                  <a:cubicBezTo>
                    <a:pt x="76102" y="4521"/>
                    <a:pt x="66376" y="10776"/>
                    <a:pt x="52321" y="18226"/>
                  </a:cubicBezTo>
                  <a:cubicBezTo>
                    <a:pt x="38282" y="25691"/>
                    <a:pt x="35974" y="13848"/>
                    <a:pt x="22110" y="15520"/>
                  </a:cubicBezTo>
                  <a:cubicBezTo>
                    <a:pt x="8261" y="17191"/>
                    <a:pt x="7402" y="29336"/>
                    <a:pt x="0" y="292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88" name="Google Shape;3288;p29"/>
            <p:cNvSpPr/>
            <p:nvPr/>
          </p:nvSpPr>
          <p:spPr>
            <a:xfrm>
              <a:off x="321675" y="2468500"/>
              <a:ext cx="3175150" cy="725050"/>
            </a:xfrm>
            <a:custGeom>
              <a:avLst/>
              <a:gdLst/>
              <a:ahLst/>
              <a:cxnLst/>
              <a:rect l="l" t="t" r="r" b="b"/>
              <a:pathLst>
                <a:path w="127006" h="29002" fill="none" extrusionOk="0">
                  <a:moveTo>
                    <a:pt x="127006" y="0"/>
                  </a:moveTo>
                  <a:cubicBezTo>
                    <a:pt x="125239" y="541"/>
                    <a:pt x="105549" y="20518"/>
                    <a:pt x="90810" y="12368"/>
                  </a:cubicBezTo>
                  <a:cubicBezTo>
                    <a:pt x="76070" y="4202"/>
                    <a:pt x="66408" y="10856"/>
                    <a:pt x="52258" y="18273"/>
                  </a:cubicBezTo>
                  <a:cubicBezTo>
                    <a:pt x="38123" y="25691"/>
                    <a:pt x="35767" y="13387"/>
                    <a:pt x="22030" y="15201"/>
                  </a:cubicBezTo>
                  <a:cubicBezTo>
                    <a:pt x="8278" y="17016"/>
                    <a:pt x="7546" y="29002"/>
                    <a:pt x="1" y="2893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89" name="Google Shape;3289;p29"/>
            <p:cNvSpPr/>
            <p:nvPr/>
          </p:nvSpPr>
          <p:spPr>
            <a:xfrm>
              <a:off x="320075" y="2478850"/>
              <a:ext cx="3189900" cy="715900"/>
            </a:xfrm>
            <a:custGeom>
              <a:avLst/>
              <a:gdLst/>
              <a:ahLst/>
              <a:cxnLst/>
              <a:rect l="l" t="t" r="r" b="b"/>
              <a:pathLst>
                <a:path w="127596" h="28636" fill="none" extrusionOk="0">
                  <a:moveTo>
                    <a:pt x="127595" y="0"/>
                  </a:moveTo>
                  <a:cubicBezTo>
                    <a:pt x="125940" y="494"/>
                    <a:pt x="105788" y="20709"/>
                    <a:pt x="90921" y="12288"/>
                  </a:cubicBezTo>
                  <a:cubicBezTo>
                    <a:pt x="76055" y="3852"/>
                    <a:pt x="66440" y="10919"/>
                    <a:pt x="52194" y="18289"/>
                  </a:cubicBezTo>
                  <a:cubicBezTo>
                    <a:pt x="37964" y="25675"/>
                    <a:pt x="35576" y="12909"/>
                    <a:pt x="21935" y="14867"/>
                  </a:cubicBezTo>
                  <a:cubicBezTo>
                    <a:pt x="8310" y="16825"/>
                    <a:pt x="7689" y="28636"/>
                    <a:pt x="1" y="285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90" name="Google Shape;3290;p29"/>
            <p:cNvSpPr/>
            <p:nvPr/>
          </p:nvSpPr>
          <p:spPr>
            <a:xfrm>
              <a:off x="318900" y="2488800"/>
              <a:ext cx="3204200" cy="707150"/>
            </a:xfrm>
            <a:custGeom>
              <a:avLst/>
              <a:gdLst/>
              <a:ahLst/>
              <a:cxnLst/>
              <a:rect l="l" t="t" r="r" b="b"/>
              <a:pathLst>
                <a:path w="128168" h="28286" fill="none" extrusionOk="0">
                  <a:moveTo>
                    <a:pt x="128168" y="0"/>
                  </a:moveTo>
                  <a:cubicBezTo>
                    <a:pt x="126624" y="478"/>
                    <a:pt x="106010" y="20916"/>
                    <a:pt x="91000" y="12225"/>
                  </a:cubicBezTo>
                  <a:cubicBezTo>
                    <a:pt x="76006" y="3518"/>
                    <a:pt x="66440" y="10999"/>
                    <a:pt x="52114" y="18337"/>
                  </a:cubicBezTo>
                  <a:cubicBezTo>
                    <a:pt x="37788" y="25675"/>
                    <a:pt x="35353" y="12447"/>
                    <a:pt x="21839" y="14549"/>
                  </a:cubicBezTo>
                  <a:cubicBezTo>
                    <a:pt x="8325" y="16666"/>
                    <a:pt x="7816" y="28285"/>
                    <a:pt x="0" y="282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91" name="Google Shape;3291;p29"/>
            <p:cNvSpPr/>
            <p:nvPr/>
          </p:nvSpPr>
          <p:spPr>
            <a:xfrm>
              <a:off x="317300" y="2499125"/>
              <a:ext cx="3218925" cy="698400"/>
            </a:xfrm>
            <a:custGeom>
              <a:avLst/>
              <a:gdLst/>
              <a:ahLst/>
              <a:cxnLst/>
              <a:rect l="l" t="t" r="r" b="b"/>
              <a:pathLst>
                <a:path w="128757" h="27936" fill="none" extrusionOk="0">
                  <a:moveTo>
                    <a:pt x="128757" y="1"/>
                  </a:moveTo>
                  <a:cubicBezTo>
                    <a:pt x="127324" y="431"/>
                    <a:pt x="106250" y="21107"/>
                    <a:pt x="91112" y="12146"/>
                  </a:cubicBezTo>
                  <a:cubicBezTo>
                    <a:pt x="75975" y="3184"/>
                    <a:pt x="66472" y="11063"/>
                    <a:pt x="52051" y="18354"/>
                  </a:cubicBezTo>
                  <a:cubicBezTo>
                    <a:pt x="37629" y="25660"/>
                    <a:pt x="35162" y="11971"/>
                    <a:pt x="21760" y="14215"/>
                  </a:cubicBezTo>
                  <a:cubicBezTo>
                    <a:pt x="8357" y="16475"/>
                    <a:pt x="7959" y="27936"/>
                    <a:pt x="1" y="2787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92" name="Google Shape;3292;p29"/>
            <p:cNvSpPr/>
            <p:nvPr/>
          </p:nvSpPr>
          <p:spPr>
            <a:xfrm>
              <a:off x="315700" y="2509075"/>
              <a:ext cx="3233675" cy="689650"/>
            </a:xfrm>
            <a:custGeom>
              <a:avLst/>
              <a:gdLst/>
              <a:ahLst/>
              <a:cxnLst/>
              <a:rect l="l" t="t" r="r" b="b"/>
              <a:pathLst>
                <a:path w="129347" h="27586" fill="none" extrusionOk="0">
                  <a:moveTo>
                    <a:pt x="129346" y="1"/>
                  </a:moveTo>
                  <a:cubicBezTo>
                    <a:pt x="128025" y="399"/>
                    <a:pt x="106489" y="21298"/>
                    <a:pt x="91224" y="12082"/>
                  </a:cubicBezTo>
                  <a:cubicBezTo>
                    <a:pt x="75959" y="2850"/>
                    <a:pt x="66504" y="11143"/>
                    <a:pt x="51987" y="18401"/>
                  </a:cubicBezTo>
                  <a:cubicBezTo>
                    <a:pt x="37455" y="25660"/>
                    <a:pt x="34956" y="11509"/>
                    <a:pt x="21665" y="13897"/>
                  </a:cubicBezTo>
                  <a:cubicBezTo>
                    <a:pt x="8373" y="16300"/>
                    <a:pt x="8087" y="27586"/>
                    <a:pt x="1" y="2752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93" name="Google Shape;3293;p29"/>
            <p:cNvSpPr/>
            <p:nvPr/>
          </p:nvSpPr>
          <p:spPr>
            <a:xfrm>
              <a:off x="314125" y="2519425"/>
              <a:ext cx="3248375" cy="680500"/>
            </a:xfrm>
            <a:custGeom>
              <a:avLst/>
              <a:gdLst/>
              <a:ahLst/>
              <a:cxnLst/>
              <a:rect l="l" t="t" r="r" b="b"/>
              <a:pathLst>
                <a:path w="129935" h="27220" fill="none" extrusionOk="0">
                  <a:moveTo>
                    <a:pt x="129934" y="1"/>
                  </a:moveTo>
                  <a:cubicBezTo>
                    <a:pt x="128725" y="367"/>
                    <a:pt x="106727" y="21489"/>
                    <a:pt x="91335" y="12002"/>
                  </a:cubicBezTo>
                  <a:cubicBezTo>
                    <a:pt x="75926" y="2516"/>
                    <a:pt x="66535" y="11207"/>
                    <a:pt x="51923" y="18417"/>
                  </a:cubicBezTo>
                  <a:cubicBezTo>
                    <a:pt x="37295" y="25644"/>
                    <a:pt x="34764" y="11031"/>
                    <a:pt x="21584" y="13578"/>
                  </a:cubicBezTo>
                  <a:cubicBezTo>
                    <a:pt x="8405" y="16125"/>
                    <a:pt x="8230" y="27219"/>
                    <a:pt x="0" y="2715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94" name="Google Shape;3294;p29"/>
            <p:cNvSpPr/>
            <p:nvPr/>
          </p:nvSpPr>
          <p:spPr>
            <a:xfrm>
              <a:off x="312525" y="2529375"/>
              <a:ext cx="3263100" cy="672150"/>
            </a:xfrm>
            <a:custGeom>
              <a:avLst/>
              <a:gdLst/>
              <a:ahLst/>
              <a:cxnLst/>
              <a:rect l="l" t="t" r="r" b="b"/>
              <a:pathLst>
                <a:path w="130524" h="26886" fill="none" extrusionOk="0">
                  <a:moveTo>
                    <a:pt x="130524" y="1"/>
                  </a:moveTo>
                  <a:cubicBezTo>
                    <a:pt x="129425" y="335"/>
                    <a:pt x="106966" y="21696"/>
                    <a:pt x="91430" y="11939"/>
                  </a:cubicBezTo>
                  <a:cubicBezTo>
                    <a:pt x="75895" y="2181"/>
                    <a:pt x="66567" y="11286"/>
                    <a:pt x="51844" y="18465"/>
                  </a:cubicBezTo>
                  <a:cubicBezTo>
                    <a:pt x="37136" y="25644"/>
                    <a:pt x="34557" y="10554"/>
                    <a:pt x="21505" y="13260"/>
                  </a:cubicBezTo>
                  <a:cubicBezTo>
                    <a:pt x="8437" y="15950"/>
                    <a:pt x="8373" y="26885"/>
                    <a:pt x="1" y="2682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95" name="Google Shape;3295;p29"/>
            <p:cNvSpPr/>
            <p:nvPr/>
          </p:nvSpPr>
          <p:spPr>
            <a:xfrm>
              <a:off x="311325" y="2539725"/>
              <a:ext cx="3277825" cy="662975"/>
            </a:xfrm>
            <a:custGeom>
              <a:avLst/>
              <a:gdLst/>
              <a:ahLst/>
              <a:cxnLst/>
              <a:rect l="l" t="t" r="r" b="b"/>
              <a:pathLst>
                <a:path w="131113" h="26519" fill="none" extrusionOk="0">
                  <a:moveTo>
                    <a:pt x="131113" y="0"/>
                  </a:moveTo>
                  <a:cubicBezTo>
                    <a:pt x="130110" y="303"/>
                    <a:pt x="107205" y="21887"/>
                    <a:pt x="91526" y="11859"/>
                  </a:cubicBezTo>
                  <a:cubicBezTo>
                    <a:pt x="75847" y="1831"/>
                    <a:pt x="66568" y="11350"/>
                    <a:pt x="51764" y="18496"/>
                  </a:cubicBezTo>
                  <a:cubicBezTo>
                    <a:pt x="36961" y="25627"/>
                    <a:pt x="34351" y="10076"/>
                    <a:pt x="21394" y="12925"/>
                  </a:cubicBezTo>
                  <a:cubicBezTo>
                    <a:pt x="8453" y="15759"/>
                    <a:pt x="8501" y="26519"/>
                    <a:pt x="1" y="264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96" name="Google Shape;3296;p29"/>
            <p:cNvSpPr/>
            <p:nvPr/>
          </p:nvSpPr>
          <p:spPr>
            <a:xfrm>
              <a:off x="309750" y="2549675"/>
              <a:ext cx="3292550" cy="654225"/>
            </a:xfrm>
            <a:custGeom>
              <a:avLst/>
              <a:gdLst/>
              <a:ahLst/>
              <a:cxnLst/>
              <a:rect l="l" t="t" r="r" b="b"/>
              <a:pathLst>
                <a:path w="131702" h="26169" fill="none" extrusionOk="0">
                  <a:moveTo>
                    <a:pt x="131701" y="0"/>
                  </a:moveTo>
                  <a:cubicBezTo>
                    <a:pt x="130810" y="271"/>
                    <a:pt x="107443" y="22078"/>
                    <a:pt x="91637" y="11795"/>
                  </a:cubicBezTo>
                  <a:cubicBezTo>
                    <a:pt x="75831" y="1513"/>
                    <a:pt x="66599" y="11429"/>
                    <a:pt x="51700" y="18528"/>
                  </a:cubicBezTo>
                  <a:cubicBezTo>
                    <a:pt x="36801" y="25627"/>
                    <a:pt x="34143" y="9615"/>
                    <a:pt x="21314" y="12607"/>
                  </a:cubicBezTo>
                  <a:cubicBezTo>
                    <a:pt x="8484" y="15584"/>
                    <a:pt x="8643" y="26169"/>
                    <a:pt x="0" y="2610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97" name="Google Shape;3297;p29"/>
            <p:cNvSpPr/>
            <p:nvPr/>
          </p:nvSpPr>
          <p:spPr>
            <a:xfrm>
              <a:off x="308150" y="2560025"/>
              <a:ext cx="3307275" cy="645475"/>
            </a:xfrm>
            <a:custGeom>
              <a:avLst/>
              <a:gdLst/>
              <a:ahLst/>
              <a:cxnLst/>
              <a:rect l="l" t="t" r="r" b="b"/>
              <a:pathLst>
                <a:path w="132291" h="25819" fill="none" extrusionOk="0">
                  <a:moveTo>
                    <a:pt x="132290" y="0"/>
                  </a:moveTo>
                  <a:cubicBezTo>
                    <a:pt x="131510" y="223"/>
                    <a:pt x="107682" y="22269"/>
                    <a:pt x="91733" y="11715"/>
                  </a:cubicBezTo>
                  <a:cubicBezTo>
                    <a:pt x="75799" y="1162"/>
                    <a:pt x="66631" y="11493"/>
                    <a:pt x="51637" y="18560"/>
                  </a:cubicBezTo>
                  <a:cubicBezTo>
                    <a:pt x="36642" y="25627"/>
                    <a:pt x="33952" y="9137"/>
                    <a:pt x="21234" y="12273"/>
                  </a:cubicBezTo>
                  <a:cubicBezTo>
                    <a:pt x="8500" y="15408"/>
                    <a:pt x="8771" y="25818"/>
                    <a:pt x="0" y="257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98" name="Google Shape;3298;p29"/>
            <p:cNvSpPr/>
            <p:nvPr/>
          </p:nvSpPr>
          <p:spPr>
            <a:xfrm>
              <a:off x="306550" y="2569975"/>
              <a:ext cx="3322000" cy="640700"/>
            </a:xfrm>
            <a:custGeom>
              <a:avLst/>
              <a:gdLst/>
              <a:ahLst/>
              <a:cxnLst/>
              <a:rect l="l" t="t" r="r" b="b"/>
              <a:pathLst>
                <a:path w="132880" h="25628" fill="none" extrusionOk="0">
                  <a:moveTo>
                    <a:pt x="132880" y="0"/>
                  </a:moveTo>
                  <a:cubicBezTo>
                    <a:pt x="132211" y="207"/>
                    <a:pt x="107921" y="22476"/>
                    <a:pt x="91844" y="11652"/>
                  </a:cubicBezTo>
                  <a:cubicBezTo>
                    <a:pt x="75768" y="844"/>
                    <a:pt x="66663" y="11572"/>
                    <a:pt x="51573" y="18592"/>
                  </a:cubicBezTo>
                  <a:cubicBezTo>
                    <a:pt x="36484" y="25627"/>
                    <a:pt x="33746" y="8675"/>
                    <a:pt x="21139" y="11954"/>
                  </a:cubicBezTo>
                  <a:cubicBezTo>
                    <a:pt x="8533" y="15233"/>
                    <a:pt x="8915" y="25468"/>
                    <a:pt x="1" y="2540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299" name="Google Shape;3299;p29"/>
            <p:cNvSpPr/>
            <p:nvPr/>
          </p:nvSpPr>
          <p:spPr>
            <a:xfrm>
              <a:off x="304975" y="2580325"/>
              <a:ext cx="3336700" cy="640300"/>
            </a:xfrm>
            <a:custGeom>
              <a:avLst/>
              <a:gdLst/>
              <a:ahLst/>
              <a:cxnLst/>
              <a:rect l="l" t="t" r="r" b="b"/>
              <a:pathLst>
                <a:path w="133468" h="25612" fill="none" extrusionOk="0">
                  <a:moveTo>
                    <a:pt x="133468" y="0"/>
                  </a:moveTo>
                  <a:cubicBezTo>
                    <a:pt x="132911" y="159"/>
                    <a:pt x="108159" y="22666"/>
                    <a:pt x="91955" y="11572"/>
                  </a:cubicBezTo>
                  <a:cubicBezTo>
                    <a:pt x="75751" y="493"/>
                    <a:pt x="66678" y="11636"/>
                    <a:pt x="51509" y="18623"/>
                  </a:cubicBezTo>
                  <a:cubicBezTo>
                    <a:pt x="36324" y="25611"/>
                    <a:pt x="33554" y="8197"/>
                    <a:pt x="21059" y="11620"/>
                  </a:cubicBezTo>
                  <a:cubicBezTo>
                    <a:pt x="8564" y="15042"/>
                    <a:pt x="9057" y="25102"/>
                    <a:pt x="0" y="250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00" name="Google Shape;3300;p29"/>
            <p:cNvSpPr/>
            <p:nvPr/>
          </p:nvSpPr>
          <p:spPr>
            <a:xfrm>
              <a:off x="303375" y="2590250"/>
              <a:ext cx="3351450" cy="640325"/>
            </a:xfrm>
            <a:custGeom>
              <a:avLst/>
              <a:gdLst/>
              <a:ahLst/>
              <a:cxnLst/>
              <a:rect l="l" t="t" r="r" b="b"/>
              <a:pathLst>
                <a:path w="134058" h="25613" fill="none" extrusionOk="0">
                  <a:moveTo>
                    <a:pt x="134057" y="1"/>
                  </a:moveTo>
                  <a:cubicBezTo>
                    <a:pt x="133612" y="144"/>
                    <a:pt x="108398" y="22858"/>
                    <a:pt x="92051" y="11509"/>
                  </a:cubicBezTo>
                  <a:cubicBezTo>
                    <a:pt x="75720" y="160"/>
                    <a:pt x="66710" y="11716"/>
                    <a:pt x="51446" y="18656"/>
                  </a:cubicBezTo>
                  <a:cubicBezTo>
                    <a:pt x="36165" y="25612"/>
                    <a:pt x="33348" y="7737"/>
                    <a:pt x="20964" y="11302"/>
                  </a:cubicBezTo>
                  <a:cubicBezTo>
                    <a:pt x="8596" y="14868"/>
                    <a:pt x="9201" y="24768"/>
                    <a:pt x="0" y="24689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01" name="Google Shape;3301;p29"/>
            <p:cNvSpPr/>
            <p:nvPr/>
          </p:nvSpPr>
          <p:spPr>
            <a:xfrm>
              <a:off x="302175" y="2596225"/>
              <a:ext cx="3365775" cy="644300"/>
            </a:xfrm>
            <a:custGeom>
              <a:avLst/>
              <a:gdLst/>
              <a:ahLst/>
              <a:cxnLst/>
              <a:rect l="l" t="t" r="r" b="b"/>
              <a:pathLst>
                <a:path w="134631" h="25772" fill="none" extrusionOk="0">
                  <a:moveTo>
                    <a:pt x="134630" y="176"/>
                  </a:moveTo>
                  <a:cubicBezTo>
                    <a:pt x="134296" y="271"/>
                    <a:pt x="108621" y="23224"/>
                    <a:pt x="92147" y="11605"/>
                  </a:cubicBezTo>
                  <a:cubicBezTo>
                    <a:pt x="75672" y="1"/>
                    <a:pt x="66727" y="11955"/>
                    <a:pt x="51366" y="18863"/>
                  </a:cubicBezTo>
                  <a:cubicBezTo>
                    <a:pt x="35990" y="25771"/>
                    <a:pt x="33141" y="7434"/>
                    <a:pt x="20868" y="11143"/>
                  </a:cubicBezTo>
                  <a:cubicBezTo>
                    <a:pt x="8612" y="14868"/>
                    <a:pt x="9328" y="24577"/>
                    <a:pt x="1" y="2451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02" name="Google Shape;3302;p29"/>
            <p:cNvSpPr/>
            <p:nvPr/>
          </p:nvSpPr>
          <p:spPr>
            <a:xfrm>
              <a:off x="300600" y="2597825"/>
              <a:ext cx="3380475" cy="652625"/>
            </a:xfrm>
            <a:custGeom>
              <a:avLst/>
              <a:gdLst/>
              <a:ahLst/>
              <a:cxnLst/>
              <a:rect l="l" t="t" r="r" b="b"/>
              <a:pathLst>
                <a:path w="135219" h="26105" fill="none" extrusionOk="0">
                  <a:moveTo>
                    <a:pt x="135219" y="510"/>
                  </a:moveTo>
                  <a:cubicBezTo>
                    <a:pt x="134996" y="573"/>
                    <a:pt x="108859" y="23765"/>
                    <a:pt x="92258" y="11875"/>
                  </a:cubicBezTo>
                  <a:cubicBezTo>
                    <a:pt x="75656" y="0"/>
                    <a:pt x="66758" y="12368"/>
                    <a:pt x="51286" y="19229"/>
                  </a:cubicBezTo>
                  <a:cubicBezTo>
                    <a:pt x="35830" y="26105"/>
                    <a:pt x="32933" y="7306"/>
                    <a:pt x="20788" y="11174"/>
                  </a:cubicBezTo>
                  <a:cubicBezTo>
                    <a:pt x="8627" y="15026"/>
                    <a:pt x="9455" y="24561"/>
                    <a:pt x="0" y="24497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03" name="Google Shape;3303;p29"/>
            <p:cNvSpPr/>
            <p:nvPr/>
          </p:nvSpPr>
          <p:spPr>
            <a:xfrm>
              <a:off x="299000" y="2599425"/>
              <a:ext cx="3395225" cy="660975"/>
            </a:xfrm>
            <a:custGeom>
              <a:avLst/>
              <a:gdLst/>
              <a:ahLst/>
              <a:cxnLst/>
              <a:rect l="l" t="t" r="r" b="b"/>
              <a:pathLst>
                <a:path w="135809" h="26439" fill="none" extrusionOk="0">
                  <a:moveTo>
                    <a:pt x="135808" y="860"/>
                  </a:moveTo>
                  <a:cubicBezTo>
                    <a:pt x="135697" y="891"/>
                    <a:pt x="109099" y="24290"/>
                    <a:pt x="92369" y="12145"/>
                  </a:cubicBezTo>
                  <a:cubicBezTo>
                    <a:pt x="75624" y="0"/>
                    <a:pt x="66774" y="12782"/>
                    <a:pt x="51223" y="19610"/>
                  </a:cubicBezTo>
                  <a:cubicBezTo>
                    <a:pt x="35671" y="26439"/>
                    <a:pt x="32727" y="7179"/>
                    <a:pt x="20693" y="11190"/>
                  </a:cubicBezTo>
                  <a:cubicBezTo>
                    <a:pt x="8659" y="15185"/>
                    <a:pt x="9599" y="24561"/>
                    <a:pt x="0" y="2448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04" name="Google Shape;3304;p29"/>
            <p:cNvSpPr/>
            <p:nvPr/>
          </p:nvSpPr>
          <p:spPr>
            <a:xfrm>
              <a:off x="297400" y="2601400"/>
              <a:ext cx="3410350" cy="668950"/>
            </a:xfrm>
            <a:custGeom>
              <a:avLst/>
              <a:gdLst/>
              <a:ahLst/>
              <a:cxnLst/>
              <a:rect l="l" t="t" r="r" b="b"/>
              <a:pathLst>
                <a:path w="136414" h="26758" fill="none" extrusionOk="0">
                  <a:moveTo>
                    <a:pt x="136413" y="1179"/>
                  </a:moveTo>
                  <a:cubicBezTo>
                    <a:pt x="136413" y="1179"/>
                    <a:pt x="109338" y="24816"/>
                    <a:pt x="92465" y="12416"/>
                  </a:cubicBezTo>
                  <a:cubicBezTo>
                    <a:pt x="75593" y="1"/>
                    <a:pt x="66806" y="13180"/>
                    <a:pt x="51159" y="19977"/>
                  </a:cubicBezTo>
                  <a:cubicBezTo>
                    <a:pt x="35513" y="26758"/>
                    <a:pt x="32536" y="7036"/>
                    <a:pt x="20614" y="11191"/>
                  </a:cubicBezTo>
                  <a:cubicBezTo>
                    <a:pt x="8692" y="15345"/>
                    <a:pt x="9742" y="24529"/>
                    <a:pt x="1" y="2446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sp>
        <p:nvSpPr>
          <p:cNvPr id="3305" name="Google Shape;3305;p29"/>
          <p:cNvSpPr/>
          <p:nvPr/>
        </p:nvSpPr>
        <p:spPr>
          <a:xfrm rot="9150743">
            <a:off x="-13744600" y="10596076"/>
            <a:ext cx="19712804" cy="17133464"/>
          </a:xfrm>
          <a:prstGeom prst="flowChartOnlineStorag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grpSp>
        <p:nvGrpSpPr>
          <p:cNvPr id="3306" name="Google Shape;3306;p29"/>
          <p:cNvGrpSpPr/>
          <p:nvPr/>
        </p:nvGrpSpPr>
        <p:grpSpPr>
          <a:xfrm rot="-10008017" flipH="1">
            <a:off x="-17752925" y="-7340815"/>
            <a:ext cx="32399811" cy="32248963"/>
            <a:chOff x="3899125" y="1769725"/>
            <a:chExt cx="2025925" cy="2015950"/>
          </a:xfrm>
        </p:grpSpPr>
        <p:sp>
          <p:nvSpPr>
            <p:cNvPr id="3307" name="Google Shape;3307;p29"/>
            <p:cNvSpPr/>
            <p:nvPr/>
          </p:nvSpPr>
          <p:spPr>
            <a:xfrm>
              <a:off x="4184450" y="1769725"/>
              <a:ext cx="1653850" cy="1128175"/>
            </a:xfrm>
            <a:custGeom>
              <a:avLst/>
              <a:gdLst/>
              <a:ahLst/>
              <a:cxnLst/>
              <a:rect l="l" t="t" r="r" b="b"/>
              <a:pathLst>
                <a:path w="66154" h="45127" fill="none" extrusionOk="0">
                  <a:moveTo>
                    <a:pt x="66153" y="7370"/>
                  </a:moveTo>
                  <a:cubicBezTo>
                    <a:pt x="66153" y="7370"/>
                    <a:pt x="55807" y="0"/>
                    <a:pt x="46877" y="16109"/>
                  </a:cubicBezTo>
                  <a:cubicBezTo>
                    <a:pt x="37932" y="32201"/>
                    <a:pt x="33793" y="25086"/>
                    <a:pt x="25994" y="25595"/>
                  </a:cubicBezTo>
                  <a:cubicBezTo>
                    <a:pt x="18194" y="26089"/>
                    <a:pt x="16157" y="42754"/>
                    <a:pt x="10172" y="43948"/>
                  </a:cubicBezTo>
                  <a:cubicBezTo>
                    <a:pt x="4203" y="45126"/>
                    <a:pt x="4982" y="37502"/>
                    <a:pt x="0" y="411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08" name="Google Shape;3308;p29"/>
            <p:cNvSpPr/>
            <p:nvPr/>
          </p:nvSpPr>
          <p:spPr>
            <a:xfrm>
              <a:off x="4180475" y="1772500"/>
              <a:ext cx="1659000" cy="1136525"/>
            </a:xfrm>
            <a:custGeom>
              <a:avLst/>
              <a:gdLst/>
              <a:ahLst/>
              <a:cxnLst/>
              <a:rect l="l" t="t" r="r" b="b"/>
              <a:pathLst>
                <a:path w="66360" h="45461" fill="none" extrusionOk="0">
                  <a:moveTo>
                    <a:pt x="0" y="41641"/>
                  </a:moveTo>
                  <a:cubicBezTo>
                    <a:pt x="4903" y="37996"/>
                    <a:pt x="4441" y="45461"/>
                    <a:pt x="10410" y="44044"/>
                  </a:cubicBezTo>
                  <a:cubicBezTo>
                    <a:pt x="16379" y="42628"/>
                    <a:pt x="18512" y="26217"/>
                    <a:pt x="26359" y="25644"/>
                  </a:cubicBezTo>
                  <a:cubicBezTo>
                    <a:pt x="34207" y="25055"/>
                    <a:pt x="38218" y="31883"/>
                    <a:pt x="47132" y="15934"/>
                  </a:cubicBezTo>
                  <a:cubicBezTo>
                    <a:pt x="56061" y="1"/>
                    <a:pt x="66280" y="7339"/>
                    <a:pt x="66360" y="725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09" name="Google Shape;3309;p29"/>
            <p:cNvSpPr/>
            <p:nvPr/>
          </p:nvSpPr>
          <p:spPr>
            <a:xfrm>
              <a:off x="4176475" y="1774900"/>
              <a:ext cx="1664200" cy="1145275"/>
            </a:xfrm>
            <a:custGeom>
              <a:avLst/>
              <a:gdLst/>
              <a:ahLst/>
              <a:cxnLst/>
              <a:rect l="l" t="t" r="r" b="b"/>
              <a:pathLst>
                <a:path w="66568" h="45811" fill="none" extrusionOk="0">
                  <a:moveTo>
                    <a:pt x="1" y="42102"/>
                  </a:moveTo>
                  <a:cubicBezTo>
                    <a:pt x="4840" y="38504"/>
                    <a:pt x="4697" y="45810"/>
                    <a:pt x="10650" y="44155"/>
                  </a:cubicBezTo>
                  <a:cubicBezTo>
                    <a:pt x="16603" y="42516"/>
                    <a:pt x="18847" y="26359"/>
                    <a:pt x="26726" y="25707"/>
                  </a:cubicBezTo>
                  <a:cubicBezTo>
                    <a:pt x="34606" y="25038"/>
                    <a:pt x="38505" y="31580"/>
                    <a:pt x="47403" y="15790"/>
                  </a:cubicBezTo>
                  <a:cubicBezTo>
                    <a:pt x="56301" y="0"/>
                    <a:pt x="66424" y="7322"/>
                    <a:pt x="66568" y="714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10" name="Google Shape;3310;p29"/>
            <p:cNvSpPr/>
            <p:nvPr/>
          </p:nvSpPr>
          <p:spPr>
            <a:xfrm>
              <a:off x="4172500" y="1777275"/>
              <a:ext cx="1669375" cy="1153650"/>
            </a:xfrm>
            <a:custGeom>
              <a:avLst/>
              <a:gdLst/>
              <a:ahLst/>
              <a:cxnLst/>
              <a:rect l="l" t="t" r="r" b="b"/>
              <a:pathLst>
                <a:path w="66775" h="46146" fill="none" extrusionOk="0">
                  <a:moveTo>
                    <a:pt x="1" y="42564"/>
                  </a:moveTo>
                  <a:cubicBezTo>
                    <a:pt x="4760" y="39014"/>
                    <a:pt x="4951" y="46145"/>
                    <a:pt x="10888" y="44267"/>
                  </a:cubicBezTo>
                  <a:cubicBezTo>
                    <a:pt x="16841" y="42389"/>
                    <a:pt x="19165" y="26503"/>
                    <a:pt x="27092" y="25755"/>
                  </a:cubicBezTo>
                  <a:cubicBezTo>
                    <a:pt x="35003" y="25023"/>
                    <a:pt x="38776" y="31294"/>
                    <a:pt x="47674" y="15648"/>
                  </a:cubicBezTo>
                  <a:cubicBezTo>
                    <a:pt x="56555" y="1"/>
                    <a:pt x="66552" y="7307"/>
                    <a:pt x="66774" y="703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11" name="Google Shape;3311;p29"/>
            <p:cNvSpPr/>
            <p:nvPr/>
          </p:nvSpPr>
          <p:spPr>
            <a:xfrm>
              <a:off x="4168525" y="1780075"/>
              <a:ext cx="1674550" cy="1161975"/>
            </a:xfrm>
            <a:custGeom>
              <a:avLst/>
              <a:gdLst/>
              <a:ahLst/>
              <a:cxnLst/>
              <a:rect l="l" t="t" r="r" b="b"/>
              <a:pathLst>
                <a:path w="66982" h="46479" fill="none" extrusionOk="0">
                  <a:moveTo>
                    <a:pt x="1" y="43009"/>
                  </a:moveTo>
                  <a:cubicBezTo>
                    <a:pt x="4696" y="39507"/>
                    <a:pt x="5190" y="46479"/>
                    <a:pt x="11127" y="44378"/>
                  </a:cubicBezTo>
                  <a:cubicBezTo>
                    <a:pt x="17064" y="42261"/>
                    <a:pt x="19484" y="26630"/>
                    <a:pt x="27458" y="25802"/>
                  </a:cubicBezTo>
                  <a:cubicBezTo>
                    <a:pt x="35417" y="24975"/>
                    <a:pt x="39062" y="30975"/>
                    <a:pt x="47928" y="15488"/>
                  </a:cubicBezTo>
                  <a:cubicBezTo>
                    <a:pt x="56794" y="0"/>
                    <a:pt x="66679" y="7274"/>
                    <a:pt x="66981" y="692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12" name="Google Shape;3312;p29"/>
            <p:cNvSpPr/>
            <p:nvPr/>
          </p:nvSpPr>
          <p:spPr>
            <a:xfrm>
              <a:off x="4164550" y="1782450"/>
              <a:ext cx="1679700" cy="1170350"/>
            </a:xfrm>
            <a:custGeom>
              <a:avLst/>
              <a:gdLst/>
              <a:ahLst/>
              <a:cxnLst/>
              <a:rect l="l" t="t" r="r" b="b"/>
              <a:pathLst>
                <a:path w="67188" h="46814" fill="none" extrusionOk="0">
                  <a:moveTo>
                    <a:pt x="0" y="43471"/>
                  </a:moveTo>
                  <a:cubicBezTo>
                    <a:pt x="4617" y="40033"/>
                    <a:pt x="5444" y="46814"/>
                    <a:pt x="11366" y="44490"/>
                  </a:cubicBezTo>
                  <a:cubicBezTo>
                    <a:pt x="17303" y="42150"/>
                    <a:pt x="19818" y="26774"/>
                    <a:pt x="27808" y="25866"/>
                  </a:cubicBezTo>
                  <a:cubicBezTo>
                    <a:pt x="35815" y="24959"/>
                    <a:pt x="39348" y="30673"/>
                    <a:pt x="48198" y="15345"/>
                  </a:cubicBezTo>
                  <a:cubicBezTo>
                    <a:pt x="57049" y="1"/>
                    <a:pt x="66822" y="7259"/>
                    <a:pt x="67188" y="681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13" name="Google Shape;3313;p29"/>
            <p:cNvSpPr/>
            <p:nvPr/>
          </p:nvSpPr>
          <p:spPr>
            <a:xfrm>
              <a:off x="4160575" y="1785250"/>
              <a:ext cx="1684875" cy="1178700"/>
            </a:xfrm>
            <a:custGeom>
              <a:avLst/>
              <a:gdLst/>
              <a:ahLst/>
              <a:cxnLst/>
              <a:rect l="l" t="t" r="r" b="b"/>
              <a:pathLst>
                <a:path w="67395" h="47148" fill="none" extrusionOk="0">
                  <a:moveTo>
                    <a:pt x="0" y="43900"/>
                  </a:moveTo>
                  <a:cubicBezTo>
                    <a:pt x="4553" y="40526"/>
                    <a:pt x="5683" y="47147"/>
                    <a:pt x="11604" y="44585"/>
                  </a:cubicBezTo>
                  <a:cubicBezTo>
                    <a:pt x="17525" y="42022"/>
                    <a:pt x="20136" y="26900"/>
                    <a:pt x="28174" y="25914"/>
                  </a:cubicBezTo>
                  <a:cubicBezTo>
                    <a:pt x="36212" y="24927"/>
                    <a:pt x="39635" y="30355"/>
                    <a:pt x="48469" y="15185"/>
                  </a:cubicBezTo>
                  <a:cubicBezTo>
                    <a:pt x="57303" y="0"/>
                    <a:pt x="66949" y="7227"/>
                    <a:pt x="67395" y="668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14" name="Google Shape;3314;p29"/>
            <p:cNvSpPr/>
            <p:nvPr/>
          </p:nvSpPr>
          <p:spPr>
            <a:xfrm>
              <a:off x="4156600" y="1787625"/>
              <a:ext cx="1690050" cy="1187475"/>
            </a:xfrm>
            <a:custGeom>
              <a:avLst/>
              <a:gdLst/>
              <a:ahLst/>
              <a:cxnLst/>
              <a:rect l="l" t="t" r="r" b="b"/>
              <a:pathLst>
                <a:path w="67602" h="47499" fill="none" extrusionOk="0">
                  <a:moveTo>
                    <a:pt x="0" y="44362"/>
                  </a:moveTo>
                  <a:cubicBezTo>
                    <a:pt x="4473" y="41036"/>
                    <a:pt x="5937" y="47498"/>
                    <a:pt x="11843" y="44697"/>
                  </a:cubicBezTo>
                  <a:cubicBezTo>
                    <a:pt x="17764" y="41911"/>
                    <a:pt x="20470" y="27044"/>
                    <a:pt x="28540" y="25978"/>
                  </a:cubicBezTo>
                  <a:cubicBezTo>
                    <a:pt x="36626" y="24911"/>
                    <a:pt x="39905" y="30069"/>
                    <a:pt x="48723" y="15027"/>
                  </a:cubicBezTo>
                  <a:cubicBezTo>
                    <a:pt x="57542" y="1"/>
                    <a:pt x="67092" y="7195"/>
                    <a:pt x="67601" y="659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15" name="Google Shape;3315;p29"/>
            <p:cNvSpPr/>
            <p:nvPr/>
          </p:nvSpPr>
          <p:spPr>
            <a:xfrm>
              <a:off x="4152600" y="1790025"/>
              <a:ext cx="1695250" cy="1195800"/>
            </a:xfrm>
            <a:custGeom>
              <a:avLst/>
              <a:gdLst/>
              <a:ahLst/>
              <a:cxnLst/>
              <a:rect l="l" t="t" r="r" b="b"/>
              <a:pathLst>
                <a:path w="67810" h="47832" fill="none" extrusionOk="0">
                  <a:moveTo>
                    <a:pt x="1" y="44823"/>
                  </a:moveTo>
                  <a:cubicBezTo>
                    <a:pt x="4410" y="41544"/>
                    <a:pt x="6177" y="47832"/>
                    <a:pt x="12082" y="44808"/>
                  </a:cubicBezTo>
                  <a:cubicBezTo>
                    <a:pt x="17988" y="41783"/>
                    <a:pt x="20789" y="27187"/>
                    <a:pt x="28907" y="26041"/>
                  </a:cubicBezTo>
                  <a:cubicBezTo>
                    <a:pt x="37025" y="24879"/>
                    <a:pt x="40192" y="29766"/>
                    <a:pt x="48995" y="14883"/>
                  </a:cubicBezTo>
                  <a:cubicBezTo>
                    <a:pt x="57797" y="0"/>
                    <a:pt x="67220" y="7179"/>
                    <a:pt x="67809" y="647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16" name="Google Shape;3316;p29"/>
            <p:cNvSpPr/>
            <p:nvPr/>
          </p:nvSpPr>
          <p:spPr>
            <a:xfrm>
              <a:off x="4148225" y="1792800"/>
              <a:ext cx="1700800" cy="1204175"/>
            </a:xfrm>
            <a:custGeom>
              <a:avLst/>
              <a:gdLst/>
              <a:ahLst/>
              <a:cxnLst/>
              <a:rect l="l" t="t" r="r" b="b"/>
              <a:pathLst>
                <a:path w="68032" h="48167" fill="none" extrusionOk="0">
                  <a:moveTo>
                    <a:pt x="1" y="45270"/>
                  </a:moveTo>
                  <a:cubicBezTo>
                    <a:pt x="4346" y="42038"/>
                    <a:pt x="6447" y="48167"/>
                    <a:pt x="12337" y="44903"/>
                  </a:cubicBezTo>
                  <a:cubicBezTo>
                    <a:pt x="18226" y="41656"/>
                    <a:pt x="21123" y="27315"/>
                    <a:pt x="29289" y="26073"/>
                  </a:cubicBezTo>
                  <a:cubicBezTo>
                    <a:pt x="37439" y="24848"/>
                    <a:pt x="40495" y="29448"/>
                    <a:pt x="49281" y="14724"/>
                  </a:cubicBezTo>
                  <a:cubicBezTo>
                    <a:pt x="58052" y="0"/>
                    <a:pt x="67379" y="7147"/>
                    <a:pt x="68032" y="636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17" name="Google Shape;3317;p29"/>
            <p:cNvSpPr/>
            <p:nvPr/>
          </p:nvSpPr>
          <p:spPr>
            <a:xfrm>
              <a:off x="4144250" y="1795175"/>
              <a:ext cx="1705975" cy="1212550"/>
            </a:xfrm>
            <a:custGeom>
              <a:avLst/>
              <a:gdLst/>
              <a:ahLst/>
              <a:cxnLst/>
              <a:rect l="l" t="t" r="r" b="b"/>
              <a:pathLst>
                <a:path w="68239" h="48502" fill="none" extrusionOk="0">
                  <a:moveTo>
                    <a:pt x="1" y="45732"/>
                  </a:moveTo>
                  <a:cubicBezTo>
                    <a:pt x="4282" y="42548"/>
                    <a:pt x="6702" y="48501"/>
                    <a:pt x="12575" y="45031"/>
                  </a:cubicBezTo>
                  <a:cubicBezTo>
                    <a:pt x="18465" y="41545"/>
                    <a:pt x="21457" y="27459"/>
                    <a:pt x="29655" y="26137"/>
                  </a:cubicBezTo>
                  <a:cubicBezTo>
                    <a:pt x="37836" y="24832"/>
                    <a:pt x="40765" y="29162"/>
                    <a:pt x="49536" y="14581"/>
                  </a:cubicBezTo>
                  <a:cubicBezTo>
                    <a:pt x="58306" y="1"/>
                    <a:pt x="67507" y="7132"/>
                    <a:pt x="68239" y="625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18" name="Google Shape;3318;p29"/>
            <p:cNvSpPr/>
            <p:nvPr/>
          </p:nvSpPr>
          <p:spPr>
            <a:xfrm>
              <a:off x="4140275" y="1797575"/>
              <a:ext cx="1711550" cy="1221300"/>
            </a:xfrm>
            <a:custGeom>
              <a:avLst/>
              <a:gdLst/>
              <a:ahLst/>
              <a:cxnLst/>
              <a:rect l="l" t="t" r="r" b="b"/>
              <a:pathLst>
                <a:path w="68462" h="48852" fill="none" extrusionOk="0">
                  <a:moveTo>
                    <a:pt x="0" y="46193"/>
                  </a:moveTo>
                  <a:cubicBezTo>
                    <a:pt x="4203" y="43073"/>
                    <a:pt x="6940" y="48851"/>
                    <a:pt x="12814" y="45142"/>
                  </a:cubicBezTo>
                  <a:cubicBezTo>
                    <a:pt x="18688" y="41434"/>
                    <a:pt x="21776" y="27585"/>
                    <a:pt x="30021" y="26201"/>
                  </a:cubicBezTo>
                  <a:cubicBezTo>
                    <a:pt x="38250" y="24816"/>
                    <a:pt x="41052" y="28859"/>
                    <a:pt x="49806" y="14438"/>
                  </a:cubicBezTo>
                  <a:cubicBezTo>
                    <a:pt x="58561" y="0"/>
                    <a:pt x="67634" y="7116"/>
                    <a:pt x="68461" y="614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19" name="Google Shape;3319;p29"/>
            <p:cNvSpPr/>
            <p:nvPr/>
          </p:nvSpPr>
          <p:spPr>
            <a:xfrm>
              <a:off x="4136300" y="1800350"/>
              <a:ext cx="1716725" cy="1229650"/>
            </a:xfrm>
            <a:custGeom>
              <a:avLst/>
              <a:gdLst/>
              <a:ahLst/>
              <a:cxnLst/>
              <a:rect l="l" t="t" r="r" b="b"/>
              <a:pathLst>
                <a:path w="68669" h="49186" fill="none" extrusionOk="0">
                  <a:moveTo>
                    <a:pt x="0" y="46639"/>
                  </a:moveTo>
                  <a:cubicBezTo>
                    <a:pt x="4139" y="43567"/>
                    <a:pt x="7195" y="49186"/>
                    <a:pt x="13053" y="45238"/>
                  </a:cubicBezTo>
                  <a:cubicBezTo>
                    <a:pt x="18926" y="41291"/>
                    <a:pt x="22110" y="27713"/>
                    <a:pt x="30371" y="26249"/>
                  </a:cubicBezTo>
                  <a:cubicBezTo>
                    <a:pt x="38648" y="24768"/>
                    <a:pt x="41338" y="28541"/>
                    <a:pt x="50061" y="14279"/>
                  </a:cubicBezTo>
                  <a:cubicBezTo>
                    <a:pt x="58799" y="1"/>
                    <a:pt x="67777" y="7084"/>
                    <a:pt x="68668" y="603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20" name="Google Shape;3320;p29"/>
            <p:cNvSpPr/>
            <p:nvPr/>
          </p:nvSpPr>
          <p:spPr>
            <a:xfrm>
              <a:off x="4132325" y="1802750"/>
              <a:ext cx="1721875" cy="1238000"/>
            </a:xfrm>
            <a:custGeom>
              <a:avLst/>
              <a:gdLst/>
              <a:ahLst/>
              <a:cxnLst/>
              <a:rect l="l" t="t" r="r" b="b"/>
              <a:pathLst>
                <a:path w="68875" h="49520" fill="none" extrusionOk="0">
                  <a:moveTo>
                    <a:pt x="0" y="47100"/>
                  </a:moveTo>
                  <a:cubicBezTo>
                    <a:pt x="4059" y="44076"/>
                    <a:pt x="7434" y="49519"/>
                    <a:pt x="13291" y="45349"/>
                  </a:cubicBezTo>
                  <a:cubicBezTo>
                    <a:pt x="19149" y="41179"/>
                    <a:pt x="22428" y="27856"/>
                    <a:pt x="30737" y="26312"/>
                  </a:cubicBezTo>
                  <a:cubicBezTo>
                    <a:pt x="39046" y="24752"/>
                    <a:pt x="41624" y="28238"/>
                    <a:pt x="50331" y="14119"/>
                  </a:cubicBezTo>
                  <a:cubicBezTo>
                    <a:pt x="59054" y="0"/>
                    <a:pt x="67904" y="7068"/>
                    <a:pt x="68875" y="5922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21" name="Google Shape;3321;p29"/>
            <p:cNvSpPr/>
            <p:nvPr/>
          </p:nvSpPr>
          <p:spPr>
            <a:xfrm>
              <a:off x="4128325" y="1805525"/>
              <a:ext cx="1727075" cy="1246375"/>
            </a:xfrm>
            <a:custGeom>
              <a:avLst/>
              <a:gdLst/>
              <a:ahLst/>
              <a:cxnLst/>
              <a:rect l="l" t="t" r="r" b="b"/>
              <a:pathLst>
                <a:path w="69083" h="49855" fill="none" extrusionOk="0">
                  <a:moveTo>
                    <a:pt x="1" y="47546"/>
                  </a:moveTo>
                  <a:cubicBezTo>
                    <a:pt x="3996" y="44570"/>
                    <a:pt x="7689" y="49854"/>
                    <a:pt x="13531" y="45445"/>
                  </a:cubicBezTo>
                  <a:cubicBezTo>
                    <a:pt x="19388" y="41052"/>
                    <a:pt x="22763" y="27984"/>
                    <a:pt x="31104" y="26360"/>
                  </a:cubicBezTo>
                  <a:cubicBezTo>
                    <a:pt x="39460" y="24721"/>
                    <a:pt x="41896" y="27936"/>
                    <a:pt x="50603" y="13960"/>
                  </a:cubicBezTo>
                  <a:cubicBezTo>
                    <a:pt x="59293" y="1"/>
                    <a:pt x="68048" y="7020"/>
                    <a:pt x="69083" y="57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22" name="Google Shape;3322;p29"/>
            <p:cNvSpPr/>
            <p:nvPr/>
          </p:nvSpPr>
          <p:spPr>
            <a:xfrm>
              <a:off x="4124350" y="1807925"/>
              <a:ext cx="1732250" cy="1254700"/>
            </a:xfrm>
            <a:custGeom>
              <a:avLst/>
              <a:gdLst/>
              <a:ahLst/>
              <a:cxnLst/>
              <a:rect l="l" t="t" r="r" b="b"/>
              <a:pathLst>
                <a:path w="69290" h="50188" fill="none" extrusionOk="0">
                  <a:moveTo>
                    <a:pt x="1" y="48007"/>
                  </a:moveTo>
                  <a:cubicBezTo>
                    <a:pt x="3916" y="45078"/>
                    <a:pt x="7944" y="50188"/>
                    <a:pt x="13769" y="45556"/>
                  </a:cubicBezTo>
                  <a:cubicBezTo>
                    <a:pt x="19611" y="40940"/>
                    <a:pt x="23081" y="28126"/>
                    <a:pt x="31470" y="26407"/>
                  </a:cubicBezTo>
                  <a:cubicBezTo>
                    <a:pt x="39858" y="24704"/>
                    <a:pt x="42182" y="27633"/>
                    <a:pt x="50857" y="13817"/>
                  </a:cubicBezTo>
                  <a:cubicBezTo>
                    <a:pt x="59548" y="0"/>
                    <a:pt x="68175" y="7004"/>
                    <a:pt x="69289" y="569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23" name="Google Shape;3323;p29"/>
            <p:cNvSpPr/>
            <p:nvPr/>
          </p:nvSpPr>
          <p:spPr>
            <a:xfrm>
              <a:off x="4120375" y="1810300"/>
              <a:ext cx="1737425" cy="1263475"/>
            </a:xfrm>
            <a:custGeom>
              <a:avLst/>
              <a:gdLst/>
              <a:ahLst/>
              <a:cxnLst/>
              <a:rect l="l" t="t" r="r" b="b"/>
              <a:pathLst>
                <a:path w="69497" h="50539" fill="none" extrusionOk="0">
                  <a:moveTo>
                    <a:pt x="1" y="48469"/>
                  </a:moveTo>
                  <a:cubicBezTo>
                    <a:pt x="3853" y="45604"/>
                    <a:pt x="8182" y="50539"/>
                    <a:pt x="14008" y="45684"/>
                  </a:cubicBezTo>
                  <a:cubicBezTo>
                    <a:pt x="19850" y="40813"/>
                    <a:pt x="23399" y="28270"/>
                    <a:pt x="31836" y="26471"/>
                  </a:cubicBezTo>
                  <a:cubicBezTo>
                    <a:pt x="40256" y="24673"/>
                    <a:pt x="42468" y="27331"/>
                    <a:pt x="51127" y="13674"/>
                  </a:cubicBezTo>
                  <a:cubicBezTo>
                    <a:pt x="59787" y="1"/>
                    <a:pt x="68318" y="6989"/>
                    <a:pt x="69496" y="558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24" name="Google Shape;3324;p29"/>
            <p:cNvSpPr/>
            <p:nvPr/>
          </p:nvSpPr>
          <p:spPr>
            <a:xfrm>
              <a:off x="4116400" y="1813100"/>
              <a:ext cx="1742575" cy="1271825"/>
            </a:xfrm>
            <a:custGeom>
              <a:avLst/>
              <a:gdLst/>
              <a:ahLst/>
              <a:cxnLst/>
              <a:rect l="l" t="t" r="r" b="b"/>
              <a:pathLst>
                <a:path w="69703" h="50873" fill="none" extrusionOk="0">
                  <a:moveTo>
                    <a:pt x="0" y="48899"/>
                  </a:moveTo>
                  <a:cubicBezTo>
                    <a:pt x="3773" y="46097"/>
                    <a:pt x="8437" y="50872"/>
                    <a:pt x="14247" y="45779"/>
                  </a:cubicBezTo>
                  <a:cubicBezTo>
                    <a:pt x="20072" y="40685"/>
                    <a:pt x="23733" y="28397"/>
                    <a:pt x="32201" y="26519"/>
                  </a:cubicBezTo>
                  <a:cubicBezTo>
                    <a:pt x="40670" y="24640"/>
                    <a:pt x="42739" y="27028"/>
                    <a:pt x="51398" y="13514"/>
                  </a:cubicBezTo>
                  <a:cubicBezTo>
                    <a:pt x="60041" y="0"/>
                    <a:pt x="68445" y="6956"/>
                    <a:pt x="69703" y="546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25" name="Google Shape;3325;p29"/>
            <p:cNvSpPr/>
            <p:nvPr/>
          </p:nvSpPr>
          <p:spPr>
            <a:xfrm>
              <a:off x="4112025" y="1815475"/>
              <a:ext cx="1748150" cy="1280200"/>
            </a:xfrm>
            <a:custGeom>
              <a:avLst/>
              <a:gdLst/>
              <a:ahLst/>
              <a:cxnLst/>
              <a:rect l="l" t="t" r="r" b="b"/>
              <a:pathLst>
                <a:path w="69926" h="51208" fill="none" extrusionOk="0">
                  <a:moveTo>
                    <a:pt x="0" y="49361"/>
                  </a:moveTo>
                  <a:cubicBezTo>
                    <a:pt x="3725" y="46607"/>
                    <a:pt x="8691" y="51207"/>
                    <a:pt x="14501" y="45891"/>
                  </a:cubicBezTo>
                  <a:cubicBezTo>
                    <a:pt x="20311" y="40574"/>
                    <a:pt x="24068" y="28541"/>
                    <a:pt x="32583" y="26583"/>
                  </a:cubicBezTo>
                  <a:cubicBezTo>
                    <a:pt x="41083" y="24625"/>
                    <a:pt x="43041" y="26726"/>
                    <a:pt x="51668" y="13355"/>
                  </a:cubicBezTo>
                  <a:cubicBezTo>
                    <a:pt x="60312" y="1"/>
                    <a:pt x="68589" y="6941"/>
                    <a:pt x="69926" y="536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26" name="Google Shape;3326;p29"/>
            <p:cNvSpPr/>
            <p:nvPr/>
          </p:nvSpPr>
          <p:spPr>
            <a:xfrm>
              <a:off x="4108050" y="1817875"/>
              <a:ext cx="1753325" cy="1288925"/>
            </a:xfrm>
            <a:custGeom>
              <a:avLst/>
              <a:gdLst/>
              <a:ahLst/>
              <a:cxnLst/>
              <a:rect l="l" t="t" r="r" b="b"/>
              <a:pathLst>
                <a:path w="70133" h="51557" fill="none" extrusionOk="0">
                  <a:moveTo>
                    <a:pt x="0" y="49822"/>
                  </a:moveTo>
                  <a:cubicBezTo>
                    <a:pt x="3645" y="47116"/>
                    <a:pt x="8946" y="51557"/>
                    <a:pt x="14740" y="46002"/>
                  </a:cubicBezTo>
                  <a:cubicBezTo>
                    <a:pt x="20550" y="40462"/>
                    <a:pt x="24402" y="28683"/>
                    <a:pt x="32933" y="26646"/>
                  </a:cubicBezTo>
                  <a:cubicBezTo>
                    <a:pt x="41481" y="24609"/>
                    <a:pt x="43327" y="26423"/>
                    <a:pt x="51939" y="13212"/>
                  </a:cubicBezTo>
                  <a:cubicBezTo>
                    <a:pt x="60550" y="0"/>
                    <a:pt x="68732" y="6924"/>
                    <a:pt x="70132" y="525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27" name="Google Shape;3327;p29"/>
            <p:cNvSpPr/>
            <p:nvPr/>
          </p:nvSpPr>
          <p:spPr>
            <a:xfrm>
              <a:off x="4104075" y="1820650"/>
              <a:ext cx="1758500" cy="1296900"/>
            </a:xfrm>
            <a:custGeom>
              <a:avLst/>
              <a:gdLst/>
              <a:ahLst/>
              <a:cxnLst/>
              <a:rect l="l" t="t" r="r" b="b"/>
              <a:pathLst>
                <a:path w="70340" h="51876" fill="none" extrusionOk="0">
                  <a:moveTo>
                    <a:pt x="0" y="50268"/>
                  </a:moveTo>
                  <a:cubicBezTo>
                    <a:pt x="3581" y="47610"/>
                    <a:pt x="9184" y="51876"/>
                    <a:pt x="14978" y="46098"/>
                  </a:cubicBezTo>
                  <a:cubicBezTo>
                    <a:pt x="20772" y="40319"/>
                    <a:pt x="24720" y="28811"/>
                    <a:pt x="33299" y="26694"/>
                  </a:cubicBezTo>
                  <a:cubicBezTo>
                    <a:pt x="41879" y="24561"/>
                    <a:pt x="43614" y="26121"/>
                    <a:pt x="52209" y="13053"/>
                  </a:cubicBezTo>
                  <a:cubicBezTo>
                    <a:pt x="60805" y="1"/>
                    <a:pt x="68859" y="6893"/>
                    <a:pt x="70339" y="512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28" name="Google Shape;3328;p29"/>
            <p:cNvSpPr/>
            <p:nvPr/>
          </p:nvSpPr>
          <p:spPr>
            <a:xfrm>
              <a:off x="4100075" y="1823050"/>
              <a:ext cx="1763675" cy="1305650"/>
            </a:xfrm>
            <a:custGeom>
              <a:avLst/>
              <a:gdLst/>
              <a:ahLst/>
              <a:cxnLst/>
              <a:rect l="l" t="t" r="r" b="b"/>
              <a:pathLst>
                <a:path w="70547" h="52226" fill="none" extrusionOk="0">
                  <a:moveTo>
                    <a:pt x="1" y="50729"/>
                  </a:moveTo>
                  <a:cubicBezTo>
                    <a:pt x="3503" y="48119"/>
                    <a:pt x="9440" y="52225"/>
                    <a:pt x="15218" y="46224"/>
                  </a:cubicBezTo>
                  <a:cubicBezTo>
                    <a:pt x="21012" y="40208"/>
                    <a:pt x="25055" y="28954"/>
                    <a:pt x="33666" y="26741"/>
                  </a:cubicBezTo>
                  <a:cubicBezTo>
                    <a:pt x="42293" y="24545"/>
                    <a:pt x="43885" y="25818"/>
                    <a:pt x="52465" y="12909"/>
                  </a:cubicBezTo>
                  <a:cubicBezTo>
                    <a:pt x="61044" y="0"/>
                    <a:pt x="69003" y="6877"/>
                    <a:pt x="70547" y="503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29" name="Google Shape;3329;p29"/>
            <p:cNvSpPr/>
            <p:nvPr/>
          </p:nvSpPr>
          <p:spPr>
            <a:xfrm>
              <a:off x="4096100" y="1825425"/>
              <a:ext cx="1768850" cy="1314000"/>
            </a:xfrm>
            <a:custGeom>
              <a:avLst/>
              <a:gdLst/>
              <a:ahLst/>
              <a:cxnLst/>
              <a:rect l="l" t="t" r="r" b="b"/>
              <a:pathLst>
                <a:path w="70754" h="52560" fill="none" extrusionOk="0">
                  <a:moveTo>
                    <a:pt x="1" y="51191"/>
                  </a:moveTo>
                  <a:cubicBezTo>
                    <a:pt x="3439" y="48644"/>
                    <a:pt x="9694" y="52560"/>
                    <a:pt x="15456" y="46336"/>
                  </a:cubicBezTo>
                  <a:cubicBezTo>
                    <a:pt x="21235" y="40097"/>
                    <a:pt x="25373" y="29098"/>
                    <a:pt x="34032" y="26806"/>
                  </a:cubicBezTo>
                  <a:cubicBezTo>
                    <a:pt x="42691" y="24529"/>
                    <a:pt x="44172" y="25516"/>
                    <a:pt x="52735" y="12766"/>
                  </a:cubicBezTo>
                  <a:cubicBezTo>
                    <a:pt x="61299" y="1"/>
                    <a:pt x="69130" y="6845"/>
                    <a:pt x="70754" y="491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30" name="Google Shape;3330;p29"/>
            <p:cNvSpPr/>
            <p:nvPr/>
          </p:nvSpPr>
          <p:spPr>
            <a:xfrm>
              <a:off x="4092125" y="1828225"/>
              <a:ext cx="1774025" cy="1322350"/>
            </a:xfrm>
            <a:custGeom>
              <a:avLst/>
              <a:gdLst/>
              <a:ahLst/>
              <a:cxnLst/>
              <a:rect l="l" t="t" r="r" b="b"/>
              <a:pathLst>
                <a:path w="70961" h="52894" fill="none" extrusionOk="0">
                  <a:moveTo>
                    <a:pt x="0" y="51636"/>
                  </a:moveTo>
                  <a:cubicBezTo>
                    <a:pt x="3359" y="49137"/>
                    <a:pt x="9933" y="52894"/>
                    <a:pt x="15695" y="46431"/>
                  </a:cubicBezTo>
                  <a:cubicBezTo>
                    <a:pt x="21473" y="39969"/>
                    <a:pt x="25691" y="29224"/>
                    <a:pt x="34398" y="26853"/>
                  </a:cubicBezTo>
                  <a:cubicBezTo>
                    <a:pt x="43089" y="24497"/>
                    <a:pt x="44458" y="25197"/>
                    <a:pt x="53006" y="12607"/>
                  </a:cubicBezTo>
                  <a:cubicBezTo>
                    <a:pt x="61553" y="0"/>
                    <a:pt x="69273" y="6813"/>
                    <a:pt x="70960" y="480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31" name="Google Shape;3331;p29"/>
            <p:cNvSpPr/>
            <p:nvPr/>
          </p:nvSpPr>
          <p:spPr>
            <a:xfrm>
              <a:off x="4088150" y="1830600"/>
              <a:ext cx="1779600" cy="1331125"/>
            </a:xfrm>
            <a:custGeom>
              <a:avLst/>
              <a:gdLst/>
              <a:ahLst/>
              <a:cxnLst/>
              <a:rect l="l" t="t" r="r" b="b"/>
              <a:pathLst>
                <a:path w="71184" h="53245" fill="none" extrusionOk="0">
                  <a:moveTo>
                    <a:pt x="0" y="52098"/>
                  </a:moveTo>
                  <a:cubicBezTo>
                    <a:pt x="3295" y="49647"/>
                    <a:pt x="10187" y="53244"/>
                    <a:pt x="15934" y="46543"/>
                  </a:cubicBezTo>
                  <a:cubicBezTo>
                    <a:pt x="21696" y="39858"/>
                    <a:pt x="26025" y="29352"/>
                    <a:pt x="34764" y="26917"/>
                  </a:cubicBezTo>
                  <a:cubicBezTo>
                    <a:pt x="43503" y="24482"/>
                    <a:pt x="44728" y="24911"/>
                    <a:pt x="53260" y="12448"/>
                  </a:cubicBezTo>
                  <a:cubicBezTo>
                    <a:pt x="61792" y="1"/>
                    <a:pt x="69400" y="6797"/>
                    <a:pt x="71183" y="469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32" name="Google Shape;3332;p29"/>
            <p:cNvSpPr/>
            <p:nvPr/>
          </p:nvSpPr>
          <p:spPr>
            <a:xfrm>
              <a:off x="4084175" y="1833400"/>
              <a:ext cx="1784750" cy="1339075"/>
            </a:xfrm>
            <a:custGeom>
              <a:avLst/>
              <a:gdLst/>
              <a:ahLst/>
              <a:cxnLst/>
              <a:rect l="l" t="t" r="r" b="b"/>
              <a:pathLst>
                <a:path w="71390" h="53563" fill="none" extrusionOk="0">
                  <a:moveTo>
                    <a:pt x="0" y="52543"/>
                  </a:moveTo>
                  <a:cubicBezTo>
                    <a:pt x="3215" y="50140"/>
                    <a:pt x="10426" y="53562"/>
                    <a:pt x="16172" y="46638"/>
                  </a:cubicBezTo>
                  <a:cubicBezTo>
                    <a:pt x="21918" y="39714"/>
                    <a:pt x="26344" y="29479"/>
                    <a:pt x="35130" y="26964"/>
                  </a:cubicBezTo>
                  <a:cubicBezTo>
                    <a:pt x="43900" y="24433"/>
                    <a:pt x="45015" y="24592"/>
                    <a:pt x="53531" y="12288"/>
                  </a:cubicBezTo>
                  <a:cubicBezTo>
                    <a:pt x="62046" y="0"/>
                    <a:pt x="69528" y="6765"/>
                    <a:pt x="71390" y="456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33" name="Google Shape;3333;p29"/>
            <p:cNvSpPr/>
            <p:nvPr/>
          </p:nvSpPr>
          <p:spPr>
            <a:xfrm>
              <a:off x="4080175" y="1835775"/>
              <a:ext cx="1789950" cy="1347825"/>
            </a:xfrm>
            <a:custGeom>
              <a:avLst/>
              <a:gdLst/>
              <a:ahLst/>
              <a:cxnLst/>
              <a:rect l="l" t="t" r="r" b="b"/>
              <a:pathLst>
                <a:path w="71598" h="53913" fill="none" extrusionOk="0">
                  <a:moveTo>
                    <a:pt x="1" y="53006"/>
                  </a:moveTo>
                  <a:cubicBezTo>
                    <a:pt x="3153" y="50650"/>
                    <a:pt x="10682" y="53913"/>
                    <a:pt x="16412" y="46750"/>
                  </a:cubicBezTo>
                  <a:cubicBezTo>
                    <a:pt x="22158" y="39603"/>
                    <a:pt x="26679" y="29623"/>
                    <a:pt x="35481" y="27028"/>
                  </a:cubicBezTo>
                  <a:cubicBezTo>
                    <a:pt x="44299" y="24418"/>
                    <a:pt x="45302" y="24291"/>
                    <a:pt x="53802" y="12146"/>
                  </a:cubicBezTo>
                  <a:cubicBezTo>
                    <a:pt x="62286" y="1"/>
                    <a:pt x="69672" y="6750"/>
                    <a:pt x="71598" y="447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34" name="Google Shape;3334;p29"/>
            <p:cNvSpPr/>
            <p:nvPr/>
          </p:nvSpPr>
          <p:spPr>
            <a:xfrm>
              <a:off x="4075800" y="1838175"/>
              <a:ext cx="1795525" cy="1356175"/>
            </a:xfrm>
            <a:custGeom>
              <a:avLst/>
              <a:gdLst/>
              <a:ahLst/>
              <a:cxnLst/>
              <a:rect l="l" t="t" r="r" b="b"/>
              <a:pathLst>
                <a:path w="71821" h="54247" fill="none" extrusionOk="0">
                  <a:moveTo>
                    <a:pt x="1" y="53467"/>
                  </a:moveTo>
                  <a:cubicBezTo>
                    <a:pt x="3089" y="51159"/>
                    <a:pt x="10936" y="54247"/>
                    <a:pt x="16666" y="46877"/>
                  </a:cubicBezTo>
                  <a:cubicBezTo>
                    <a:pt x="22397" y="39491"/>
                    <a:pt x="27013" y="29766"/>
                    <a:pt x="35863" y="27076"/>
                  </a:cubicBezTo>
                  <a:cubicBezTo>
                    <a:pt x="44729" y="24401"/>
                    <a:pt x="45588" y="24004"/>
                    <a:pt x="54072" y="12002"/>
                  </a:cubicBezTo>
                  <a:cubicBezTo>
                    <a:pt x="62556" y="0"/>
                    <a:pt x="69815" y="6733"/>
                    <a:pt x="71820" y="436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35" name="Google Shape;3335;p29"/>
            <p:cNvSpPr/>
            <p:nvPr/>
          </p:nvSpPr>
          <p:spPr>
            <a:xfrm>
              <a:off x="4071825" y="1840950"/>
              <a:ext cx="1800700" cy="1364550"/>
            </a:xfrm>
            <a:custGeom>
              <a:avLst/>
              <a:gdLst/>
              <a:ahLst/>
              <a:cxnLst/>
              <a:rect l="l" t="t" r="r" b="b"/>
              <a:pathLst>
                <a:path w="72028" h="54582" fill="none" extrusionOk="0">
                  <a:moveTo>
                    <a:pt x="1" y="53897"/>
                  </a:moveTo>
                  <a:cubicBezTo>
                    <a:pt x="3025" y="51668"/>
                    <a:pt x="11191" y="54581"/>
                    <a:pt x="16905" y="46973"/>
                  </a:cubicBezTo>
                  <a:cubicBezTo>
                    <a:pt x="22635" y="39364"/>
                    <a:pt x="27347" y="29893"/>
                    <a:pt x="36229" y="27124"/>
                  </a:cubicBezTo>
                  <a:cubicBezTo>
                    <a:pt x="45127" y="24370"/>
                    <a:pt x="45875" y="23686"/>
                    <a:pt x="54343" y="11843"/>
                  </a:cubicBezTo>
                  <a:cubicBezTo>
                    <a:pt x="62795" y="0"/>
                    <a:pt x="69958" y="6702"/>
                    <a:pt x="72027" y="423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36" name="Google Shape;3336;p29"/>
            <p:cNvSpPr/>
            <p:nvPr/>
          </p:nvSpPr>
          <p:spPr>
            <a:xfrm>
              <a:off x="4067850" y="1843325"/>
              <a:ext cx="1805850" cy="1373300"/>
            </a:xfrm>
            <a:custGeom>
              <a:avLst/>
              <a:gdLst/>
              <a:ahLst/>
              <a:cxnLst/>
              <a:rect l="l" t="t" r="r" b="b"/>
              <a:pathLst>
                <a:path w="72234" h="54932" fill="none" extrusionOk="0">
                  <a:moveTo>
                    <a:pt x="1" y="54359"/>
                  </a:moveTo>
                  <a:cubicBezTo>
                    <a:pt x="2945" y="52178"/>
                    <a:pt x="11445" y="54932"/>
                    <a:pt x="17144" y="47085"/>
                  </a:cubicBezTo>
                  <a:cubicBezTo>
                    <a:pt x="22858" y="39237"/>
                    <a:pt x="27665" y="30037"/>
                    <a:pt x="36595" y="27188"/>
                  </a:cubicBezTo>
                  <a:cubicBezTo>
                    <a:pt x="45524" y="24339"/>
                    <a:pt x="46161" y="23384"/>
                    <a:pt x="54597" y="11700"/>
                  </a:cubicBezTo>
                  <a:cubicBezTo>
                    <a:pt x="63050" y="1"/>
                    <a:pt x="70085" y="6670"/>
                    <a:pt x="72234" y="414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37" name="Google Shape;3337;p29"/>
            <p:cNvSpPr/>
            <p:nvPr/>
          </p:nvSpPr>
          <p:spPr>
            <a:xfrm>
              <a:off x="4063875" y="1845725"/>
              <a:ext cx="1811025" cy="1381650"/>
            </a:xfrm>
            <a:custGeom>
              <a:avLst/>
              <a:gdLst/>
              <a:ahLst/>
              <a:cxnLst/>
              <a:rect l="l" t="t" r="r" b="b"/>
              <a:pathLst>
                <a:path w="72441" h="55266" fill="none" extrusionOk="0">
                  <a:moveTo>
                    <a:pt x="0" y="54820"/>
                  </a:moveTo>
                  <a:cubicBezTo>
                    <a:pt x="2865" y="52687"/>
                    <a:pt x="11684" y="55266"/>
                    <a:pt x="17382" y="47196"/>
                  </a:cubicBezTo>
                  <a:cubicBezTo>
                    <a:pt x="23097" y="39125"/>
                    <a:pt x="27983" y="30180"/>
                    <a:pt x="36961" y="27251"/>
                  </a:cubicBezTo>
                  <a:cubicBezTo>
                    <a:pt x="45922" y="24322"/>
                    <a:pt x="46447" y="23081"/>
                    <a:pt x="54868" y="11541"/>
                  </a:cubicBezTo>
                  <a:cubicBezTo>
                    <a:pt x="63304" y="0"/>
                    <a:pt x="70212" y="6654"/>
                    <a:pt x="72441" y="402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38" name="Google Shape;3338;p29"/>
            <p:cNvSpPr/>
            <p:nvPr/>
          </p:nvSpPr>
          <p:spPr>
            <a:xfrm>
              <a:off x="4059900" y="1848500"/>
              <a:ext cx="1816200" cy="1390025"/>
            </a:xfrm>
            <a:custGeom>
              <a:avLst/>
              <a:gdLst/>
              <a:ahLst/>
              <a:cxnLst/>
              <a:rect l="l" t="t" r="r" b="b"/>
              <a:pathLst>
                <a:path w="72648" h="55601" fill="none" extrusionOk="0">
                  <a:moveTo>
                    <a:pt x="0" y="55266"/>
                  </a:moveTo>
                  <a:cubicBezTo>
                    <a:pt x="2802" y="53181"/>
                    <a:pt x="11938" y="55600"/>
                    <a:pt x="17621" y="47292"/>
                  </a:cubicBezTo>
                  <a:cubicBezTo>
                    <a:pt x="23319" y="38999"/>
                    <a:pt x="28317" y="30308"/>
                    <a:pt x="37327" y="27299"/>
                  </a:cubicBezTo>
                  <a:cubicBezTo>
                    <a:pt x="46336" y="24291"/>
                    <a:pt x="46718" y="22779"/>
                    <a:pt x="55138" y="11382"/>
                  </a:cubicBezTo>
                  <a:cubicBezTo>
                    <a:pt x="63543" y="1"/>
                    <a:pt x="70355" y="6623"/>
                    <a:pt x="72647" y="390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39" name="Google Shape;3339;p29"/>
            <p:cNvSpPr/>
            <p:nvPr/>
          </p:nvSpPr>
          <p:spPr>
            <a:xfrm>
              <a:off x="4055900" y="1850900"/>
              <a:ext cx="1821400" cy="1398375"/>
            </a:xfrm>
            <a:custGeom>
              <a:avLst/>
              <a:gdLst/>
              <a:ahLst/>
              <a:cxnLst/>
              <a:rect l="l" t="t" r="r" b="b"/>
              <a:pathLst>
                <a:path w="72856" h="55935" fill="none" extrusionOk="0">
                  <a:moveTo>
                    <a:pt x="1" y="55727"/>
                  </a:moveTo>
                  <a:cubicBezTo>
                    <a:pt x="2723" y="53690"/>
                    <a:pt x="12178" y="55934"/>
                    <a:pt x="17860" y="47418"/>
                  </a:cubicBezTo>
                  <a:cubicBezTo>
                    <a:pt x="23543" y="38887"/>
                    <a:pt x="28636" y="30450"/>
                    <a:pt x="37694" y="27362"/>
                  </a:cubicBezTo>
                  <a:cubicBezTo>
                    <a:pt x="46735" y="24274"/>
                    <a:pt x="47005" y="22476"/>
                    <a:pt x="55394" y="11238"/>
                  </a:cubicBezTo>
                  <a:cubicBezTo>
                    <a:pt x="63798" y="0"/>
                    <a:pt x="70483" y="6606"/>
                    <a:pt x="72855" y="380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40" name="Google Shape;3340;p29"/>
            <p:cNvSpPr/>
            <p:nvPr/>
          </p:nvSpPr>
          <p:spPr>
            <a:xfrm>
              <a:off x="4051925" y="1853675"/>
              <a:ext cx="1826550" cy="1406725"/>
            </a:xfrm>
            <a:custGeom>
              <a:avLst/>
              <a:gdLst/>
              <a:ahLst/>
              <a:cxnLst/>
              <a:rect l="l" t="t" r="r" b="b"/>
              <a:pathLst>
                <a:path w="73062" h="56269" fill="none" extrusionOk="0">
                  <a:moveTo>
                    <a:pt x="1" y="56173"/>
                  </a:moveTo>
                  <a:cubicBezTo>
                    <a:pt x="2659" y="54200"/>
                    <a:pt x="12432" y="56269"/>
                    <a:pt x="18099" y="47514"/>
                  </a:cubicBezTo>
                  <a:cubicBezTo>
                    <a:pt x="23781" y="38744"/>
                    <a:pt x="28971" y="30578"/>
                    <a:pt x="38059" y="27411"/>
                  </a:cubicBezTo>
                  <a:cubicBezTo>
                    <a:pt x="47132" y="24227"/>
                    <a:pt x="47292" y="22158"/>
                    <a:pt x="55664" y="11079"/>
                  </a:cubicBezTo>
                  <a:cubicBezTo>
                    <a:pt x="64037" y="1"/>
                    <a:pt x="70627" y="6575"/>
                    <a:pt x="73062" y="367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41" name="Google Shape;3341;p29"/>
            <p:cNvSpPr/>
            <p:nvPr/>
          </p:nvSpPr>
          <p:spPr>
            <a:xfrm>
              <a:off x="4047950" y="1856075"/>
              <a:ext cx="1831725" cy="1415875"/>
            </a:xfrm>
            <a:custGeom>
              <a:avLst/>
              <a:gdLst/>
              <a:ahLst/>
              <a:cxnLst/>
              <a:rect l="l" t="t" r="r" b="b"/>
              <a:pathLst>
                <a:path w="73269" h="56635" fill="none" extrusionOk="0">
                  <a:moveTo>
                    <a:pt x="1" y="56634"/>
                  </a:moveTo>
                  <a:cubicBezTo>
                    <a:pt x="2579" y="54708"/>
                    <a:pt x="12671" y="56619"/>
                    <a:pt x="18338" y="47625"/>
                  </a:cubicBezTo>
                  <a:cubicBezTo>
                    <a:pt x="24004" y="38632"/>
                    <a:pt x="29289" y="30721"/>
                    <a:pt x="38409" y="27458"/>
                  </a:cubicBezTo>
                  <a:cubicBezTo>
                    <a:pt x="47546" y="24211"/>
                    <a:pt x="47562" y="21871"/>
                    <a:pt x="55935" y="10936"/>
                  </a:cubicBezTo>
                  <a:cubicBezTo>
                    <a:pt x="64291" y="0"/>
                    <a:pt x="70754" y="6558"/>
                    <a:pt x="73269" y="356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42" name="Google Shape;3342;p29"/>
            <p:cNvSpPr/>
            <p:nvPr/>
          </p:nvSpPr>
          <p:spPr>
            <a:xfrm>
              <a:off x="4043975" y="1858450"/>
              <a:ext cx="1836900" cy="1427425"/>
            </a:xfrm>
            <a:custGeom>
              <a:avLst/>
              <a:gdLst/>
              <a:ahLst/>
              <a:cxnLst/>
              <a:rect l="l" t="t" r="r" b="b"/>
              <a:pathLst>
                <a:path w="73476" h="57097" fill="none" extrusionOk="0">
                  <a:moveTo>
                    <a:pt x="0" y="57097"/>
                  </a:moveTo>
                  <a:cubicBezTo>
                    <a:pt x="2515" y="55218"/>
                    <a:pt x="12925" y="56953"/>
                    <a:pt x="18576" y="47737"/>
                  </a:cubicBezTo>
                  <a:cubicBezTo>
                    <a:pt x="24243" y="38521"/>
                    <a:pt x="29607" y="30865"/>
                    <a:pt x="38775" y="27522"/>
                  </a:cubicBezTo>
                  <a:cubicBezTo>
                    <a:pt x="47944" y="24195"/>
                    <a:pt x="47848" y="21569"/>
                    <a:pt x="56189" y="10793"/>
                  </a:cubicBezTo>
                  <a:cubicBezTo>
                    <a:pt x="64546" y="1"/>
                    <a:pt x="70897" y="6543"/>
                    <a:pt x="73475" y="347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43" name="Google Shape;3343;p29"/>
            <p:cNvSpPr/>
            <p:nvPr/>
          </p:nvSpPr>
          <p:spPr>
            <a:xfrm>
              <a:off x="4039600" y="1861250"/>
              <a:ext cx="1842475" cy="1438550"/>
            </a:xfrm>
            <a:custGeom>
              <a:avLst/>
              <a:gdLst/>
              <a:ahLst/>
              <a:cxnLst/>
              <a:rect l="l" t="t" r="r" b="b"/>
              <a:pathLst>
                <a:path w="73699" h="57542" fill="none" extrusionOk="0">
                  <a:moveTo>
                    <a:pt x="0" y="57542"/>
                  </a:moveTo>
                  <a:cubicBezTo>
                    <a:pt x="2452" y="55711"/>
                    <a:pt x="13196" y="57287"/>
                    <a:pt x="18831" y="47832"/>
                  </a:cubicBezTo>
                  <a:cubicBezTo>
                    <a:pt x="24481" y="38393"/>
                    <a:pt x="29957" y="30976"/>
                    <a:pt x="39157" y="27569"/>
                  </a:cubicBezTo>
                  <a:cubicBezTo>
                    <a:pt x="48358" y="24163"/>
                    <a:pt x="48151" y="21250"/>
                    <a:pt x="56475" y="10617"/>
                  </a:cubicBezTo>
                  <a:cubicBezTo>
                    <a:pt x="64800" y="0"/>
                    <a:pt x="71040" y="6510"/>
                    <a:pt x="73698" y="334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44" name="Google Shape;3344;p29"/>
            <p:cNvSpPr/>
            <p:nvPr/>
          </p:nvSpPr>
          <p:spPr>
            <a:xfrm>
              <a:off x="4035625" y="1863625"/>
              <a:ext cx="1848025" cy="1450100"/>
            </a:xfrm>
            <a:custGeom>
              <a:avLst/>
              <a:gdLst/>
              <a:ahLst/>
              <a:cxnLst/>
              <a:rect l="l" t="t" r="r" b="b"/>
              <a:pathLst>
                <a:path w="73921" h="58004" fill="none" extrusionOk="0">
                  <a:moveTo>
                    <a:pt x="0" y="58004"/>
                  </a:moveTo>
                  <a:cubicBezTo>
                    <a:pt x="2388" y="56221"/>
                    <a:pt x="13435" y="57622"/>
                    <a:pt x="19069" y="47944"/>
                  </a:cubicBezTo>
                  <a:cubicBezTo>
                    <a:pt x="24720" y="38266"/>
                    <a:pt x="30275" y="31119"/>
                    <a:pt x="39523" y="27633"/>
                  </a:cubicBezTo>
                  <a:cubicBezTo>
                    <a:pt x="48771" y="24132"/>
                    <a:pt x="48437" y="20948"/>
                    <a:pt x="56746" y="10474"/>
                  </a:cubicBezTo>
                  <a:cubicBezTo>
                    <a:pt x="65055" y="1"/>
                    <a:pt x="71167" y="6479"/>
                    <a:pt x="73921" y="324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45" name="Google Shape;3345;p29"/>
            <p:cNvSpPr/>
            <p:nvPr/>
          </p:nvSpPr>
          <p:spPr>
            <a:xfrm>
              <a:off x="4031650" y="1866025"/>
              <a:ext cx="1853200" cy="1461225"/>
            </a:xfrm>
            <a:custGeom>
              <a:avLst/>
              <a:gdLst/>
              <a:ahLst/>
              <a:cxnLst/>
              <a:rect l="l" t="t" r="r" b="b"/>
              <a:pathLst>
                <a:path w="74128" h="58449" fill="none" extrusionOk="0">
                  <a:moveTo>
                    <a:pt x="0" y="58449"/>
                  </a:moveTo>
                  <a:cubicBezTo>
                    <a:pt x="2308" y="56730"/>
                    <a:pt x="13689" y="57971"/>
                    <a:pt x="19308" y="48071"/>
                  </a:cubicBezTo>
                  <a:cubicBezTo>
                    <a:pt x="24943" y="38154"/>
                    <a:pt x="30609" y="31262"/>
                    <a:pt x="39889" y="27697"/>
                  </a:cubicBezTo>
                  <a:cubicBezTo>
                    <a:pt x="49169" y="24115"/>
                    <a:pt x="48707" y="20661"/>
                    <a:pt x="57000" y="10331"/>
                  </a:cubicBezTo>
                  <a:cubicBezTo>
                    <a:pt x="65293" y="0"/>
                    <a:pt x="71310" y="6463"/>
                    <a:pt x="74128" y="313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46" name="Google Shape;3346;p29"/>
            <p:cNvSpPr/>
            <p:nvPr/>
          </p:nvSpPr>
          <p:spPr>
            <a:xfrm>
              <a:off x="4027650" y="1868800"/>
              <a:ext cx="1858400" cy="1472400"/>
            </a:xfrm>
            <a:custGeom>
              <a:avLst/>
              <a:gdLst/>
              <a:ahLst/>
              <a:cxnLst/>
              <a:rect l="l" t="t" r="r" b="b"/>
              <a:pathLst>
                <a:path w="74336" h="58896" fill="none" extrusionOk="0">
                  <a:moveTo>
                    <a:pt x="1" y="58895"/>
                  </a:moveTo>
                  <a:cubicBezTo>
                    <a:pt x="2245" y="57240"/>
                    <a:pt x="13929" y="58306"/>
                    <a:pt x="19547" y="48167"/>
                  </a:cubicBezTo>
                  <a:cubicBezTo>
                    <a:pt x="25182" y="38027"/>
                    <a:pt x="30928" y="31390"/>
                    <a:pt x="40256" y="27745"/>
                  </a:cubicBezTo>
                  <a:cubicBezTo>
                    <a:pt x="49568" y="24084"/>
                    <a:pt x="48995" y="20343"/>
                    <a:pt x="57272" y="10172"/>
                  </a:cubicBezTo>
                  <a:cubicBezTo>
                    <a:pt x="65549" y="1"/>
                    <a:pt x="71438" y="6431"/>
                    <a:pt x="74335" y="300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47" name="Google Shape;3347;p29"/>
            <p:cNvSpPr/>
            <p:nvPr/>
          </p:nvSpPr>
          <p:spPr>
            <a:xfrm>
              <a:off x="4023675" y="1871200"/>
              <a:ext cx="1863575" cy="1483925"/>
            </a:xfrm>
            <a:custGeom>
              <a:avLst/>
              <a:gdLst/>
              <a:ahLst/>
              <a:cxnLst/>
              <a:rect l="l" t="t" r="r" b="b"/>
              <a:pathLst>
                <a:path w="74543" h="59357" fill="none" extrusionOk="0">
                  <a:moveTo>
                    <a:pt x="1" y="59356"/>
                  </a:moveTo>
                  <a:cubicBezTo>
                    <a:pt x="2165" y="57749"/>
                    <a:pt x="14183" y="58640"/>
                    <a:pt x="19786" y="48278"/>
                  </a:cubicBezTo>
                  <a:cubicBezTo>
                    <a:pt x="25405" y="37915"/>
                    <a:pt x="31263" y="31533"/>
                    <a:pt x="40622" y="27792"/>
                  </a:cubicBezTo>
                  <a:cubicBezTo>
                    <a:pt x="49966" y="24067"/>
                    <a:pt x="49281" y="20040"/>
                    <a:pt x="57542" y="10028"/>
                  </a:cubicBezTo>
                  <a:cubicBezTo>
                    <a:pt x="65787" y="0"/>
                    <a:pt x="71581" y="6415"/>
                    <a:pt x="74542" y="291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48" name="Google Shape;3348;p29"/>
            <p:cNvSpPr/>
            <p:nvPr/>
          </p:nvSpPr>
          <p:spPr>
            <a:xfrm>
              <a:off x="4019700" y="1873575"/>
              <a:ext cx="1868725" cy="1495475"/>
            </a:xfrm>
            <a:custGeom>
              <a:avLst/>
              <a:gdLst/>
              <a:ahLst/>
              <a:cxnLst/>
              <a:rect l="l" t="t" r="r" b="b"/>
              <a:pathLst>
                <a:path w="74749" h="59819" fill="none" extrusionOk="0">
                  <a:moveTo>
                    <a:pt x="1" y="59818"/>
                  </a:moveTo>
                  <a:cubicBezTo>
                    <a:pt x="2102" y="58258"/>
                    <a:pt x="14422" y="58991"/>
                    <a:pt x="20025" y="48390"/>
                  </a:cubicBezTo>
                  <a:cubicBezTo>
                    <a:pt x="25628" y="37805"/>
                    <a:pt x="31581" y="31676"/>
                    <a:pt x="40972" y="27856"/>
                  </a:cubicBezTo>
                  <a:cubicBezTo>
                    <a:pt x="50379" y="24036"/>
                    <a:pt x="49552" y="19754"/>
                    <a:pt x="57797" y="9885"/>
                  </a:cubicBezTo>
                  <a:cubicBezTo>
                    <a:pt x="66042" y="1"/>
                    <a:pt x="71709" y="6399"/>
                    <a:pt x="74749" y="280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49" name="Google Shape;3349;p29"/>
            <p:cNvSpPr/>
            <p:nvPr/>
          </p:nvSpPr>
          <p:spPr>
            <a:xfrm>
              <a:off x="4015725" y="1876375"/>
              <a:ext cx="1873900" cy="1506600"/>
            </a:xfrm>
            <a:custGeom>
              <a:avLst/>
              <a:gdLst/>
              <a:ahLst/>
              <a:cxnLst/>
              <a:rect l="l" t="t" r="r" b="b"/>
              <a:pathLst>
                <a:path w="74956" h="60264" fill="none" extrusionOk="0">
                  <a:moveTo>
                    <a:pt x="0" y="60263"/>
                  </a:moveTo>
                  <a:cubicBezTo>
                    <a:pt x="2022" y="58751"/>
                    <a:pt x="14676" y="59308"/>
                    <a:pt x="20263" y="48485"/>
                  </a:cubicBezTo>
                  <a:cubicBezTo>
                    <a:pt x="25866" y="37661"/>
                    <a:pt x="31899" y="31803"/>
                    <a:pt x="41338" y="27903"/>
                  </a:cubicBezTo>
                  <a:cubicBezTo>
                    <a:pt x="50777" y="24004"/>
                    <a:pt x="49838" y="19435"/>
                    <a:pt x="58067" y="9710"/>
                  </a:cubicBezTo>
                  <a:cubicBezTo>
                    <a:pt x="66296" y="0"/>
                    <a:pt x="71852" y="6367"/>
                    <a:pt x="74956" y="267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50" name="Google Shape;3350;p29"/>
            <p:cNvSpPr/>
            <p:nvPr/>
          </p:nvSpPr>
          <p:spPr>
            <a:xfrm>
              <a:off x="4011750" y="1878750"/>
              <a:ext cx="1879075" cy="1518150"/>
            </a:xfrm>
            <a:custGeom>
              <a:avLst/>
              <a:gdLst/>
              <a:ahLst/>
              <a:cxnLst/>
              <a:rect l="l" t="t" r="r" b="b"/>
              <a:pathLst>
                <a:path w="75163" h="60726" fill="none" extrusionOk="0">
                  <a:moveTo>
                    <a:pt x="0" y="60726"/>
                  </a:moveTo>
                  <a:cubicBezTo>
                    <a:pt x="1958" y="59261"/>
                    <a:pt x="14931" y="59659"/>
                    <a:pt x="20502" y="48612"/>
                  </a:cubicBezTo>
                  <a:cubicBezTo>
                    <a:pt x="26089" y="37550"/>
                    <a:pt x="32233" y="31947"/>
                    <a:pt x="41704" y="27968"/>
                  </a:cubicBezTo>
                  <a:cubicBezTo>
                    <a:pt x="51175" y="23988"/>
                    <a:pt x="50124" y="19133"/>
                    <a:pt x="58338" y="9567"/>
                  </a:cubicBezTo>
                  <a:cubicBezTo>
                    <a:pt x="66535" y="1"/>
                    <a:pt x="71979" y="6352"/>
                    <a:pt x="75162" y="257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51" name="Google Shape;3351;p29"/>
            <p:cNvSpPr/>
            <p:nvPr/>
          </p:nvSpPr>
          <p:spPr>
            <a:xfrm>
              <a:off x="4007750" y="1881550"/>
              <a:ext cx="1884275" cy="1529275"/>
            </a:xfrm>
            <a:custGeom>
              <a:avLst/>
              <a:gdLst/>
              <a:ahLst/>
              <a:cxnLst/>
              <a:rect l="l" t="t" r="r" b="b"/>
              <a:pathLst>
                <a:path w="75371" h="61171" fill="none" extrusionOk="0">
                  <a:moveTo>
                    <a:pt x="1" y="61171"/>
                  </a:moveTo>
                  <a:cubicBezTo>
                    <a:pt x="1879" y="59770"/>
                    <a:pt x="15170" y="59993"/>
                    <a:pt x="20741" y="48707"/>
                  </a:cubicBezTo>
                  <a:cubicBezTo>
                    <a:pt x="26328" y="37422"/>
                    <a:pt x="32552" y="32074"/>
                    <a:pt x="42071" y="28015"/>
                  </a:cubicBezTo>
                  <a:cubicBezTo>
                    <a:pt x="51589" y="23956"/>
                    <a:pt x="50412" y="18830"/>
                    <a:pt x="58593" y="9407"/>
                  </a:cubicBezTo>
                  <a:cubicBezTo>
                    <a:pt x="66791" y="0"/>
                    <a:pt x="72107" y="6303"/>
                    <a:pt x="75370" y="245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52" name="Google Shape;3352;p29"/>
            <p:cNvSpPr/>
            <p:nvPr/>
          </p:nvSpPr>
          <p:spPr>
            <a:xfrm>
              <a:off x="4003375" y="1883925"/>
              <a:ext cx="1889825" cy="1540825"/>
            </a:xfrm>
            <a:custGeom>
              <a:avLst/>
              <a:gdLst/>
              <a:ahLst/>
              <a:cxnLst/>
              <a:rect l="l" t="t" r="r" b="b"/>
              <a:pathLst>
                <a:path w="75593" h="61633" fill="none" extrusionOk="0">
                  <a:moveTo>
                    <a:pt x="1" y="61633"/>
                  </a:moveTo>
                  <a:cubicBezTo>
                    <a:pt x="1831" y="60280"/>
                    <a:pt x="15441" y="60328"/>
                    <a:pt x="20996" y="48819"/>
                  </a:cubicBezTo>
                  <a:cubicBezTo>
                    <a:pt x="26567" y="37311"/>
                    <a:pt x="32902" y="32217"/>
                    <a:pt x="42453" y="28079"/>
                  </a:cubicBezTo>
                  <a:cubicBezTo>
                    <a:pt x="52003" y="23924"/>
                    <a:pt x="50698" y="18528"/>
                    <a:pt x="58880" y="9264"/>
                  </a:cubicBezTo>
                  <a:cubicBezTo>
                    <a:pt x="67045" y="1"/>
                    <a:pt x="72266" y="6288"/>
                    <a:pt x="75593" y="234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53" name="Google Shape;3353;p29"/>
            <p:cNvSpPr/>
            <p:nvPr/>
          </p:nvSpPr>
          <p:spPr>
            <a:xfrm>
              <a:off x="3999400" y="1886325"/>
              <a:ext cx="1895000" cy="1552350"/>
            </a:xfrm>
            <a:custGeom>
              <a:avLst/>
              <a:gdLst/>
              <a:ahLst/>
              <a:cxnLst/>
              <a:rect l="l" t="t" r="r" b="b"/>
              <a:pathLst>
                <a:path w="75800" h="62094" fill="none" extrusionOk="0">
                  <a:moveTo>
                    <a:pt x="1" y="62094"/>
                  </a:moveTo>
                  <a:cubicBezTo>
                    <a:pt x="1752" y="60789"/>
                    <a:pt x="15679" y="60677"/>
                    <a:pt x="21235" y="48930"/>
                  </a:cubicBezTo>
                  <a:cubicBezTo>
                    <a:pt x="26806" y="37183"/>
                    <a:pt x="33220" y="32360"/>
                    <a:pt x="42819" y="28126"/>
                  </a:cubicBezTo>
                  <a:cubicBezTo>
                    <a:pt x="52401" y="23908"/>
                    <a:pt x="50984" y="18225"/>
                    <a:pt x="59134" y="9121"/>
                  </a:cubicBezTo>
                  <a:cubicBezTo>
                    <a:pt x="67300" y="0"/>
                    <a:pt x="72393" y="6272"/>
                    <a:pt x="75800" y="224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54" name="Google Shape;3354;p29"/>
            <p:cNvSpPr/>
            <p:nvPr/>
          </p:nvSpPr>
          <p:spPr>
            <a:xfrm>
              <a:off x="3995425" y="1889100"/>
              <a:ext cx="1900175" cy="1563500"/>
            </a:xfrm>
            <a:custGeom>
              <a:avLst/>
              <a:gdLst/>
              <a:ahLst/>
              <a:cxnLst/>
              <a:rect l="l" t="t" r="r" b="b"/>
              <a:pathLst>
                <a:path w="76007" h="62540" fill="none" extrusionOk="0">
                  <a:moveTo>
                    <a:pt x="1" y="62540"/>
                  </a:moveTo>
                  <a:cubicBezTo>
                    <a:pt x="1688" y="61283"/>
                    <a:pt x="15934" y="60996"/>
                    <a:pt x="21473" y="49026"/>
                  </a:cubicBezTo>
                  <a:cubicBezTo>
                    <a:pt x="27028" y="37056"/>
                    <a:pt x="33555" y="32488"/>
                    <a:pt x="43185" y="28174"/>
                  </a:cubicBezTo>
                  <a:cubicBezTo>
                    <a:pt x="52815" y="23877"/>
                    <a:pt x="51271" y="17908"/>
                    <a:pt x="59404" y="8962"/>
                  </a:cubicBezTo>
                  <a:cubicBezTo>
                    <a:pt x="67554" y="0"/>
                    <a:pt x="72536" y="6240"/>
                    <a:pt x="76006" y="211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55" name="Google Shape;3355;p29"/>
            <p:cNvSpPr/>
            <p:nvPr/>
          </p:nvSpPr>
          <p:spPr>
            <a:xfrm>
              <a:off x="3991450" y="1891475"/>
              <a:ext cx="1905350" cy="1575075"/>
            </a:xfrm>
            <a:custGeom>
              <a:avLst/>
              <a:gdLst/>
              <a:ahLst/>
              <a:cxnLst/>
              <a:rect l="l" t="t" r="r" b="b"/>
              <a:pathLst>
                <a:path w="76214" h="63003" fill="none" extrusionOk="0">
                  <a:moveTo>
                    <a:pt x="0" y="63002"/>
                  </a:moveTo>
                  <a:cubicBezTo>
                    <a:pt x="1608" y="61792"/>
                    <a:pt x="16172" y="61347"/>
                    <a:pt x="21712" y="49138"/>
                  </a:cubicBezTo>
                  <a:cubicBezTo>
                    <a:pt x="27251" y="36945"/>
                    <a:pt x="33873" y="32632"/>
                    <a:pt x="43535" y="28238"/>
                  </a:cubicBezTo>
                  <a:cubicBezTo>
                    <a:pt x="53212" y="23861"/>
                    <a:pt x="51541" y="17622"/>
                    <a:pt x="59675" y="8803"/>
                  </a:cubicBezTo>
                  <a:cubicBezTo>
                    <a:pt x="67793" y="1"/>
                    <a:pt x="72664" y="6225"/>
                    <a:pt x="76213" y="200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56" name="Google Shape;3356;p29"/>
            <p:cNvSpPr/>
            <p:nvPr/>
          </p:nvSpPr>
          <p:spPr>
            <a:xfrm>
              <a:off x="3987475" y="1893875"/>
              <a:ext cx="1910500" cy="1586200"/>
            </a:xfrm>
            <a:custGeom>
              <a:avLst/>
              <a:gdLst/>
              <a:ahLst/>
              <a:cxnLst/>
              <a:rect l="l" t="t" r="r" b="b"/>
              <a:pathLst>
                <a:path w="76420" h="63448" fill="none" extrusionOk="0">
                  <a:moveTo>
                    <a:pt x="0" y="63447"/>
                  </a:moveTo>
                  <a:cubicBezTo>
                    <a:pt x="1544" y="62301"/>
                    <a:pt x="16427" y="61696"/>
                    <a:pt x="21950" y="49265"/>
                  </a:cubicBezTo>
                  <a:cubicBezTo>
                    <a:pt x="27490" y="36833"/>
                    <a:pt x="34191" y="32759"/>
                    <a:pt x="43901" y="28302"/>
                  </a:cubicBezTo>
                  <a:cubicBezTo>
                    <a:pt x="53610" y="23829"/>
                    <a:pt x="51827" y="17319"/>
                    <a:pt x="59929" y="8660"/>
                  </a:cubicBezTo>
                  <a:cubicBezTo>
                    <a:pt x="68047" y="0"/>
                    <a:pt x="72807" y="6208"/>
                    <a:pt x="76420" y="19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57" name="Google Shape;3357;p29"/>
            <p:cNvSpPr/>
            <p:nvPr/>
          </p:nvSpPr>
          <p:spPr>
            <a:xfrm>
              <a:off x="3983500" y="1896650"/>
              <a:ext cx="1916075" cy="1597350"/>
            </a:xfrm>
            <a:custGeom>
              <a:avLst/>
              <a:gdLst/>
              <a:ahLst/>
              <a:cxnLst/>
              <a:rect l="l" t="t" r="r" b="b"/>
              <a:pathLst>
                <a:path w="76643" h="63894" fill="none" extrusionOk="0">
                  <a:moveTo>
                    <a:pt x="0" y="63893"/>
                  </a:moveTo>
                  <a:cubicBezTo>
                    <a:pt x="1464" y="62811"/>
                    <a:pt x="16681" y="62015"/>
                    <a:pt x="22189" y="49361"/>
                  </a:cubicBezTo>
                  <a:cubicBezTo>
                    <a:pt x="27712" y="36691"/>
                    <a:pt x="34525" y="32886"/>
                    <a:pt x="44266" y="28350"/>
                  </a:cubicBezTo>
                  <a:cubicBezTo>
                    <a:pt x="54008" y="23797"/>
                    <a:pt x="52114" y="17001"/>
                    <a:pt x="60200" y="8501"/>
                  </a:cubicBezTo>
                  <a:cubicBezTo>
                    <a:pt x="68286" y="1"/>
                    <a:pt x="72934" y="6177"/>
                    <a:pt x="76643" y="178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58" name="Google Shape;3358;p29"/>
            <p:cNvSpPr/>
            <p:nvPr/>
          </p:nvSpPr>
          <p:spPr>
            <a:xfrm>
              <a:off x="3979500" y="1899050"/>
              <a:ext cx="1921275" cy="1608875"/>
            </a:xfrm>
            <a:custGeom>
              <a:avLst/>
              <a:gdLst/>
              <a:ahLst/>
              <a:cxnLst/>
              <a:rect l="l" t="t" r="r" b="b"/>
              <a:pathLst>
                <a:path w="76851" h="64355" fill="none" extrusionOk="0">
                  <a:moveTo>
                    <a:pt x="1" y="64355"/>
                  </a:moveTo>
                  <a:cubicBezTo>
                    <a:pt x="1402" y="63320"/>
                    <a:pt x="16921" y="62365"/>
                    <a:pt x="22429" y="49472"/>
                  </a:cubicBezTo>
                  <a:cubicBezTo>
                    <a:pt x="27952" y="36579"/>
                    <a:pt x="34844" y="33029"/>
                    <a:pt x="44633" y="28413"/>
                  </a:cubicBezTo>
                  <a:cubicBezTo>
                    <a:pt x="54423" y="23781"/>
                    <a:pt x="52401" y="16714"/>
                    <a:pt x="60471" y="8357"/>
                  </a:cubicBezTo>
                  <a:cubicBezTo>
                    <a:pt x="68541" y="0"/>
                    <a:pt x="73062" y="6160"/>
                    <a:pt x="76850" y="167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59" name="Google Shape;3359;p29"/>
            <p:cNvSpPr/>
            <p:nvPr/>
          </p:nvSpPr>
          <p:spPr>
            <a:xfrm>
              <a:off x="3975525" y="1901825"/>
              <a:ext cx="1926450" cy="1620025"/>
            </a:xfrm>
            <a:custGeom>
              <a:avLst/>
              <a:gdLst/>
              <a:ahLst/>
              <a:cxnLst/>
              <a:rect l="l" t="t" r="r" b="b"/>
              <a:pathLst>
                <a:path w="77058" h="64801" fill="none" extrusionOk="0">
                  <a:moveTo>
                    <a:pt x="1" y="64801"/>
                  </a:moveTo>
                  <a:cubicBezTo>
                    <a:pt x="1322" y="63814"/>
                    <a:pt x="17176" y="62684"/>
                    <a:pt x="22667" y="49568"/>
                  </a:cubicBezTo>
                  <a:cubicBezTo>
                    <a:pt x="28175" y="36452"/>
                    <a:pt x="35178" y="33157"/>
                    <a:pt x="44999" y="28445"/>
                  </a:cubicBezTo>
                  <a:cubicBezTo>
                    <a:pt x="54820" y="23750"/>
                    <a:pt x="52671" y="16396"/>
                    <a:pt x="60726" y="8198"/>
                  </a:cubicBezTo>
                  <a:cubicBezTo>
                    <a:pt x="68780" y="1"/>
                    <a:pt x="73205" y="6113"/>
                    <a:pt x="77057" y="156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60" name="Google Shape;3360;p29"/>
            <p:cNvSpPr/>
            <p:nvPr/>
          </p:nvSpPr>
          <p:spPr>
            <a:xfrm>
              <a:off x="3971550" y="1904225"/>
              <a:ext cx="1931600" cy="1631550"/>
            </a:xfrm>
            <a:custGeom>
              <a:avLst/>
              <a:gdLst/>
              <a:ahLst/>
              <a:cxnLst/>
              <a:rect l="l" t="t" r="r" b="b"/>
              <a:pathLst>
                <a:path w="77264" h="65262" fill="none" extrusionOk="0">
                  <a:moveTo>
                    <a:pt x="0" y="65262"/>
                  </a:moveTo>
                  <a:cubicBezTo>
                    <a:pt x="1258" y="64323"/>
                    <a:pt x="17414" y="63033"/>
                    <a:pt x="22906" y="49679"/>
                  </a:cubicBezTo>
                  <a:cubicBezTo>
                    <a:pt x="28413" y="36340"/>
                    <a:pt x="35496" y="33300"/>
                    <a:pt x="45365" y="28508"/>
                  </a:cubicBezTo>
                  <a:cubicBezTo>
                    <a:pt x="55218" y="23717"/>
                    <a:pt x="52958" y="16093"/>
                    <a:pt x="60996" y="8055"/>
                  </a:cubicBezTo>
                  <a:cubicBezTo>
                    <a:pt x="69034" y="0"/>
                    <a:pt x="73332" y="6097"/>
                    <a:pt x="77264" y="144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61" name="Google Shape;3361;p29"/>
            <p:cNvSpPr/>
            <p:nvPr/>
          </p:nvSpPr>
          <p:spPr>
            <a:xfrm>
              <a:off x="3967175" y="1906600"/>
              <a:ext cx="1937175" cy="1643100"/>
            </a:xfrm>
            <a:custGeom>
              <a:avLst/>
              <a:gdLst/>
              <a:ahLst/>
              <a:cxnLst/>
              <a:rect l="l" t="t" r="r" b="b"/>
              <a:pathLst>
                <a:path w="77487" h="65724" fill="none" extrusionOk="0">
                  <a:moveTo>
                    <a:pt x="0" y="65724"/>
                  </a:moveTo>
                  <a:cubicBezTo>
                    <a:pt x="1194" y="64832"/>
                    <a:pt x="17685" y="63384"/>
                    <a:pt x="23176" y="49806"/>
                  </a:cubicBezTo>
                  <a:cubicBezTo>
                    <a:pt x="28652" y="36229"/>
                    <a:pt x="35846" y="33443"/>
                    <a:pt x="45747" y="28573"/>
                  </a:cubicBezTo>
                  <a:cubicBezTo>
                    <a:pt x="55648" y="23702"/>
                    <a:pt x="53260" y="15791"/>
                    <a:pt x="61283" y="7896"/>
                  </a:cubicBezTo>
                  <a:cubicBezTo>
                    <a:pt x="69305" y="1"/>
                    <a:pt x="73491" y="6081"/>
                    <a:pt x="77487" y="135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62" name="Google Shape;3362;p29"/>
            <p:cNvSpPr/>
            <p:nvPr/>
          </p:nvSpPr>
          <p:spPr>
            <a:xfrm>
              <a:off x="3963200" y="1909400"/>
              <a:ext cx="1942350" cy="1654225"/>
            </a:xfrm>
            <a:custGeom>
              <a:avLst/>
              <a:gdLst/>
              <a:ahLst/>
              <a:cxnLst/>
              <a:rect l="l" t="t" r="r" b="b"/>
              <a:pathLst>
                <a:path w="77694" h="66169" fill="none" extrusionOk="0">
                  <a:moveTo>
                    <a:pt x="0" y="66169"/>
                  </a:moveTo>
                  <a:cubicBezTo>
                    <a:pt x="1130" y="65341"/>
                    <a:pt x="17923" y="63702"/>
                    <a:pt x="23399" y="49901"/>
                  </a:cubicBezTo>
                  <a:cubicBezTo>
                    <a:pt x="28890" y="36085"/>
                    <a:pt x="36165" y="33570"/>
                    <a:pt x="46113" y="28620"/>
                  </a:cubicBezTo>
                  <a:cubicBezTo>
                    <a:pt x="56046" y="23669"/>
                    <a:pt x="53531" y="15488"/>
                    <a:pt x="61537" y="7736"/>
                  </a:cubicBezTo>
                  <a:cubicBezTo>
                    <a:pt x="69544" y="0"/>
                    <a:pt x="73618" y="6049"/>
                    <a:pt x="77693" y="122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63" name="Google Shape;3363;p29"/>
            <p:cNvSpPr/>
            <p:nvPr/>
          </p:nvSpPr>
          <p:spPr>
            <a:xfrm>
              <a:off x="3959225" y="1911775"/>
              <a:ext cx="1947525" cy="1665800"/>
            </a:xfrm>
            <a:custGeom>
              <a:avLst/>
              <a:gdLst/>
              <a:ahLst/>
              <a:cxnLst/>
              <a:rect l="l" t="t" r="r" b="b"/>
              <a:pathLst>
                <a:path w="77901" h="66632" fill="none" extrusionOk="0">
                  <a:moveTo>
                    <a:pt x="0" y="66631"/>
                  </a:moveTo>
                  <a:cubicBezTo>
                    <a:pt x="1051" y="65851"/>
                    <a:pt x="18178" y="64052"/>
                    <a:pt x="23653" y="50013"/>
                  </a:cubicBezTo>
                  <a:cubicBezTo>
                    <a:pt x="29113" y="35974"/>
                    <a:pt x="36483" y="33714"/>
                    <a:pt x="46463" y="28684"/>
                  </a:cubicBezTo>
                  <a:cubicBezTo>
                    <a:pt x="56443" y="23654"/>
                    <a:pt x="53817" y="15186"/>
                    <a:pt x="61807" y="7593"/>
                  </a:cubicBezTo>
                  <a:cubicBezTo>
                    <a:pt x="69798" y="1"/>
                    <a:pt x="73761" y="6033"/>
                    <a:pt x="77900" y="111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64" name="Google Shape;3364;p29"/>
            <p:cNvSpPr/>
            <p:nvPr/>
          </p:nvSpPr>
          <p:spPr>
            <a:xfrm>
              <a:off x="3955225" y="1914175"/>
              <a:ext cx="1952700" cy="1677325"/>
            </a:xfrm>
            <a:custGeom>
              <a:avLst/>
              <a:gdLst/>
              <a:ahLst/>
              <a:cxnLst/>
              <a:rect l="l" t="t" r="r" b="b"/>
              <a:pathLst>
                <a:path w="78108" h="67093" fill="none" extrusionOk="0">
                  <a:moveTo>
                    <a:pt x="1" y="67092"/>
                  </a:moveTo>
                  <a:cubicBezTo>
                    <a:pt x="988" y="66360"/>
                    <a:pt x="18433" y="64386"/>
                    <a:pt x="23893" y="50124"/>
                  </a:cubicBezTo>
                  <a:cubicBezTo>
                    <a:pt x="29337" y="35862"/>
                    <a:pt x="36818" y="33857"/>
                    <a:pt x="46830" y="28747"/>
                  </a:cubicBezTo>
                  <a:cubicBezTo>
                    <a:pt x="56858" y="23622"/>
                    <a:pt x="54104" y="14883"/>
                    <a:pt x="62079" y="7450"/>
                  </a:cubicBezTo>
                  <a:cubicBezTo>
                    <a:pt x="70038" y="0"/>
                    <a:pt x="73890" y="6017"/>
                    <a:pt x="78108" y="101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65" name="Google Shape;3365;p29"/>
            <p:cNvSpPr/>
            <p:nvPr/>
          </p:nvSpPr>
          <p:spPr>
            <a:xfrm>
              <a:off x="3951250" y="1916950"/>
              <a:ext cx="1957875" cy="1688475"/>
            </a:xfrm>
            <a:custGeom>
              <a:avLst/>
              <a:gdLst/>
              <a:ahLst/>
              <a:cxnLst/>
              <a:rect l="l" t="t" r="r" b="b"/>
              <a:pathLst>
                <a:path w="78315" h="67539" fill="none" extrusionOk="0">
                  <a:moveTo>
                    <a:pt x="1" y="67538"/>
                  </a:moveTo>
                  <a:cubicBezTo>
                    <a:pt x="908" y="66854"/>
                    <a:pt x="18672" y="64721"/>
                    <a:pt x="24132" y="50220"/>
                  </a:cubicBezTo>
                  <a:cubicBezTo>
                    <a:pt x="29575" y="35735"/>
                    <a:pt x="37136" y="33984"/>
                    <a:pt x="47196" y="28779"/>
                  </a:cubicBezTo>
                  <a:cubicBezTo>
                    <a:pt x="57256" y="23590"/>
                    <a:pt x="54391" y="14581"/>
                    <a:pt x="62333" y="7291"/>
                  </a:cubicBezTo>
                  <a:cubicBezTo>
                    <a:pt x="70292" y="1"/>
                    <a:pt x="74017" y="5986"/>
                    <a:pt x="78315" y="89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66" name="Google Shape;3366;p29"/>
            <p:cNvSpPr/>
            <p:nvPr/>
          </p:nvSpPr>
          <p:spPr>
            <a:xfrm>
              <a:off x="3947275" y="1919350"/>
              <a:ext cx="1963050" cy="1700000"/>
            </a:xfrm>
            <a:custGeom>
              <a:avLst/>
              <a:gdLst/>
              <a:ahLst/>
              <a:cxnLst/>
              <a:rect l="l" t="t" r="r" b="b"/>
              <a:pathLst>
                <a:path w="78522" h="68000" fill="none" extrusionOk="0">
                  <a:moveTo>
                    <a:pt x="1" y="67999"/>
                  </a:moveTo>
                  <a:cubicBezTo>
                    <a:pt x="844" y="67363"/>
                    <a:pt x="18926" y="65071"/>
                    <a:pt x="24370" y="50331"/>
                  </a:cubicBezTo>
                  <a:cubicBezTo>
                    <a:pt x="29798" y="35607"/>
                    <a:pt x="37470" y="34127"/>
                    <a:pt x="47562" y="28843"/>
                  </a:cubicBezTo>
                  <a:cubicBezTo>
                    <a:pt x="57654" y="23574"/>
                    <a:pt x="54661" y="14278"/>
                    <a:pt x="62604" y="7131"/>
                  </a:cubicBezTo>
                  <a:cubicBezTo>
                    <a:pt x="70531" y="0"/>
                    <a:pt x="74160" y="5953"/>
                    <a:pt x="78521" y="78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67" name="Google Shape;3367;p29"/>
            <p:cNvSpPr/>
            <p:nvPr/>
          </p:nvSpPr>
          <p:spPr>
            <a:xfrm>
              <a:off x="3943300" y="1921725"/>
              <a:ext cx="1968225" cy="1711150"/>
            </a:xfrm>
            <a:custGeom>
              <a:avLst/>
              <a:gdLst/>
              <a:ahLst/>
              <a:cxnLst/>
              <a:rect l="l" t="t" r="r" b="b"/>
              <a:pathLst>
                <a:path w="78729" h="68446" fill="none" extrusionOk="0">
                  <a:moveTo>
                    <a:pt x="0" y="68446"/>
                  </a:moveTo>
                  <a:cubicBezTo>
                    <a:pt x="764" y="67873"/>
                    <a:pt x="19165" y="65405"/>
                    <a:pt x="24609" y="50459"/>
                  </a:cubicBezTo>
                  <a:cubicBezTo>
                    <a:pt x="30037" y="35497"/>
                    <a:pt x="37788" y="34271"/>
                    <a:pt x="47928" y="28907"/>
                  </a:cubicBezTo>
                  <a:cubicBezTo>
                    <a:pt x="58067" y="23558"/>
                    <a:pt x="54947" y="13976"/>
                    <a:pt x="62858" y="6988"/>
                  </a:cubicBezTo>
                  <a:cubicBezTo>
                    <a:pt x="70785" y="1"/>
                    <a:pt x="74287" y="5938"/>
                    <a:pt x="78728" y="68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68" name="Google Shape;3368;p29"/>
            <p:cNvSpPr/>
            <p:nvPr/>
          </p:nvSpPr>
          <p:spPr>
            <a:xfrm>
              <a:off x="3939325" y="1924525"/>
              <a:ext cx="1973375" cy="1722275"/>
            </a:xfrm>
            <a:custGeom>
              <a:avLst/>
              <a:gdLst/>
              <a:ahLst/>
              <a:cxnLst/>
              <a:rect l="l" t="t" r="r" b="b"/>
              <a:pathLst>
                <a:path w="78935" h="68891" fill="none" extrusionOk="0">
                  <a:moveTo>
                    <a:pt x="0" y="68891"/>
                  </a:moveTo>
                  <a:cubicBezTo>
                    <a:pt x="701" y="68381"/>
                    <a:pt x="19419" y="65739"/>
                    <a:pt x="24847" y="50554"/>
                  </a:cubicBezTo>
                  <a:cubicBezTo>
                    <a:pt x="30259" y="35369"/>
                    <a:pt x="38122" y="34382"/>
                    <a:pt x="48294" y="28954"/>
                  </a:cubicBezTo>
                  <a:cubicBezTo>
                    <a:pt x="58465" y="23510"/>
                    <a:pt x="55234" y="13657"/>
                    <a:pt x="63129" y="6829"/>
                  </a:cubicBezTo>
                  <a:cubicBezTo>
                    <a:pt x="71040" y="0"/>
                    <a:pt x="74430" y="5905"/>
                    <a:pt x="78935" y="55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69" name="Google Shape;3369;p29"/>
            <p:cNvSpPr/>
            <p:nvPr/>
          </p:nvSpPr>
          <p:spPr>
            <a:xfrm>
              <a:off x="3935350" y="1926900"/>
              <a:ext cx="1978550" cy="1733825"/>
            </a:xfrm>
            <a:custGeom>
              <a:avLst/>
              <a:gdLst/>
              <a:ahLst/>
              <a:cxnLst/>
              <a:rect l="l" t="t" r="r" b="b"/>
              <a:pathLst>
                <a:path w="79142" h="69353" fill="none" extrusionOk="0">
                  <a:moveTo>
                    <a:pt x="0" y="69353"/>
                  </a:moveTo>
                  <a:cubicBezTo>
                    <a:pt x="621" y="68891"/>
                    <a:pt x="19674" y="66074"/>
                    <a:pt x="25086" y="50666"/>
                  </a:cubicBezTo>
                  <a:cubicBezTo>
                    <a:pt x="30498" y="35258"/>
                    <a:pt x="38441" y="34526"/>
                    <a:pt x="48660" y="29018"/>
                  </a:cubicBezTo>
                  <a:cubicBezTo>
                    <a:pt x="58863" y="23495"/>
                    <a:pt x="55504" y="13371"/>
                    <a:pt x="63399" y="6686"/>
                  </a:cubicBezTo>
                  <a:cubicBezTo>
                    <a:pt x="71278" y="1"/>
                    <a:pt x="74557" y="5890"/>
                    <a:pt x="79142" y="44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70" name="Google Shape;3370;p29"/>
            <p:cNvSpPr/>
            <p:nvPr/>
          </p:nvSpPr>
          <p:spPr>
            <a:xfrm>
              <a:off x="3931350" y="1929700"/>
              <a:ext cx="1984150" cy="1744950"/>
            </a:xfrm>
            <a:custGeom>
              <a:avLst/>
              <a:gdLst/>
              <a:ahLst/>
              <a:cxnLst/>
              <a:rect l="l" t="t" r="r" b="b"/>
              <a:pathLst>
                <a:path w="79366" h="69798" fill="none" extrusionOk="0">
                  <a:moveTo>
                    <a:pt x="1" y="69798"/>
                  </a:moveTo>
                  <a:cubicBezTo>
                    <a:pt x="558" y="69384"/>
                    <a:pt x="19914" y="66408"/>
                    <a:pt x="25325" y="50761"/>
                  </a:cubicBezTo>
                  <a:cubicBezTo>
                    <a:pt x="30722" y="35114"/>
                    <a:pt x="38760" y="34652"/>
                    <a:pt x="49011" y="29065"/>
                  </a:cubicBezTo>
                  <a:cubicBezTo>
                    <a:pt x="59261" y="23462"/>
                    <a:pt x="55791" y="13052"/>
                    <a:pt x="63655" y="6526"/>
                  </a:cubicBezTo>
                  <a:cubicBezTo>
                    <a:pt x="71534" y="0"/>
                    <a:pt x="74701" y="5858"/>
                    <a:pt x="79365" y="33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71" name="Google Shape;3371;p29"/>
            <p:cNvSpPr/>
            <p:nvPr/>
          </p:nvSpPr>
          <p:spPr>
            <a:xfrm>
              <a:off x="3926975" y="1932075"/>
              <a:ext cx="1989700" cy="1756525"/>
            </a:xfrm>
            <a:custGeom>
              <a:avLst/>
              <a:gdLst/>
              <a:ahLst/>
              <a:cxnLst/>
              <a:rect l="l" t="t" r="r" b="b"/>
              <a:pathLst>
                <a:path w="79588" h="70261" fill="none" extrusionOk="0">
                  <a:moveTo>
                    <a:pt x="1" y="70260"/>
                  </a:moveTo>
                  <a:cubicBezTo>
                    <a:pt x="494" y="69894"/>
                    <a:pt x="20184" y="66758"/>
                    <a:pt x="25580" y="50873"/>
                  </a:cubicBezTo>
                  <a:cubicBezTo>
                    <a:pt x="30960" y="35003"/>
                    <a:pt x="39110" y="34796"/>
                    <a:pt x="49393" y="29114"/>
                  </a:cubicBezTo>
                  <a:cubicBezTo>
                    <a:pt x="59691" y="23447"/>
                    <a:pt x="56094" y="12750"/>
                    <a:pt x="63941" y="6383"/>
                  </a:cubicBezTo>
                  <a:cubicBezTo>
                    <a:pt x="71788" y="1"/>
                    <a:pt x="74845" y="5842"/>
                    <a:pt x="79588" y="22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72" name="Google Shape;3372;p29"/>
            <p:cNvSpPr/>
            <p:nvPr/>
          </p:nvSpPr>
          <p:spPr>
            <a:xfrm>
              <a:off x="3923000" y="1934475"/>
              <a:ext cx="1994875" cy="1768050"/>
            </a:xfrm>
            <a:custGeom>
              <a:avLst/>
              <a:gdLst/>
              <a:ahLst/>
              <a:cxnLst/>
              <a:rect l="l" t="t" r="r" b="b"/>
              <a:pathLst>
                <a:path w="79795" h="70722" fill="none" extrusionOk="0">
                  <a:moveTo>
                    <a:pt x="1" y="70721"/>
                  </a:moveTo>
                  <a:cubicBezTo>
                    <a:pt x="430" y="70403"/>
                    <a:pt x="20423" y="67092"/>
                    <a:pt x="25819" y="50999"/>
                  </a:cubicBezTo>
                  <a:cubicBezTo>
                    <a:pt x="31199" y="34891"/>
                    <a:pt x="39428" y="34939"/>
                    <a:pt x="49759" y="29177"/>
                  </a:cubicBezTo>
                  <a:cubicBezTo>
                    <a:pt x="60089" y="23415"/>
                    <a:pt x="56380" y="12463"/>
                    <a:pt x="64212" y="6224"/>
                  </a:cubicBezTo>
                  <a:cubicBezTo>
                    <a:pt x="72043" y="0"/>
                    <a:pt x="74972" y="5826"/>
                    <a:pt x="79795" y="1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73" name="Google Shape;3373;p29"/>
            <p:cNvSpPr/>
            <p:nvPr/>
          </p:nvSpPr>
          <p:spPr>
            <a:xfrm>
              <a:off x="3919025" y="1937250"/>
              <a:ext cx="2000050" cy="1779200"/>
            </a:xfrm>
            <a:custGeom>
              <a:avLst/>
              <a:gdLst/>
              <a:ahLst/>
              <a:cxnLst/>
              <a:rect l="l" t="t" r="r" b="b"/>
              <a:pathLst>
                <a:path w="80002" h="71168" fill="none" extrusionOk="0">
                  <a:moveTo>
                    <a:pt x="0" y="71167"/>
                  </a:moveTo>
                  <a:cubicBezTo>
                    <a:pt x="351" y="70913"/>
                    <a:pt x="20677" y="67427"/>
                    <a:pt x="26057" y="51095"/>
                  </a:cubicBezTo>
                  <a:cubicBezTo>
                    <a:pt x="31421" y="34764"/>
                    <a:pt x="39762" y="35067"/>
                    <a:pt x="50124" y="29225"/>
                  </a:cubicBezTo>
                  <a:cubicBezTo>
                    <a:pt x="60487" y="23383"/>
                    <a:pt x="56651" y="12145"/>
                    <a:pt x="64466" y="6065"/>
                  </a:cubicBezTo>
                  <a:cubicBezTo>
                    <a:pt x="72297" y="0"/>
                    <a:pt x="75115" y="5779"/>
                    <a:pt x="80001" y="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74" name="Google Shape;3374;p29"/>
            <p:cNvSpPr/>
            <p:nvPr/>
          </p:nvSpPr>
          <p:spPr>
            <a:xfrm>
              <a:off x="3915050" y="1936850"/>
              <a:ext cx="2005225" cy="1793525"/>
            </a:xfrm>
            <a:custGeom>
              <a:avLst/>
              <a:gdLst/>
              <a:ahLst/>
              <a:cxnLst/>
              <a:rect l="l" t="t" r="r" b="b"/>
              <a:pathLst>
                <a:path w="80209" h="71741" fill="none" extrusionOk="0">
                  <a:moveTo>
                    <a:pt x="0" y="71740"/>
                  </a:moveTo>
                  <a:cubicBezTo>
                    <a:pt x="287" y="71533"/>
                    <a:pt x="20916" y="67872"/>
                    <a:pt x="26296" y="51318"/>
                  </a:cubicBezTo>
                  <a:cubicBezTo>
                    <a:pt x="31660" y="34748"/>
                    <a:pt x="40080" y="35321"/>
                    <a:pt x="50490" y="29400"/>
                  </a:cubicBezTo>
                  <a:cubicBezTo>
                    <a:pt x="60900" y="23479"/>
                    <a:pt x="56937" y="11955"/>
                    <a:pt x="64736" y="6033"/>
                  </a:cubicBezTo>
                  <a:cubicBezTo>
                    <a:pt x="72536" y="112"/>
                    <a:pt x="75242" y="5874"/>
                    <a:pt x="80208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75" name="Google Shape;3375;p29"/>
            <p:cNvSpPr/>
            <p:nvPr/>
          </p:nvSpPr>
          <p:spPr>
            <a:xfrm>
              <a:off x="3911075" y="1936850"/>
              <a:ext cx="2010375" cy="1807450"/>
            </a:xfrm>
            <a:custGeom>
              <a:avLst/>
              <a:gdLst/>
              <a:ahLst/>
              <a:cxnLst/>
              <a:rect l="l" t="t" r="r" b="b"/>
              <a:pathLst>
                <a:path w="80415" h="72298" fill="none" extrusionOk="0">
                  <a:moveTo>
                    <a:pt x="0" y="72297"/>
                  </a:moveTo>
                  <a:cubicBezTo>
                    <a:pt x="207" y="72138"/>
                    <a:pt x="21170" y="68318"/>
                    <a:pt x="26534" y="51525"/>
                  </a:cubicBezTo>
                  <a:cubicBezTo>
                    <a:pt x="31883" y="34732"/>
                    <a:pt x="40399" y="35560"/>
                    <a:pt x="50856" y="29559"/>
                  </a:cubicBezTo>
                  <a:cubicBezTo>
                    <a:pt x="61298" y="23558"/>
                    <a:pt x="57223" y="11764"/>
                    <a:pt x="65007" y="5986"/>
                  </a:cubicBezTo>
                  <a:cubicBezTo>
                    <a:pt x="72791" y="207"/>
                    <a:pt x="75385" y="5954"/>
                    <a:pt x="80415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76" name="Google Shape;3376;p29"/>
            <p:cNvSpPr/>
            <p:nvPr/>
          </p:nvSpPr>
          <p:spPr>
            <a:xfrm>
              <a:off x="3907075" y="1936450"/>
              <a:ext cx="2015575" cy="1821775"/>
            </a:xfrm>
            <a:custGeom>
              <a:avLst/>
              <a:gdLst/>
              <a:ahLst/>
              <a:cxnLst/>
              <a:rect l="l" t="t" r="r" b="b"/>
              <a:pathLst>
                <a:path w="80623" h="72871" fill="none" extrusionOk="0">
                  <a:moveTo>
                    <a:pt x="1" y="72871"/>
                  </a:moveTo>
                  <a:cubicBezTo>
                    <a:pt x="144" y="72759"/>
                    <a:pt x="21426" y="68764"/>
                    <a:pt x="26774" y="51748"/>
                  </a:cubicBezTo>
                  <a:cubicBezTo>
                    <a:pt x="32122" y="34732"/>
                    <a:pt x="40734" y="35815"/>
                    <a:pt x="51223" y="29734"/>
                  </a:cubicBezTo>
                  <a:cubicBezTo>
                    <a:pt x="61697" y="23638"/>
                    <a:pt x="57495" y="11573"/>
                    <a:pt x="65262" y="5954"/>
                  </a:cubicBezTo>
                  <a:cubicBezTo>
                    <a:pt x="73030" y="335"/>
                    <a:pt x="75513" y="6049"/>
                    <a:pt x="80623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77" name="Google Shape;3377;p29"/>
            <p:cNvSpPr/>
            <p:nvPr/>
          </p:nvSpPr>
          <p:spPr>
            <a:xfrm>
              <a:off x="3903100" y="1936050"/>
              <a:ext cx="2020750" cy="1836100"/>
            </a:xfrm>
            <a:custGeom>
              <a:avLst/>
              <a:gdLst/>
              <a:ahLst/>
              <a:cxnLst/>
              <a:rect l="l" t="t" r="r" b="b"/>
              <a:pathLst>
                <a:path w="80830" h="73444" fill="none" extrusionOk="0">
                  <a:moveTo>
                    <a:pt x="1" y="73444"/>
                  </a:moveTo>
                  <a:cubicBezTo>
                    <a:pt x="64" y="73380"/>
                    <a:pt x="21664" y="69226"/>
                    <a:pt x="27013" y="51971"/>
                  </a:cubicBezTo>
                  <a:cubicBezTo>
                    <a:pt x="32345" y="34733"/>
                    <a:pt x="41052" y="36070"/>
                    <a:pt x="51573" y="29910"/>
                  </a:cubicBezTo>
                  <a:cubicBezTo>
                    <a:pt x="62111" y="23734"/>
                    <a:pt x="57781" y="11382"/>
                    <a:pt x="65533" y="5922"/>
                  </a:cubicBezTo>
                  <a:cubicBezTo>
                    <a:pt x="73285" y="446"/>
                    <a:pt x="75656" y="6145"/>
                    <a:pt x="80829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78" name="Google Shape;3378;p29"/>
            <p:cNvSpPr/>
            <p:nvPr/>
          </p:nvSpPr>
          <p:spPr>
            <a:xfrm>
              <a:off x="3899125" y="1936050"/>
              <a:ext cx="2025925" cy="1849625"/>
            </a:xfrm>
            <a:custGeom>
              <a:avLst/>
              <a:gdLst/>
              <a:ahLst/>
              <a:cxnLst/>
              <a:rect l="l" t="t" r="r" b="b"/>
              <a:pathLst>
                <a:path w="81037" h="73985" fill="none" extrusionOk="0">
                  <a:moveTo>
                    <a:pt x="1" y="73985"/>
                  </a:moveTo>
                  <a:cubicBezTo>
                    <a:pt x="1" y="73985"/>
                    <a:pt x="21919" y="69671"/>
                    <a:pt x="27251" y="52194"/>
                  </a:cubicBezTo>
                  <a:cubicBezTo>
                    <a:pt x="32568" y="34717"/>
                    <a:pt x="41386" y="36308"/>
                    <a:pt x="51939" y="30053"/>
                  </a:cubicBezTo>
                  <a:cubicBezTo>
                    <a:pt x="62508" y="23813"/>
                    <a:pt x="58067" y="11175"/>
                    <a:pt x="65803" y="5858"/>
                  </a:cubicBezTo>
                  <a:cubicBezTo>
                    <a:pt x="73523" y="558"/>
                    <a:pt x="75783" y="6224"/>
                    <a:pt x="81036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sp>
        <p:nvSpPr>
          <p:cNvPr id="3379" name="Google Shape;3379;p29"/>
          <p:cNvSpPr/>
          <p:nvPr/>
        </p:nvSpPr>
        <p:spPr>
          <a:xfrm rot="6851400">
            <a:off x="-4690396" y="8447850"/>
            <a:ext cx="12596701" cy="15523447"/>
          </a:xfrm>
          <a:custGeom>
            <a:avLst/>
            <a:gdLst/>
            <a:ahLst/>
            <a:cxnLst/>
            <a:rect l="l" t="t" r="r" b="b"/>
            <a:pathLst>
              <a:path w="62891" h="68923" extrusionOk="0">
                <a:moveTo>
                  <a:pt x="62890" y="0"/>
                </a:moveTo>
                <a:cubicBezTo>
                  <a:pt x="28158" y="0"/>
                  <a:pt x="0" y="28158"/>
                  <a:pt x="0" y="62906"/>
                </a:cubicBezTo>
                <a:lnTo>
                  <a:pt x="0" y="62906"/>
                </a:lnTo>
                <a:lnTo>
                  <a:pt x="0" y="68922"/>
                </a:lnTo>
                <a:cubicBezTo>
                  <a:pt x="0" y="34191"/>
                  <a:pt x="28158" y="6017"/>
                  <a:pt x="62890" y="6017"/>
                </a:cubicBezTo>
                <a:lnTo>
                  <a:pt x="62890" y="6017"/>
                </a:lnTo>
                <a:lnTo>
                  <a:pt x="62890" y="6017"/>
                </a:lnTo>
                <a:lnTo>
                  <a:pt x="62890" y="0"/>
                </a:lnTo>
                <a:close/>
              </a:path>
            </a:pathLst>
          </a:custGeom>
          <a:solidFill>
            <a:srgbClr val="FF881C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3380" name="Google Shape;3380;p29"/>
          <p:cNvSpPr/>
          <p:nvPr/>
        </p:nvSpPr>
        <p:spPr>
          <a:xfrm rot="8574422" flipH="1">
            <a:off x="21553598" y="-8863892"/>
            <a:ext cx="19712804" cy="17133464"/>
          </a:xfrm>
          <a:prstGeom prst="flowChartOnlineStorag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3381" name="Google Shape;3381;p29"/>
          <p:cNvSpPr/>
          <p:nvPr/>
        </p:nvSpPr>
        <p:spPr>
          <a:xfrm rot="-10726305" flipH="1">
            <a:off x="20087690" y="-4363611"/>
            <a:ext cx="12593328" cy="15527781"/>
          </a:xfrm>
          <a:custGeom>
            <a:avLst/>
            <a:gdLst/>
            <a:ahLst/>
            <a:cxnLst/>
            <a:rect l="l" t="t" r="r" b="b"/>
            <a:pathLst>
              <a:path w="62891" h="68923" extrusionOk="0">
                <a:moveTo>
                  <a:pt x="62890" y="0"/>
                </a:moveTo>
                <a:cubicBezTo>
                  <a:pt x="28158" y="0"/>
                  <a:pt x="0" y="28158"/>
                  <a:pt x="0" y="62906"/>
                </a:cubicBezTo>
                <a:lnTo>
                  <a:pt x="0" y="62906"/>
                </a:lnTo>
                <a:lnTo>
                  <a:pt x="0" y="68922"/>
                </a:lnTo>
                <a:cubicBezTo>
                  <a:pt x="0" y="34191"/>
                  <a:pt x="28158" y="6017"/>
                  <a:pt x="62890" y="6017"/>
                </a:cubicBezTo>
                <a:lnTo>
                  <a:pt x="62890" y="6017"/>
                </a:lnTo>
                <a:lnTo>
                  <a:pt x="62890" y="6017"/>
                </a:lnTo>
                <a:lnTo>
                  <a:pt x="62890" y="0"/>
                </a:lnTo>
                <a:close/>
              </a:path>
            </a:pathLst>
          </a:custGeom>
          <a:solidFill>
            <a:srgbClr val="FF881C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3382" name="Google Shape;3382;p29"/>
          <p:cNvSpPr txBox="1">
            <a:spLocks noGrp="1"/>
          </p:cNvSpPr>
          <p:nvPr>
            <p:ph type="ctrTitle"/>
          </p:nvPr>
        </p:nvSpPr>
        <p:spPr>
          <a:xfrm flipH="1">
            <a:off x="4870998" y="1186733"/>
            <a:ext cx="14635388" cy="3676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8662" b="1" i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386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386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386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386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386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386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386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386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83" name="Google Shape;3383;p29"/>
          <p:cNvSpPr txBox="1">
            <a:spLocks noGrp="1"/>
          </p:cNvSpPr>
          <p:nvPr>
            <p:ph type="subTitle" idx="1"/>
          </p:nvPr>
        </p:nvSpPr>
        <p:spPr>
          <a:xfrm flipH="1">
            <a:off x="8956200" y="4506653"/>
            <a:ext cx="6465516" cy="30624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99"/>
            </a:lvl9pPr>
          </a:lstStyle>
          <a:p>
            <a:endParaRPr/>
          </a:p>
        </p:txBody>
      </p:sp>
      <p:sp>
        <p:nvSpPr>
          <p:cNvPr id="3384" name="Google Shape;3384;p29"/>
          <p:cNvSpPr txBox="1"/>
          <p:nvPr/>
        </p:nvSpPr>
        <p:spPr>
          <a:xfrm>
            <a:off x="6905401" y="10597243"/>
            <a:ext cx="10558850" cy="10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08" tIns="97508" rIns="97508" bIns="97508" anchor="b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666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CREDITS: This presentation template was created by </a:t>
            </a:r>
            <a:r>
              <a:rPr lang="en" sz="2666" b="1">
                <a:solidFill>
                  <a:schemeClr val="dk1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666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and includes icons by </a:t>
            </a:r>
            <a:r>
              <a:rPr lang="en" sz="2666" b="1">
                <a:solidFill>
                  <a:schemeClr val="dk1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666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and infographics &amp; images by </a:t>
            </a:r>
            <a:r>
              <a:rPr lang="en" sz="2666" b="1">
                <a:solidFill>
                  <a:schemeClr val="dk1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666" b="1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6" name="Google Shape;3386;p30"/>
          <p:cNvGrpSpPr/>
          <p:nvPr/>
        </p:nvGrpSpPr>
        <p:grpSpPr>
          <a:xfrm rot="-8999978" flipH="1">
            <a:off x="-6212301" y="-6138567"/>
            <a:ext cx="43753374" cy="17444760"/>
            <a:chOff x="297400" y="1910975"/>
            <a:chExt cx="3410350" cy="1359375"/>
          </a:xfrm>
        </p:grpSpPr>
        <p:sp>
          <p:nvSpPr>
            <p:cNvPr id="3387" name="Google Shape;3387;p30"/>
            <p:cNvSpPr/>
            <p:nvPr/>
          </p:nvSpPr>
          <p:spPr>
            <a:xfrm>
              <a:off x="405250" y="1910975"/>
              <a:ext cx="2366950" cy="1209350"/>
            </a:xfrm>
            <a:custGeom>
              <a:avLst/>
              <a:gdLst/>
              <a:ahLst/>
              <a:cxnLst/>
              <a:rect l="l" t="t" r="r" b="b"/>
              <a:pathLst>
                <a:path w="94678" h="48374" fill="none" extrusionOk="0">
                  <a:moveTo>
                    <a:pt x="0" y="48374"/>
                  </a:moveTo>
                  <a:cubicBezTo>
                    <a:pt x="0" y="48374"/>
                    <a:pt x="6877" y="26822"/>
                    <a:pt x="26885" y="33030"/>
                  </a:cubicBezTo>
                  <a:cubicBezTo>
                    <a:pt x="46909" y="39237"/>
                    <a:pt x="47052" y="26010"/>
                    <a:pt x="56030" y="16444"/>
                  </a:cubicBezTo>
                  <a:cubicBezTo>
                    <a:pt x="65023" y="6877"/>
                    <a:pt x="77725" y="22651"/>
                    <a:pt x="85111" y="16221"/>
                  </a:cubicBezTo>
                  <a:cubicBezTo>
                    <a:pt x="92481" y="9790"/>
                    <a:pt x="86830" y="2357"/>
                    <a:pt x="94677" y="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88" name="Google Shape;3388;p30"/>
            <p:cNvSpPr/>
            <p:nvPr/>
          </p:nvSpPr>
          <p:spPr>
            <a:xfrm>
              <a:off x="404050" y="1920925"/>
              <a:ext cx="2381275" cy="1200600"/>
            </a:xfrm>
            <a:custGeom>
              <a:avLst/>
              <a:gdLst/>
              <a:ahLst/>
              <a:cxnLst/>
              <a:rect l="l" t="t" r="r" b="b"/>
              <a:pathLst>
                <a:path w="95251" h="48024" fill="none" extrusionOk="0">
                  <a:moveTo>
                    <a:pt x="95251" y="1"/>
                  </a:moveTo>
                  <a:cubicBezTo>
                    <a:pt x="87515" y="2325"/>
                    <a:pt x="92704" y="9997"/>
                    <a:pt x="85191" y="16157"/>
                  </a:cubicBezTo>
                  <a:cubicBezTo>
                    <a:pt x="77678" y="22333"/>
                    <a:pt x="65023" y="6957"/>
                    <a:pt x="55950" y="16491"/>
                  </a:cubicBezTo>
                  <a:cubicBezTo>
                    <a:pt x="46877" y="26010"/>
                    <a:pt x="46686" y="38776"/>
                    <a:pt x="26790" y="32711"/>
                  </a:cubicBezTo>
                  <a:cubicBezTo>
                    <a:pt x="6893" y="26647"/>
                    <a:pt x="128" y="48024"/>
                    <a:pt x="1" y="480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89" name="Google Shape;3389;p30"/>
            <p:cNvSpPr/>
            <p:nvPr/>
          </p:nvSpPr>
          <p:spPr>
            <a:xfrm>
              <a:off x="402450" y="1931275"/>
              <a:ext cx="2396000" cy="1191850"/>
            </a:xfrm>
            <a:custGeom>
              <a:avLst/>
              <a:gdLst/>
              <a:ahLst/>
              <a:cxnLst/>
              <a:rect l="l" t="t" r="r" b="b"/>
              <a:pathLst>
                <a:path w="95840" h="47674" fill="none" extrusionOk="0">
                  <a:moveTo>
                    <a:pt x="95840" y="1"/>
                  </a:moveTo>
                  <a:cubicBezTo>
                    <a:pt x="88215" y="2293"/>
                    <a:pt x="92959" y="10172"/>
                    <a:pt x="85303" y="16077"/>
                  </a:cubicBezTo>
                  <a:cubicBezTo>
                    <a:pt x="77646" y="21983"/>
                    <a:pt x="65056" y="7020"/>
                    <a:pt x="55887" y="16507"/>
                  </a:cubicBezTo>
                  <a:cubicBezTo>
                    <a:pt x="46719" y="26010"/>
                    <a:pt x="46496" y="38298"/>
                    <a:pt x="26694" y="32377"/>
                  </a:cubicBezTo>
                  <a:cubicBezTo>
                    <a:pt x="6909" y="26455"/>
                    <a:pt x="272" y="47673"/>
                    <a:pt x="1" y="47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90" name="Google Shape;3390;p30"/>
            <p:cNvSpPr/>
            <p:nvPr/>
          </p:nvSpPr>
          <p:spPr>
            <a:xfrm>
              <a:off x="400875" y="1941225"/>
              <a:ext cx="2410725" cy="1183100"/>
            </a:xfrm>
            <a:custGeom>
              <a:avLst/>
              <a:gdLst/>
              <a:ahLst/>
              <a:cxnLst/>
              <a:rect l="l" t="t" r="r" b="b"/>
              <a:pathLst>
                <a:path w="96429" h="47324" fill="none" extrusionOk="0">
                  <a:moveTo>
                    <a:pt x="96428" y="1"/>
                  </a:moveTo>
                  <a:cubicBezTo>
                    <a:pt x="88915" y="2261"/>
                    <a:pt x="93197" y="10379"/>
                    <a:pt x="85413" y="16014"/>
                  </a:cubicBezTo>
                  <a:cubicBezTo>
                    <a:pt x="77630" y="21664"/>
                    <a:pt x="65087" y="7100"/>
                    <a:pt x="55823" y="16555"/>
                  </a:cubicBezTo>
                  <a:cubicBezTo>
                    <a:pt x="46559" y="26010"/>
                    <a:pt x="46288" y="37820"/>
                    <a:pt x="26614" y="32058"/>
                  </a:cubicBezTo>
                  <a:cubicBezTo>
                    <a:pt x="6940" y="26296"/>
                    <a:pt x="414" y="47323"/>
                    <a:pt x="0" y="473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91" name="Google Shape;3391;p30"/>
            <p:cNvSpPr/>
            <p:nvPr/>
          </p:nvSpPr>
          <p:spPr>
            <a:xfrm>
              <a:off x="399275" y="1951575"/>
              <a:ext cx="2425450" cy="1173925"/>
            </a:xfrm>
            <a:custGeom>
              <a:avLst/>
              <a:gdLst/>
              <a:ahLst/>
              <a:cxnLst/>
              <a:rect l="l" t="t" r="r" b="b"/>
              <a:pathLst>
                <a:path w="97018" h="46957" fill="none" extrusionOk="0">
                  <a:moveTo>
                    <a:pt x="97017" y="1"/>
                  </a:moveTo>
                  <a:cubicBezTo>
                    <a:pt x="89632" y="2229"/>
                    <a:pt x="93436" y="10570"/>
                    <a:pt x="85509" y="15934"/>
                  </a:cubicBezTo>
                  <a:cubicBezTo>
                    <a:pt x="77598" y="21314"/>
                    <a:pt x="65119" y="7163"/>
                    <a:pt x="55759" y="16571"/>
                  </a:cubicBezTo>
                  <a:cubicBezTo>
                    <a:pt x="46400" y="25994"/>
                    <a:pt x="46082" y="37343"/>
                    <a:pt x="26535" y="31724"/>
                  </a:cubicBezTo>
                  <a:cubicBezTo>
                    <a:pt x="6972" y="26105"/>
                    <a:pt x="558" y="46957"/>
                    <a:pt x="1" y="469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92" name="Google Shape;3392;p30"/>
            <p:cNvSpPr/>
            <p:nvPr/>
          </p:nvSpPr>
          <p:spPr>
            <a:xfrm>
              <a:off x="397675" y="1961525"/>
              <a:ext cx="2440175" cy="1165575"/>
            </a:xfrm>
            <a:custGeom>
              <a:avLst/>
              <a:gdLst/>
              <a:ahLst/>
              <a:cxnLst/>
              <a:rect l="l" t="t" r="r" b="b"/>
              <a:pathLst>
                <a:path w="97607" h="46623" fill="none" extrusionOk="0">
                  <a:moveTo>
                    <a:pt x="97607" y="0"/>
                  </a:moveTo>
                  <a:cubicBezTo>
                    <a:pt x="90332" y="2197"/>
                    <a:pt x="93675" y="10777"/>
                    <a:pt x="85621" y="15870"/>
                  </a:cubicBezTo>
                  <a:cubicBezTo>
                    <a:pt x="77567" y="20980"/>
                    <a:pt x="65135" y="7243"/>
                    <a:pt x="55680" y="16618"/>
                  </a:cubicBezTo>
                  <a:cubicBezTo>
                    <a:pt x="46225" y="25994"/>
                    <a:pt x="45891" y="36881"/>
                    <a:pt x="26440" y="31406"/>
                  </a:cubicBezTo>
                  <a:cubicBezTo>
                    <a:pt x="7005" y="25930"/>
                    <a:pt x="685" y="46623"/>
                    <a:pt x="1" y="466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93" name="Google Shape;3393;p30"/>
            <p:cNvSpPr/>
            <p:nvPr/>
          </p:nvSpPr>
          <p:spPr>
            <a:xfrm>
              <a:off x="396100" y="1971875"/>
              <a:ext cx="2455275" cy="1156425"/>
            </a:xfrm>
            <a:custGeom>
              <a:avLst/>
              <a:gdLst/>
              <a:ahLst/>
              <a:cxnLst/>
              <a:rect l="l" t="t" r="r" b="b"/>
              <a:pathLst>
                <a:path w="98211" h="46257" fill="none" extrusionOk="0">
                  <a:moveTo>
                    <a:pt x="98211" y="0"/>
                  </a:moveTo>
                  <a:cubicBezTo>
                    <a:pt x="91032" y="2149"/>
                    <a:pt x="93913" y="10951"/>
                    <a:pt x="85732" y="15806"/>
                  </a:cubicBezTo>
                  <a:cubicBezTo>
                    <a:pt x="77550" y="20645"/>
                    <a:pt x="65166" y="7306"/>
                    <a:pt x="55616" y="16650"/>
                  </a:cubicBezTo>
                  <a:cubicBezTo>
                    <a:pt x="46065" y="25978"/>
                    <a:pt x="45683" y="36403"/>
                    <a:pt x="26360" y="31071"/>
                  </a:cubicBezTo>
                  <a:cubicBezTo>
                    <a:pt x="7036" y="25755"/>
                    <a:pt x="828" y="46256"/>
                    <a:pt x="0" y="462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94" name="Google Shape;3394;p30"/>
            <p:cNvSpPr/>
            <p:nvPr/>
          </p:nvSpPr>
          <p:spPr>
            <a:xfrm>
              <a:off x="394900" y="1981825"/>
              <a:ext cx="2469625" cy="1147675"/>
            </a:xfrm>
            <a:custGeom>
              <a:avLst/>
              <a:gdLst/>
              <a:ahLst/>
              <a:cxnLst/>
              <a:rect l="l" t="t" r="r" b="b"/>
              <a:pathLst>
                <a:path w="98785" h="45907" fill="none" extrusionOk="0">
                  <a:moveTo>
                    <a:pt x="98784" y="0"/>
                  </a:moveTo>
                  <a:cubicBezTo>
                    <a:pt x="91717" y="2133"/>
                    <a:pt x="94136" y="11158"/>
                    <a:pt x="85811" y="15743"/>
                  </a:cubicBezTo>
                  <a:cubicBezTo>
                    <a:pt x="77503" y="20311"/>
                    <a:pt x="65182" y="7386"/>
                    <a:pt x="55536" y="16682"/>
                  </a:cubicBezTo>
                  <a:cubicBezTo>
                    <a:pt x="45890" y="25977"/>
                    <a:pt x="45477" y="35942"/>
                    <a:pt x="26264" y="30769"/>
                  </a:cubicBezTo>
                  <a:cubicBezTo>
                    <a:pt x="7036" y="25580"/>
                    <a:pt x="956" y="45906"/>
                    <a:pt x="0" y="459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95" name="Google Shape;3395;p30"/>
            <p:cNvSpPr/>
            <p:nvPr/>
          </p:nvSpPr>
          <p:spPr>
            <a:xfrm>
              <a:off x="393300" y="1992175"/>
              <a:ext cx="2484350" cy="1138900"/>
            </a:xfrm>
            <a:custGeom>
              <a:avLst/>
              <a:gdLst/>
              <a:ahLst/>
              <a:cxnLst/>
              <a:rect l="l" t="t" r="r" b="b"/>
              <a:pathLst>
                <a:path w="99374" h="45556" fill="none" extrusionOk="0">
                  <a:moveTo>
                    <a:pt x="99373" y="0"/>
                  </a:moveTo>
                  <a:cubicBezTo>
                    <a:pt x="92418" y="2085"/>
                    <a:pt x="94375" y="11349"/>
                    <a:pt x="85923" y="15663"/>
                  </a:cubicBezTo>
                  <a:cubicBezTo>
                    <a:pt x="77471" y="19961"/>
                    <a:pt x="65215" y="7449"/>
                    <a:pt x="55473" y="16713"/>
                  </a:cubicBezTo>
                  <a:cubicBezTo>
                    <a:pt x="45732" y="25961"/>
                    <a:pt x="45270" y="35464"/>
                    <a:pt x="26169" y="30434"/>
                  </a:cubicBezTo>
                  <a:cubicBezTo>
                    <a:pt x="7068" y="25388"/>
                    <a:pt x="1099" y="45556"/>
                    <a:pt x="1" y="455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96" name="Google Shape;3396;p30"/>
            <p:cNvSpPr/>
            <p:nvPr/>
          </p:nvSpPr>
          <p:spPr>
            <a:xfrm>
              <a:off x="391725" y="2002125"/>
              <a:ext cx="2499050" cy="1130150"/>
            </a:xfrm>
            <a:custGeom>
              <a:avLst/>
              <a:gdLst/>
              <a:ahLst/>
              <a:cxnLst/>
              <a:rect l="l" t="t" r="r" b="b"/>
              <a:pathLst>
                <a:path w="99962" h="45206" fill="none" extrusionOk="0">
                  <a:moveTo>
                    <a:pt x="99962" y="0"/>
                  </a:moveTo>
                  <a:cubicBezTo>
                    <a:pt x="93117" y="2069"/>
                    <a:pt x="94613" y="11556"/>
                    <a:pt x="86034" y="15599"/>
                  </a:cubicBezTo>
                  <a:cubicBezTo>
                    <a:pt x="77454" y="19642"/>
                    <a:pt x="65230" y="7529"/>
                    <a:pt x="55409" y="16745"/>
                  </a:cubicBezTo>
                  <a:cubicBezTo>
                    <a:pt x="45572" y="25961"/>
                    <a:pt x="45078" y="35002"/>
                    <a:pt x="26089" y="30116"/>
                  </a:cubicBezTo>
                  <a:cubicBezTo>
                    <a:pt x="7099" y="25213"/>
                    <a:pt x="1242" y="45205"/>
                    <a:pt x="0" y="451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97" name="Google Shape;3397;p30"/>
            <p:cNvSpPr/>
            <p:nvPr/>
          </p:nvSpPr>
          <p:spPr>
            <a:xfrm>
              <a:off x="390125" y="2012450"/>
              <a:ext cx="2513775" cy="1121025"/>
            </a:xfrm>
            <a:custGeom>
              <a:avLst/>
              <a:gdLst/>
              <a:ahLst/>
              <a:cxnLst/>
              <a:rect l="l" t="t" r="r" b="b"/>
              <a:pathLst>
                <a:path w="100551" h="44841" fill="none" extrusionOk="0">
                  <a:moveTo>
                    <a:pt x="100551" y="1"/>
                  </a:moveTo>
                  <a:cubicBezTo>
                    <a:pt x="93818" y="2022"/>
                    <a:pt x="94853" y="11732"/>
                    <a:pt x="86146" y="15520"/>
                  </a:cubicBezTo>
                  <a:cubicBezTo>
                    <a:pt x="77423" y="19293"/>
                    <a:pt x="65262" y="7593"/>
                    <a:pt x="55345" y="16778"/>
                  </a:cubicBezTo>
                  <a:cubicBezTo>
                    <a:pt x="45413" y="25946"/>
                    <a:pt x="44872" y="34526"/>
                    <a:pt x="26010" y="29782"/>
                  </a:cubicBezTo>
                  <a:cubicBezTo>
                    <a:pt x="7131" y="25039"/>
                    <a:pt x="1369" y="44840"/>
                    <a:pt x="0" y="448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98" name="Google Shape;3398;p30"/>
            <p:cNvSpPr/>
            <p:nvPr/>
          </p:nvSpPr>
          <p:spPr>
            <a:xfrm>
              <a:off x="388525" y="2022400"/>
              <a:ext cx="2528525" cy="1112650"/>
            </a:xfrm>
            <a:custGeom>
              <a:avLst/>
              <a:gdLst/>
              <a:ahLst/>
              <a:cxnLst/>
              <a:rect l="l" t="t" r="r" b="b"/>
              <a:pathLst>
                <a:path w="101141" h="44506" fill="none" extrusionOk="0">
                  <a:moveTo>
                    <a:pt x="101140" y="1"/>
                  </a:moveTo>
                  <a:cubicBezTo>
                    <a:pt x="94519" y="1990"/>
                    <a:pt x="95092" y="11939"/>
                    <a:pt x="86242" y="15457"/>
                  </a:cubicBezTo>
                  <a:cubicBezTo>
                    <a:pt x="77391" y="18974"/>
                    <a:pt x="65294" y="7673"/>
                    <a:pt x="55282" y="16810"/>
                  </a:cubicBezTo>
                  <a:cubicBezTo>
                    <a:pt x="45254" y="25946"/>
                    <a:pt x="44681" y="34064"/>
                    <a:pt x="25914" y="29464"/>
                  </a:cubicBezTo>
                  <a:cubicBezTo>
                    <a:pt x="7164" y="24864"/>
                    <a:pt x="1513" y="44506"/>
                    <a:pt x="1" y="444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399" name="Google Shape;3399;p30"/>
            <p:cNvSpPr/>
            <p:nvPr/>
          </p:nvSpPr>
          <p:spPr>
            <a:xfrm>
              <a:off x="387350" y="2032750"/>
              <a:ext cx="2542825" cy="1103500"/>
            </a:xfrm>
            <a:custGeom>
              <a:avLst/>
              <a:gdLst/>
              <a:ahLst/>
              <a:cxnLst/>
              <a:rect l="l" t="t" r="r" b="b"/>
              <a:pathLst>
                <a:path w="101713" h="44140" fill="none" extrusionOk="0">
                  <a:moveTo>
                    <a:pt x="101713" y="1"/>
                  </a:moveTo>
                  <a:cubicBezTo>
                    <a:pt x="95202" y="1959"/>
                    <a:pt x="95330" y="12130"/>
                    <a:pt x="86336" y="15377"/>
                  </a:cubicBezTo>
                  <a:cubicBezTo>
                    <a:pt x="77343" y="18624"/>
                    <a:pt x="65309" y="7737"/>
                    <a:pt x="55202" y="16841"/>
                  </a:cubicBezTo>
                  <a:cubicBezTo>
                    <a:pt x="45078" y="25930"/>
                    <a:pt x="44457" y="33586"/>
                    <a:pt x="25818" y="29130"/>
                  </a:cubicBezTo>
                  <a:cubicBezTo>
                    <a:pt x="7163" y="24673"/>
                    <a:pt x="1640" y="44140"/>
                    <a:pt x="0" y="441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00" name="Google Shape;3400;p30"/>
            <p:cNvSpPr/>
            <p:nvPr/>
          </p:nvSpPr>
          <p:spPr>
            <a:xfrm>
              <a:off x="385750" y="2042700"/>
              <a:ext cx="2557550" cy="1094750"/>
            </a:xfrm>
            <a:custGeom>
              <a:avLst/>
              <a:gdLst/>
              <a:ahLst/>
              <a:cxnLst/>
              <a:rect l="l" t="t" r="r" b="b"/>
              <a:pathLst>
                <a:path w="102302" h="43790" fill="none" extrusionOk="0">
                  <a:moveTo>
                    <a:pt x="102302" y="1"/>
                  </a:moveTo>
                  <a:cubicBezTo>
                    <a:pt x="95903" y="1927"/>
                    <a:pt x="95569" y="12337"/>
                    <a:pt x="86448" y="15313"/>
                  </a:cubicBezTo>
                  <a:cubicBezTo>
                    <a:pt x="77327" y="18290"/>
                    <a:pt x="65341" y="7816"/>
                    <a:pt x="55122" y="16873"/>
                  </a:cubicBezTo>
                  <a:cubicBezTo>
                    <a:pt x="44919" y="25946"/>
                    <a:pt x="44267" y="33125"/>
                    <a:pt x="25723" y="28811"/>
                  </a:cubicBezTo>
                  <a:cubicBezTo>
                    <a:pt x="7195" y="24497"/>
                    <a:pt x="1783" y="43789"/>
                    <a:pt x="0" y="43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01" name="Google Shape;3401;p30"/>
            <p:cNvSpPr/>
            <p:nvPr/>
          </p:nvSpPr>
          <p:spPr>
            <a:xfrm>
              <a:off x="384150" y="2053050"/>
              <a:ext cx="2572300" cy="1086000"/>
            </a:xfrm>
            <a:custGeom>
              <a:avLst/>
              <a:gdLst/>
              <a:ahLst/>
              <a:cxnLst/>
              <a:rect l="l" t="t" r="r" b="b"/>
              <a:pathLst>
                <a:path w="102892" h="43440" fill="none" extrusionOk="0">
                  <a:moveTo>
                    <a:pt x="102891" y="0"/>
                  </a:moveTo>
                  <a:cubicBezTo>
                    <a:pt x="96604" y="1895"/>
                    <a:pt x="95808" y="12512"/>
                    <a:pt x="86544" y="15233"/>
                  </a:cubicBezTo>
                  <a:cubicBezTo>
                    <a:pt x="77296" y="17955"/>
                    <a:pt x="65358" y="7880"/>
                    <a:pt x="55059" y="16905"/>
                  </a:cubicBezTo>
                  <a:cubicBezTo>
                    <a:pt x="44761" y="25930"/>
                    <a:pt x="44060" y="32647"/>
                    <a:pt x="25644" y="28477"/>
                  </a:cubicBezTo>
                  <a:cubicBezTo>
                    <a:pt x="7227" y="24322"/>
                    <a:pt x="1927" y="43439"/>
                    <a:pt x="1" y="434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02" name="Google Shape;3402;p30"/>
            <p:cNvSpPr/>
            <p:nvPr/>
          </p:nvSpPr>
          <p:spPr>
            <a:xfrm>
              <a:off x="382575" y="2063000"/>
              <a:ext cx="2587400" cy="1077225"/>
            </a:xfrm>
            <a:custGeom>
              <a:avLst/>
              <a:gdLst/>
              <a:ahLst/>
              <a:cxnLst/>
              <a:rect l="l" t="t" r="r" b="b"/>
              <a:pathLst>
                <a:path w="103496" h="43089" fill="none" extrusionOk="0">
                  <a:moveTo>
                    <a:pt x="103495" y="0"/>
                  </a:moveTo>
                  <a:cubicBezTo>
                    <a:pt x="97303" y="1863"/>
                    <a:pt x="96046" y="12718"/>
                    <a:pt x="86655" y="15170"/>
                  </a:cubicBezTo>
                  <a:cubicBezTo>
                    <a:pt x="77263" y="17621"/>
                    <a:pt x="65389" y="7959"/>
                    <a:pt x="54995" y="16952"/>
                  </a:cubicBezTo>
                  <a:cubicBezTo>
                    <a:pt x="44601" y="25930"/>
                    <a:pt x="43869" y="32185"/>
                    <a:pt x="25563" y="28158"/>
                  </a:cubicBezTo>
                  <a:cubicBezTo>
                    <a:pt x="7258" y="24147"/>
                    <a:pt x="2053" y="43089"/>
                    <a:pt x="0" y="430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03" name="Google Shape;3403;p30"/>
            <p:cNvSpPr/>
            <p:nvPr/>
          </p:nvSpPr>
          <p:spPr>
            <a:xfrm>
              <a:off x="380975" y="2073350"/>
              <a:ext cx="2602125" cy="1068075"/>
            </a:xfrm>
            <a:custGeom>
              <a:avLst/>
              <a:gdLst/>
              <a:ahLst/>
              <a:cxnLst/>
              <a:rect l="l" t="t" r="r" b="b"/>
              <a:pathLst>
                <a:path w="104085" h="42723" fill="none" extrusionOk="0">
                  <a:moveTo>
                    <a:pt x="104085" y="0"/>
                  </a:moveTo>
                  <a:cubicBezTo>
                    <a:pt x="98004" y="1815"/>
                    <a:pt x="96285" y="12909"/>
                    <a:pt x="86766" y="15090"/>
                  </a:cubicBezTo>
                  <a:cubicBezTo>
                    <a:pt x="77248" y="17287"/>
                    <a:pt x="65421" y="8023"/>
                    <a:pt x="54931" y="16968"/>
                  </a:cubicBezTo>
                  <a:cubicBezTo>
                    <a:pt x="44442" y="25914"/>
                    <a:pt x="43662" y="31708"/>
                    <a:pt x="25468" y="27840"/>
                  </a:cubicBezTo>
                  <a:cubicBezTo>
                    <a:pt x="7291" y="23956"/>
                    <a:pt x="2197" y="42723"/>
                    <a:pt x="0" y="427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04" name="Google Shape;3404;p30"/>
            <p:cNvSpPr/>
            <p:nvPr/>
          </p:nvSpPr>
          <p:spPr>
            <a:xfrm>
              <a:off x="379375" y="2083300"/>
              <a:ext cx="2616850" cy="1059725"/>
            </a:xfrm>
            <a:custGeom>
              <a:avLst/>
              <a:gdLst/>
              <a:ahLst/>
              <a:cxnLst/>
              <a:rect l="l" t="t" r="r" b="b"/>
              <a:pathLst>
                <a:path w="104674" h="42389" fill="none" extrusionOk="0">
                  <a:moveTo>
                    <a:pt x="104674" y="0"/>
                  </a:moveTo>
                  <a:cubicBezTo>
                    <a:pt x="98705" y="1799"/>
                    <a:pt x="96524" y="13116"/>
                    <a:pt x="86862" y="15026"/>
                  </a:cubicBezTo>
                  <a:cubicBezTo>
                    <a:pt x="77216" y="16952"/>
                    <a:pt x="65453" y="8102"/>
                    <a:pt x="54868" y="17016"/>
                  </a:cubicBezTo>
                  <a:cubicBezTo>
                    <a:pt x="44283" y="25914"/>
                    <a:pt x="43471" y="31246"/>
                    <a:pt x="25389" y="27521"/>
                  </a:cubicBezTo>
                  <a:cubicBezTo>
                    <a:pt x="7307" y="23797"/>
                    <a:pt x="2341" y="42388"/>
                    <a:pt x="1" y="423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05" name="Google Shape;3405;p30"/>
            <p:cNvSpPr/>
            <p:nvPr/>
          </p:nvSpPr>
          <p:spPr>
            <a:xfrm>
              <a:off x="378175" y="2093650"/>
              <a:ext cx="2631200" cy="1050550"/>
            </a:xfrm>
            <a:custGeom>
              <a:avLst/>
              <a:gdLst/>
              <a:ahLst/>
              <a:cxnLst/>
              <a:rect l="l" t="t" r="r" b="b"/>
              <a:pathLst>
                <a:path w="105248" h="42022" fill="none" extrusionOk="0">
                  <a:moveTo>
                    <a:pt x="105247" y="0"/>
                  </a:moveTo>
                  <a:cubicBezTo>
                    <a:pt x="99389" y="1751"/>
                    <a:pt x="96747" y="13291"/>
                    <a:pt x="86958" y="14946"/>
                  </a:cubicBezTo>
                  <a:cubicBezTo>
                    <a:pt x="77169" y="16602"/>
                    <a:pt x="65453" y="8166"/>
                    <a:pt x="54789" y="17032"/>
                  </a:cubicBezTo>
                  <a:cubicBezTo>
                    <a:pt x="44108" y="25898"/>
                    <a:pt x="43249" y="30768"/>
                    <a:pt x="25294" y="27187"/>
                  </a:cubicBezTo>
                  <a:cubicBezTo>
                    <a:pt x="7323" y="23606"/>
                    <a:pt x="2468" y="42022"/>
                    <a:pt x="1" y="420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06" name="Google Shape;3406;p30"/>
            <p:cNvSpPr/>
            <p:nvPr/>
          </p:nvSpPr>
          <p:spPr>
            <a:xfrm>
              <a:off x="376600" y="2103575"/>
              <a:ext cx="2645900" cy="1041825"/>
            </a:xfrm>
            <a:custGeom>
              <a:avLst/>
              <a:gdLst/>
              <a:ahLst/>
              <a:cxnLst/>
              <a:rect l="l" t="t" r="r" b="b"/>
              <a:pathLst>
                <a:path w="105836" h="41673" fill="none" extrusionOk="0">
                  <a:moveTo>
                    <a:pt x="105835" y="1"/>
                  </a:moveTo>
                  <a:cubicBezTo>
                    <a:pt x="100089" y="1736"/>
                    <a:pt x="96985" y="13499"/>
                    <a:pt x="87069" y="14884"/>
                  </a:cubicBezTo>
                  <a:cubicBezTo>
                    <a:pt x="77152" y="16284"/>
                    <a:pt x="65485" y="8246"/>
                    <a:pt x="54724" y="17080"/>
                  </a:cubicBezTo>
                  <a:cubicBezTo>
                    <a:pt x="43948" y="25899"/>
                    <a:pt x="43057" y="30308"/>
                    <a:pt x="25198" y="26870"/>
                  </a:cubicBezTo>
                  <a:cubicBezTo>
                    <a:pt x="7354" y="23431"/>
                    <a:pt x="2611" y="41673"/>
                    <a:pt x="0" y="41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07" name="Google Shape;3407;p30"/>
            <p:cNvSpPr/>
            <p:nvPr/>
          </p:nvSpPr>
          <p:spPr>
            <a:xfrm>
              <a:off x="375000" y="2113925"/>
              <a:ext cx="2660625" cy="1033075"/>
            </a:xfrm>
            <a:custGeom>
              <a:avLst/>
              <a:gdLst/>
              <a:ahLst/>
              <a:cxnLst/>
              <a:rect l="l" t="t" r="r" b="b"/>
              <a:pathLst>
                <a:path w="106425" h="41323" fill="none" extrusionOk="0">
                  <a:moveTo>
                    <a:pt x="106425" y="1"/>
                  </a:moveTo>
                  <a:cubicBezTo>
                    <a:pt x="100790" y="1688"/>
                    <a:pt x="97224" y="13690"/>
                    <a:pt x="87180" y="14804"/>
                  </a:cubicBezTo>
                  <a:cubicBezTo>
                    <a:pt x="77121" y="15934"/>
                    <a:pt x="65517" y="8310"/>
                    <a:pt x="54661" y="17096"/>
                  </a:cubicBezTo>
                  <a:cubicBezTo>
                    <a:pt x="43789" y="25883"/>
                    <a:pt x="42850" y="29830"/>
                    <a:pt x="25118" y="26535"/>
                  </a:cubicBezTo>
                  <a:cubicBezTo>
                    <a:pt x="7386" y="23240"/>
                    <a:pt x="2738" y="41322"/>
                    <a:pt x="1" y="4129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08" name="Google Shape;3408;p30"/>
            <p:cNvSpPr/>
            <p:nvPr/>
          </p:nvSpPr>
          <p:spPr>
            <a:xfrm>
              <a:off x="373400" y="2123875"/>
              <a:ext cx="2675350" cy="1024325"/>
            </a:xfrm>
            <a:custGeom>
              <a:avLst/>
              <a:gdLst/>
              <a:ahLst/>
              <a:cxnLst/>
              <a:rect l="l" t="t" r="r" b="b"/>
              <a:pathLst>
                <a:path w="107014" h="40973" fill="none" extrusionOk="0">
                  <a:moveTo>
                    <a:pt x="107014" y="1"/>
                  </a:moveTo>
                  <a:cubicBezTo>
                    <a:pt x="101491" y="1656"/>
                    <a:pt x="97463" y="13881"/>
                    <a:pt x="87276" y="14740"/>
                  </a:cubicBezTo>
                  <a:cubicBezTo>
                    <a:pt x="77089" y="15600"/>
                    <a:pt x="65549" y="8389"/>
                    <a:pt x="54582" y="17144"/>
                  </a:cubicBezTo>
                  <a:cubicBezTo>
                    <a:pt x="43631" y="25882"/>
                    <a:pt x="42644" y="29368"/>
                    <a:pt x="25023" y="26217"/>
                  </a:cubicBezTo>
                  <a:cubicBezTo>
                    <a:pt x="7403" y="23081"/>
                    <a:pt x="2882" y="40972"/>
                    <a:pt x="1" y="409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09" name="Google Shape;3409;p30"/>
            <p:cNvSpPr/>
            <p:nvPr/>
          </p:nvSpPr>
          <p:spPr>
            <a:xfrm>
              <a:off x="371825" y="2133825"/>
              <a:ext cx="2690075" cy="1015550"/>
            </a:xfrm>
            <a:custGeom>
              <a:avLst/>
              <a:gdLst/>
              <a:ahLst/>
              <a:cxnLst/>
              <a:rect l="l" t="t" r="r" b="b"/>
              <a:pathLst>
                <a:path w="107603" h="40622" fill="none" extrusionOk="0">
                  <a:moveTo>
                    <a:pt x="107602" y="1"/>
                  </a:moveTo>
                  <a:cubicBezTo>
                    <a:pt x="102190" y="1640"/>
                    <a:pt x="97717" y="14088"/>
                    <a:pt x="87387" y="14692"/>
                  </a:cubicBezTo>
                  <a:cubicBezTo>
                    <a:pt x="77057" y="15281"/>
                    <a:pt x="65564" y="8469"/>
                    <a:pt x="54518" y="17176"/>
                  </a:cubicBezTo>
                  <a:cubicBezTo>
                    <a:pt x="43471" y="25882"/>
                    <a:pt x="42452" y="28891"/>
                    <a:pt x="24943" y="25898"/>
                  </a:cubicBezTo>
                  <a:cubicBezTo>
                    <a:pt x="7434" y="22906"/>
                    <a:pt x="3025" y="40622"/>
                    <a:pt x="0" y="406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10" name="Google Shape;3410;p30"/>
            <p:cNvSpPr/>
            <p:nvPr/>
          </p:nvSpPr>
          <p:spPr>
            <a:xfrm>
              <a:off x="370625" y="2144175"/>
              <a:ext cx="2704400" cy="1006800"/>
            </a:xfrm>
            <a:custGeom>
              <a:avLst/>
              <a:gdLst/>
              <a:ahLst/>
              <a:cxnLst/>
              <a:rect l="l" t="t" r="r" b="b"/>
              <a:pathLst>
                <a:path w="108176" h="40272" fill="none" extrusionOk="0">
                  <a:moveTo>
                    <a:pt x="108175" y="1"/>
                  </a:moveTo>
                  <a:cubicBezTo>
                    <a:pt x="102875" y="1592"/>
                    <a:pt x="97941" y="14278"/>
                    <a:pt x="87483" y="14613"/>
                  </a:cubicBezTo>
                  <a:cubicBezTo>
                    <a:pt x="77025" y="14931"/>
                    <a:pt x="65580" y="8532"/>
                    <a:pt x="54438" y="17207"/>
                  </a:cubicBezTo>
                  <a:cubicBezTo>
                    <a:pt x="43296" y="25882"/>
                    <a:pt x="42229" y="28413"/>
                    <a:pt x="24848" y="25564"/>
                  </a:cubicBezTo>
                  <a:cubicBezTo>
                    <a:pt x="7450" y="22715"/>
                    <a:pt x="3152" y="40272"/>
                    <a:pt x="1" y="402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11" name="Google Shape;3411;p30"/>
            <p:cNvSpPr/>
            <p:nvPr/>
          </p:nvSpPr>
          <p:spPr>
            <a:xfrm>
              <a:off x="369025" y="2154125"/>
              <a:ext cx="2719525" cy="998050"/>
            </a:xfrm>
            <a:custGeom>
              <a:avLst/>
              <a:gdLst/>
              <a:ahLst/>
              <a:cxnLst/>
              <a:rect l="l" t="t" r="r" b="b"/>
              <a:pathLst>
                <a:path w="108781" h="39922" fill="none" extrusionOk="0">
                  <a:moveTo>
                    <a:pt x="108781" y="0"/>
                  </a:moveTo>
                  <a:cubicBezTo>
                    <a:pt x="103576" y="1576"/>
                    <a:pt x="98180" y="14485"/>
                    <a:pt x="87579" y="14549"/>
                  </a:cubicBezTo>
                  <a:cubicBezTo>
                    <a:pt x="76994" y="14613"/>
                    <a:pt x="65613" y="8612"/>
                    <a:pt x="54375" y="17255"/>
                  </a:cubicBezTo>
                  <a:cubicBezTo>
                    <a:pt x="43137" y="25882"/>
                    <a:pt x="42039" y="27951"/>
                    <a:pt x="24752" y="25245"/>
                  </a:cubicBezTo>
                  <a:cubicBezTo>
                    <a:pt x="7482" y="22555"/>
                    <a:pt x="3296" y="39921"/>
                    <a:pt x="1" y="399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12" name="Google Shape;3412;p30"/>
            <p:cNvSpPr/>
            <p:nvPr/>
          </p:nvSpPr>
          <p:spPr>
            <a:xfrm>
              <a:off x="367450" y="2164475"/>
              <a:ext cx="2734225" cy="988900"/>
            </a:xfrm>
            <a:custGeom>
              <a:avLst/>
              <a:gdLst/>
              <a:ahLst/>
              <a:cxnLst/>
              <a:rect l="l" t="t" r="r" b="b"/>
              <a:pathLst>
                <a:path w="109369" h="39556" fill="none" extrusionOk="0">
                  <a:moveTo>
                    <a:pt x="109369" y="0"/>
                  </a:moveTo>
                  <a:cubicBezTo>
                    <a:pt x="104275" y="1528"/>
                    <a:pt x="98418" y="14660"/>
                    <a:pt x="87689" y="14469"/>
                  </a:cubicBezTo>
                  <a:cubicBezTo>
                    <a:pt x="76961" y="14262"/>
                    <a:pt x="65644" y="8675"/>
                    <a:pt x="54311" y="17271"/>
                  </a:cubicBezTo>
                  <a:cubicBezTo>
                    <a:pt x="42977" y="25866"/>
                    <a:pt x="41831" y="27474"/>
                    <a:pt x="24672" y="24927"/>
                  </a:cubicBezTo>
                  <a:cubicBezTo>
                    <a:pt x="7513" y="22364"/>
                    <a:pt x="3422" y="39555"/>
                    <a:pt x="0" y="39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13" name="Google Shape;3413;p30"/>
            <p:cNvSpPr/>
            <p:nvPr/>
          </p:nvSpPr>
          <p:spPr>
            <a:xfrm>
              <a:off x="365850" y="2174425"/>
              <a:ext cx="2748975" cy="980525"/>
            </a:xfrm>
            <a:custGeom>
              <a:avLst/>
              <a:gdLst/>
              <a:ahLst/>
              <a:cxnLst/>
              <a:rect l="l" t="t" r="r" b="b"/>
              <a:pathLst>
                <a:path w="109959" h="39221" fill="none" extrusionOk="0">
                  <a:moveTo>
                    <a:pt x="109958" y="0"/>
                  </a:moveTo>
                  <a:cubicBezTo>
                    <a:pt x="104992" y="1497"/>
                    <a:pt x="98657" y="14867"/>
                    <a:pt x="87801" y="14406"/>
                  </a:cubicBezTo>
                  <a:cubicBezTo>
                    <a:pt x="76945" y="13928"/>
                    <a:pt x="65676" y="8755"/>
                    <a:pt x="54247" y="17318"/>
                  </a:cubicBezTo>
                  <a:cubicBezTo>
                    <a:pt x="42818" y="25866"/>
                    <a:pt x="41641" y="27012"/>
                    <a:pt x="24593" y="24609"/>
                  </a:cubicBezTo>
                  <a:cubicBezTo>
                    <a:pt x="7529" y="22189"/>
                    <a:pt x="3566" y="39221"/>
                    <a:pt x="1" y="391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14" name="Google Shape;3414;p30"/>
            <p:cNvSpPr/>
            <p:nvPr/>
          </p:nvSpPr>
          <p:spPr>
            <a:xfrm>
              <a:off x="364250" y="2184775"/>
              <a:ext cx="2763700" cy="971375"/>
            </a:xfrm>
            <a:custGeom>
              <a:avLst/>
              <a:gdLst/>
              <a:ahLst/>
              <a:cxnLst/>
              <a:rect l="l" t="t" r="r" b="b"/>
              <a:pathLst>
                <a:path w="110548" h="38855" fill="none" extrusionOk="0">
                  <a:moveTo>
                    <a:pt x="110548" y="0"/>
                  </a:moveTo>
                  <a:cubicBezTo>
                    <a:pt x="105693" y="1465"/>
                    <a:pt x="98896" y="15058"/>
                    <a:pt x="87897" y="14326"/>
                  </a:cubicBezTo>
                  <a:cubicBezTo>
                    <a:pt x="76914" y="13594"/>
                    <a:pt x="65692" y="8818"/>
                    <a:pt x="54184" y="17334"/>
                  </a:cubicBezTo>
                  <a:cubicBezTo>
                    <a:pt x="42660" y="25850"/>
                    <a:pt x="41434" y="26534"/>
                    <a:pt x="24498" y="24274"/>
                  </a:cubicBezTo>
                  <a:cubicBezTo>
                    <a:pt x="7562" y="21998"/>
                    <a:pt x="3710" y="38855"/>
                    <a:pt x="1" y="388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15" name="Google Shape;3415;p30"/>
            <p:cNvSpPr/>
            <p:nvPr/>
          </p:nvSpPr>
          <p:spPr>
            <a:xfrm>
              <a:off x="362675" y="2194725"/>
              <a:ext cx="2778400" cy="962625"/>
            </a:xfrm>
            <a:custGeom>
              <a:avLst/>
              <a:gdLst/>
              <a:ahLst/>
              <a:cxnLst/>
              <a:rect l="l" t="t" r="r" b="b"/>
              <a:pathLst>
                <a:path w="111136" h="38505" fill="none" extrusionOk="0">
                  <a:moveTo>
                    <a:pt x="111136" y="0"/>
                  </a:moveTo>
                  <a:cubicBezTo>
                    <a:pt x="106392" y="1433"/>
                    <a:pt x="99134" y="15265"/>
                    <a:pt x="88008" y="14262"/>
                  </a:cubicBezTo>
                  <a:cubicBezTo>
                    <a:pt x="76881" y="13259"/>
                    <a:pt x="65723" y="8914"/>
                    <a:pt x="54119" y="17382"/>
                  </a:cubicBezTo>
                  <a:cubicBezTo>
                    <a:pt x="42500" y="25850"/>
                    <a:pt x="41242" y="26073"/>
                    <a:pt x="24418" y="23956"/>
                  </a:cubicBezTo>
                  <a:cubicBezTo>
                    <a:pt x="7593" y="21839"/>
                    <a:pt x="3852" y="38504"/>
                    <a:pt x="0" y="384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16" name="Google Shape;3416;p30"/>
            <p:cNvSpPr/>
            <p:nvPr/>
          </p:nvSpPr>
          <p:spPr>
            <a:xfrm>
              <a:off x="361475" y="2205050"/>
              <a:ext cx="2792750" cy="953875"/>
            </a:xfrm>
            <a:custGeom>
              <a:avLst/>
              <a:gdLst/>
              <a:ahLst/>
              <a:cxnLst/>
              <a:rect l="l" t="t" r="r" b="b"/>
              <a:pathLst>
                <a:path w="111710" h="38155" fill="none" extrusionOk="0">
                  <a:moveTo>
                    <a:pt x="111709" y="1"/>
                  </a:moveTo>
                  <a:cubicBezTo>
                    <a:pt x="107077" y="1386"/>
                    <a:pt x="99357" y="15441"/>
                    <a:pt x="88103" y="14183"/>
                  </a:cubicBezTo>
                  <a:cubicBezTo>
                    <a:pt x="76850" y="12926"/>
                    <a:pt x="65739" y="8978"/>
                    <a:pt x="54024" y="17399"/>
                  </a:cubicBezTo>
                  <a:cubicBezTo>
                    <a:pt x="42325" y="25835"/>
                    <a:pt x="41020" y="25596"/>
                    <a:pt x="24306" y="23622"/>
                  </a:cubicBezTo>
                  <a:cubicBezTo>
                    <a:pt x="7609" y="21649"/>
                    <a:pt x="3980" y="38155"/>
                    <a:pt x="0" y="381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17" name="Google Shape;3417;p30"/>
            <p:cNvSpPr/>
            <p:nvPr/>
          </p:nvSpPr>
          <p:spPr>
            <a:xfrm>
              <a:off x="359875" y="2215000"/>
              <a:ext cx="2807475" cy="945125"/>
            </a:xfrm>
            <a:custGeom>
              <a:avLst/>
              <a:gdLst/>
              <a:ahLst/>
              <a:cxnLst/>
              <a:rect l="l" t="t" r="r" b="b"/>
              <a:pathLst>
                <a:path w="112299" h="37805" fill="none" extrusionOk="0">
                  <a:moveTo>
                    <a:pt x="112298" y="1"/>
                  </a:moveTo>
                  <a:cubicBezTo>
                    <a:pt x="107778" y="1370"/>
                    <a:pt x="99596" y="15648"/>
                    <a:pt x="88215" y="14120"/>
                  </a:cubicBezTo>
                  <a:cubicBezTo>
                    <a:pt x="76818" y="12592"/>
                    <a:pt x="65772" y="9058"/>
                    <a:pt x="53961" y="17446"/>
                  </a:cubicBezTo>
                  <a:cubicBezTo>
                    <a:pt x="42166" y="25835"/>
                    <a:pt x="40829" y="25134"/>
                    <a:pt x="24227" y="23304"/>
                  </a:cubicBezTo>
                  <a:cubicBezTo>
                    <a:pt x="7641" y="21473"/>
                    <a:pt x="4107" y="37805"/>
                    <a:pt x="1" y="37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18" name="Google Shape;3418;p30"/>
            <p:cNvSpPr/>
            <p:nvPr/>
          </p:nvSpPr>
          <p:spPr>
            <a:xfrm>
              <a:off x="358300" y="2225350"/>
              <a:ext cx="2822175" cy="935975"/>
            </a:xfrm>
            <a:custGeom>
              <a:avLst/>
              <a:gdLst/>
              <a:ahLst/>
              <a:cxnLst/>
              <a:rect l="l" t="t" r="r" b="b"/>
              <a:pathLst>
                <a:path w="112887" h="37439" fill="none" extrusionOk="0">
                  <a:moveTo>
                    <a:pt x="112887" y="1"/>
                  </a:moveTo>
                  <a:cubicBezTo>
                    <a:pt x="108477" y="1322"/>
                    <a:pt x="99834" y="15839"/>
                    <a:pt x="88310" y="14040"/>
                  </a:cubicBezTo>
                  <a:cubicBezTo>
                    <a:pt x="76786" y="12241"/>
                    <a:pt x="65787" y="9121"/>
                    <a:pt x="53897" y="17462"/>
                  </a:cubicBezTo>
                  <a:cubicBezTo>
                    <a:pt x="42006" y="25819"/>
                    <a:pt x="40621" y="24657"/>
                    <a:pt x="24147" y="22970"/>
                  </a:cubicBezTo>
                  <a:cubicBezTo>
                    <a:pt x="7656" y="21298"/>
                    <a:pt x="4250" y="37438"/>
                    <a:pt x="0" y="374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19" name="Google Shape;3419;p30"/>
            <p:cNvSpPr/>
            <p:nvPr/>
          </p:nvSpPr>
          <p:spPr>
            <a:xfrm>
              <a:off x="356700" y="2235300"/>
              <a:ext cx="2836900" cy="927625"/>
            </a:xfrm>
            <a:custGeom>
              <a:avLst/>
              <a:gdLst/>
              <a:ahLst/>
              <a:cxnLst/>
              <a:rect l="l" t="t" r="r" b="b"/>
              <a:pathLst>
                <a:path w="113476" h="37105" fill="none" extrusionOk="0">
                  <a:moveTo>
                    <a:pt x="113476" y="1"/>
                  </a:moveTo>
                  <a:cubicBezTo>
                    <a:pt x="109178" y="1306"/>
                    <a:pt x="100089" y="16045"/>
                    <a:pt x="88422" y="13976"/>
                  </a:cubicBezTo>
                  <a:cubicBezTo>
                    <a:pt x="76754" y="11923"/>
                    <a:pt x="65819" y="9201"/>
                    <a:pt x="53833" y="17510"/>
                  </a:cubicBezTo>
                  <a:cubicBezTo>
                    <a:pt x="41847" y="25819"/>
                    <a:pt x="40431" y="24195"/>
                    <a:pt x="24052" y="22651"/>
                  </a:cubicBezTo>
                  <a:cubicBezTo>
                    <a:pt x="7689" y="21123"/>
                    <a:pt x="4394" y="37104"/>
                    <a:pt x="0" y="370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20" name="Google Shape;3420;p30"/>
            <p:cNvSpPr/>
            <p:nvPr/>
          </p:nvSpPr>
          <p:spPr>
            <a:xfrm>
              <a:off x="355100" y="2245650"/>
              <a:ext cx="2851650" cy="918450"/>
            </a:xfrm>
            <a:custGeom>
              <a:avLst/>
              <a:gdLst/>
              <a:ahLst/>
              <a:cxnLst/>
              <a:rect l="l" t="t" r="r" b="b"/>
              <a:pathLst>
                <a:path w="114066" h="36738" fill="none" extrusionOk="0">
                  <a:moveTo>
                    <a:pt x="114065" y="0"/>
                  </a:moveTo>
                  <a:cubicBezTo>
                    <a:pt x="109879" y="1258"/>
                    <a:pt x="100328" y="16220"/>
                    <a:pt x="88534" y="13896"/>
                  </a:cubicBezTo>
                  <a:cubicBezTo>
                    <a:pt x="76739" y="11572"/>
                    <a:pt x="65851" y="9264"/>
                    <a:pt x="53770" y="17541"/>
                  </a:cubicBezTo>
                  <a:cubicBezTo>
                    <a:pt x="41689" y="25819"/>
                    <a:pt x="40224" y="23717"/>
                    <a:pt x="23972" y="22317"/>
                  </a:cubicBezTo>
                  <a:cubicBezTo>
                    <a:pt x="7721" y="20932"/>
                    <a:pt x="4537" y="36738"/>
                    <a:pt x="1" y="367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21" name="Google Shape;3421;p30"/>
            <p:cNvSpPr/>
            <p:nvPr/>
          </p:nvSpPr>
          <p:spPr>
            <a:xfrm>
              <a:off x="353525" y="2255600"/>
              <a:ext cx="2866750" cy="909700"/>
            </a:xfrm>
            <a:custGeom>
              <a:avLst/>
              <a:gdLst/>
              <a:ahLst/>
              <a:cxnLst/>
              <a:rect l="l" t="t" r="r" b="b"/>
              <a:pathLst>
                <a:path w="114670" h="36388" fill="none" extrusionOk="0">
                  <a:moveTo>
                    <a:pt x="114669" y="0"/>
                  </a:moveTo>
                  <a:cubicBezTo>
                    <a:pt x="110579" y="1226"/>
                    <a:pt x="100566" y="16427"/>
                    <a:pt x="88628" y="13833"/>
                  </a:cubicBezTo>
                  <a:cubicBezTo>
                    <a:pt x="76706" y="11254"/>
                    <a:pt x="65882" y="9344"/>
                    <a:pt x="53706" y="17573"/>
                  </a:cubicBezTo>
                  <a:cubicBezTo>
                    <a:pt x="41529" y="25818"/>
                    <a:pt x="40032" y="23256"/>
                    <a:pt x="23892" y="22014"/>
                  </a:cubicBezTo>
                  <a:cubicBezTo>
                    <a:pt x="7752" y="20757"/>
                    <a:pt x="4680" y="36388"/>
                    <a:pt x="0" y="363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22" name="Google Shape;3422;p30"/>
            <p:cNvSpPr/>
            <p:nvPr/>
          </p:nvSpPr>
          <p:spPr>
            <a:xfrm>
              <a:off x="352325" y="2265950"/>
              <a:ext cx="2881075" cy="900950"/>
            </a:xfrm>
            <a:custGeom>
              <a:avLst/>
              <a:gdLst/>
              <a:ahLst/>
              <a:cxnLst/>
              <a:rect l="l" t="t" r="r" b="b"/>
              <a:pathLst>
                <a:path w="115243" h="36038" fill="none" extrusionOk="0">
                  <a:moveTo>
                    <a:pt x="115243" y="0"/>
                  </a:moveTo>
                  <a:cubicBezTo>
                    <a:pt x="111263" y="1194"/>
                    <a:pt x="100790" y="16618"/>
                    <a:pt x="88724" y="13753"/>
                  </a:cubicBezTo>
                  <a:cubicBezTo>
                    <a:pt x="76659" y="10904"/>
                    <a:pt x="65899" y="9407"/>
                    <a:pt x="53626" y="17605"/>
                  </a:cubicBezTo>
                  <a:cubicBezTo>
                    <a:pt x="41354" y="25802"/>
                    <a:pt x="39810" y="22778"/>
                    <a:pt x="23781" y="21680"/>
                  </a:cubicBezTo>
                  <a:cubicBezTo>
                    <a:pt x="7768" y="20581"/>
                    <a:pt x="4791" y="36037"/>
                    <a:pt x="0" y="360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23" name="Google Shape;3423;p30"/>
            <p:cNvSpPr/>
            <p:nvPr/>
          </p:nvSpPr>
          <p:spPr>
            <a:xfrm>
              <a:off x="350725" y="2275900"/>
              <a:ext cx="2895800" cy="892200"/>
            </a:xfrm>
            <a:custGeom>
              <a:avLst/>
              <a:gdLst/>
              <a:ahLst/>
              <a:cxnLst/>
              <a:rect l="l" t="t" r="r" b="b"/>
              <a:pathLst>
                <a:path w="115832" h="35688" fill="none" extrusionOk="0">
                  <a:moveTo>
                    <a:pt x="115832" y="0"/>
                  </a:moveTo>
                  <a:cubicBezTo>
                    <a:pt x="111964" y="1162"/>
                    <a:pt x="101029" y="16809"/>
                    <a:pt x="88836" y="13689"/>
                  </a:cubicBezTo>
                  <a:cubicBezTo>
                    <a:pt x="76643" y="10569"/>
                    <a:pt x="65915" y="9487"/>
                    <a:pt x="53563" y="17637"/>
                  </a:cubicBezTo>
                  <a:cubicBezTo>
                    <a:pt x="41195" y="25802"/>
                    <a:pt x="39603" y="22316"/>
                    <a:pt x="23702" y="21361"/>
                  </a:cubicBezTo>
                  <a:cubicBezTo>
                    <a:pt x="7784" y="20406"/>
                    <a:pt x="4935" y="35687"/>
                    <a:pt x="1" y="35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24" name="Google Shape;3424;p30"/>
            <p:cNvSpPr/>
            <p:nvPr/>
          </p:nvSpPr>
          <p:spPr>
            <a:xfrm>
              <a:off x="349125" y="2286250"/>
              <a:ext cx="2910550" cy="883025"/>
            </a:xfrm>
            <a:custGeom>
              <a:avLst/>
              <a:gdLst/>
              <a:ahLst/>
              <a:cxnLst/>
              <a:rect l="l" t="t" r="r" b="b"/>
              <a:pathLst>
                <a:path w="116422" h="35321" fill="none" extrusionOk="0">
                  <a:moveTo>
                    <a:pt x="116421" y="0"/>
                  </a:moveTo>
                  <a:cubicBezTo>
                    <a:pt x="112665" y="1130"/>
                    <a:pt x="101268" y="17000"/>
                    <a:pt x="88948" y="13609"/>
                  </a:cubicBezTo>
                  <a:cubicBezTo>
                    <a:pt x="76612" y="10235"/>
                    <a:pt x="65947" y="9551"/>
                    <a:pt x="53484" y="17668"/>
                  </a:cubicBezTo>
                  <a:cubicBezTo>
                    <a:pt x="41036" y="25786"/>
                    <a:pt x="39413" y="21839"/>
                    <a:pt x="23622" y="21027"/>
                  </a:cubicBezTo>
                  <a:cubicBezTo>
                    <a:pt x="7816" y="20215"/>
                    <a:pt x="5079" y="35321"/>
                    <a:pt x="1" y="352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25" name="Google Shape;3425;p30"/>
            <p:cNvSpPr/>
            <p:nvPr/>
          </p:nvSpPr>
          <p:spPr>
            <a:xfrm>
              <a:off x="347550" y="2296175"/>
              <a:ext cx="2925250" cy="874700"/>
            </a:xfrm>
            <a:custGeom>
              <a:avLst/>
              <a:gdLst/>
              <a:ahLst/>
              <a:cxnLst/>
              <a:rect l="l" t="t" r="r" b="b"/>
              <a:pathLst>
                <a:path w="117010" h="34988" fill="none" extrusionOk="0">
                  <a:moveTo>
                    <a:pt x="117009" y="1"/>
                  </a:moveTo>
                  <a:cubicBezTo>
                    <a:pt x="113364" y="1099"/>
                    <a:pt x="101506" y="17208"/>
                    <a:pt x="89042" y="13563"/>
                  </a:cubicBezTo>
                  <a:cubicBezTo>
                    <a:pt x="76579" y="9902"/>
                    <a:pt x="65978" y="9631"/>
                    <a:pt x="53419" y="17701"/>
                  </a:cubicBezTo>
                  <a:cubicBezTo>
                    <a:pt x="40876" y="25787"/>
                    <a:pt x="39205" y="21378"/>
                    <a:pt x="23526" y="20710"/>
                  </a:cubicBezTo>
                  <a:cubicBezTo>
                    <a:pt x="7848" y="20041"/>
                    <a:pt x="5221" y="34987"/>
                    <a:pt x="0" y="349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26" name="Google Shape;3426;p30"/>
            <p:cNvSpPr/>
            <p:nvPr/>
          </p:nvSpPr>
          <p:spPr>
            <a:xfrm>
              <a:off x="345950" y="2306525"/>
              <a:ext cx="2939975" cy="865550"/>
            </a:xfrm>
            <a:custGeom>
              <a:avLst/>
              <a:gdLst/>
              <a:ahLst/>
              <a:cxnLst/>
              <a:rect l="l" t="t" r="r" b="b"/>
              <a:pathLst>
                <a:path w="117599" h="34622" fill="none" extrusionOk="0">
                  <a:moveTo>
                    <a:pt x="117599" y="1"/>
                  </a:moveTo>
                  <a:cubicBezTo>
                    <a:pt x="114065" y="1051"/>
                    <a:pt x="101745" y="17399"/>
                    <a:pt x="89154" y="13483"/>
                  </a:cubicBezTo>
                  <a:cubicBezTo>
                    <a:pt x="76564" y="9551"/>
                    <a:pt x="66010" y="9695"/>
                    <a:pt x="53356" y="17733"/>
                  </a:cubicBezTo>
                  <a:cubicBezTo>
                    <a:pt x="40717" y="25771"/>
                    <a:pt x="39014" y="20900"/>
                    <a:pt x="23447" y="20375"/>
                  </a:cubicBezTo>
                  <a:cubicBezTo>
                    <a:pt x="7880" y="19866"/>
                    <a:pt x="5349" y="34621"/>
                    <a:pt x="1" y="345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27" name="Google Shape;3427;p30"/>
            <p:cNvSpPr/>
            <p:nvPr/>
          </p:nvSpPr>
          <p:spPr>
            <a:xfrm>
              <a:off x="344750" y="2316475"/>
              <a:ext cx="2954325" cy="856775"/>
            </a:xfrm>
            <a:custGeom>
              <a:avLst/>
              <a:gdLst/>
              <a:ahLst/>
              <a:cxnLst/>
              <a:rect l="l" t="t" r="r" b="b"/>
              <a:pathLst>
                <a:path w="118173" h="34271" fill="none" extrusionOk="0">
                  <a:moveTo>
                    <a:pt x="118172" y="1"/>
                  </a:moveTo>
                  <a:cubicBezTo>
                    <a:pt x="114750" y="1035"/>
                    <a:pt x="101968" y="17590"/>
                    <a:pt x="89250" y="13419"/>
                  </a:cubicBezTo>
                  <a:cubicBezTo>
                    <a:pt x="76516" y="9233"/>
                    <a:pt x="66011" y="9774"/>
                    <a:pt x="53277" y="17765"/>
                  </a:cubicBezTo>
                  <a:cubicBezTo>
                    <a:pt x="40543" y="25771"/>
                    <a:pt x="38792" y="20439"/>
                    <a:pt x="23336" y="20057"/>
                  </a:cubicBezTo>
                  <a:cubicBezTo>
                    <a:pt x="7880" y="19691"/>
                    <a:pt x="5476" y="34271"/>
                    <a:pt x="1" y="342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28" name="Google Shape;3428;p30"/>
            <p:cNvSpPr/>
            <p:nvPr/>
          </p:nvSpPr>
          <p:spPr>
            <a:xfrm>
              <a:off x="343175" y="2326825"/>
              <a:ext cx="2969025" cy="848025"/>
            </a:xfrm>
            <a:custGeom>
              <a:avLst/>
              <a:gdLst/>
              <a:ahLst/>
              <a:cxnLst/>
              <a:rect l="l" t="t" r="r" b="b"/>
              <a:pathLst>
                <a:path w="118761" h="33921" fill="none" extrusionOk="0">
                  <a:moveTo>
                    <a:pt x="118760" y="1"/>
                  </a:moveTo>
                  <a:cubicBezTo>
                    <a:pt x="115449" y="988"/>
                    <a:pt x="102206" y="17780"/>
                    <a:pt x="89345" y="13339"/>
                  </a:cubicBezTo>
                  <a:cubicBezTo>
                    <a:pt x="76484" y="8883"/>
                    <a:pt x="66042" y="9838"/>
                    <a:pt x="53212" y="17796"/>
                  </a:cubicBezTo>
                  <a:cubicBezTo>
                    <a:pt x="40383" y="25755"/>
                    <a:pt x="38600" y="19961"/>
                    <a:pt x="23256" y="19722"/>
                  </a:cubicBezTo>
                  <a:cubicBezTo>
                    <a:pt x="7911" y="19499"/>
                    <a:pt x="5619" y="33921"/>
                    <a:pt x="0" y="338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29" name="Google Shape;3429;p30"/>
            <p:cNvSpPr/>
            <p:nvPr/>
          </p:nvSpPr>
          <p:spPr>
            <a:xfrm>
              <a:off x="341575" y="2336775"/>
              <a:ext cx="2983750" cy="839275"/>
            </a:xfrm>
            <a:custGeom>
              <a:avLst/>
              <a:gdLst/>
              <a:ahLst/>
              <a:cxnLst/>
              <a:rect l="l" t="t" r="r" b="b"/>
              <a:pathLst>
                <a:path w="119350" h="33571" fill="none" extrusionOk="0">
                  <a:moveTo>
                    <a:pt x="119350" y="1"/>
                  </a:moveTo>
                  <a:cubicBezTo>
                    <a:pt x="116150" y="972"/>
                    <a:pt x="102461" y="17987"/>
                    <a:pt x="89457" y="13276"/>
                  </a:cubicBezTo>
                  <a:cubicBezTo>
                    <a:pt x="76452" y="8564"/>
                    <a:pt x="66074" y="9917"/>
                    <a:pt x="53149" y="17844"/>
                  </a:cubicBezTo>
                  <a:cubicBezTo>
                    <a:pt x="40224" y="25755"/>
                    <a:pt x="38393" y="19483"/>
                    <a:pt x="23176" y="19404"/>
                  </a:cubicBezTo>
                  <a:cubicBezTo>
                    <a:pt x="7943" y="19340"/>
                    <a:pt x="5763" y="33570"/>
                    <a:pt x="1" y="33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30" name="Google Shape;3430;p30"/>
            <p:cNvSpPr/>
            <p:nvPr/>
          </p:nvSpPr>
          <p:spPr>
            <a:xfrm>
              <a:off x="339975" y="2347125"/>
              <a:ext cx="2998875" cy="830125"/>
            </a:xfrm>
            <a:custGeom>
              <a:avLst/>
              <a:gdLst/>
              <a:ahLst/>
              <a:cxnLst/>
              <a:rect l="l" t="t" r="r" b="b"/>
              <a:pathLst>
                <a:path w="119955" h="33205" fill="none" extrusionOk="0">
                  <a:moveTo>
                    <a:pt x="119955" y="0"/>
                  </a:moveTo>
                  <a:cubicBezTo>
                    <a:pt x="116851" y="924"/>
                    <a:pt x="102700" y="18178"/>
                    <a:pt x="89568" y="13196"/>
                  </a:cubicBezTo>
                  <a:cubicBezTo>
                    <a:pt x="76436" y="8214"/>
                    <a:pt x="66106" y="9981"/>
                    <a:pt x="53086" y="17860"/>
                  </a:cubicBezTo>
                  <a:cubicBezTo>
                    <a:pt x="40065" y="25739"/>
                    <a:pt x="38203" y="19006"/>
                    <a:pt x="23081" y="19085"/>
                  </a:cubicBezTo>
                  <a:cubicBezTo>
                    <a:pt x="7976" y="19149"/>
                    <a:pt x="5906" y="33204"/>
                    <a:pt x="1" y="331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31" name="Google Shape;3431;p30"/>
            <p:cNvSpPr/>
            <p:nvPr/>
          </p:nvSpPr>
          <p:spPr>
            <a:xfrm>
              <a:off x="338400" y="2357075"/>
              <a:ext cx="3013600" cy="821750"/>
            </a:xfrm>
            <a:custGeom>
              <a:avLst/>
              <a:gdLst/>
              <a:ahLst/>
              <a:cxnLst/>
              <a:rect l="l" t="t" r="r" b="b"/>
              <a:pathLst>
                <a:path w="120544" h="32870" fill="none" extrusionOk="0">
                  <a:moveTo>
                    <a:pt x="120543" y="0"/>
                  </a:moveTo>
                  <a:cubicBezTo>
                    <a:pt x="117551" y="892"/>
                    <a:pt x="102938" y="18369"/>
                    <a:pt x="89663" y="13132"/>
                  </a:cubicBezTo>
                  <a:cubicBezTo>
                    <a:pt x="76404" y="7879"/>
                    <a:pt x="66121" y="10060"/>
                    <a:pt x="53021" y="17907"/>
                  </a:cubicBezTo>
                  <a:cubicBezTo>
                    <a:pt x="39905" y="25755"/>
                    <a:pt x="37995" y="18544"/>
                    <a:pt x="23001" y="18767"/>
                  </a:cubicBezTo>
                  <a:cubicBezTo>
                    <a:pt x="8007" y="18974"/>
                    <a:pt x="6033" y="32870"/>
                    <a:pt x="0" y="3282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32" name="Google Shape;3432;p30"/>
            <p:cNvSpPr/>
            <p:nvPr/>
          </p:nvSpPr>
          <p:spPr>
            <a:xfrm>
              <a:off x="336800" y="2367425"/>
              <a:ext cx="3028325" cy="812600"/>
            </a:xfrm>
            <a:custGeom>
              <a:avLst/>
              <a:gdLst/>
              <a:ahLst/>
              <a:cxnLst/>
              <a:rect l="l" t="t" r="r" b="b"/>
              <a:pathLst>
                <a:path w="121133" h="32504" fill="none" extrusionOk="0">
                  <a:moveTo>
                    <a:pt x="121132" y="0"/>
                  </a:moveTo>
                  <a:cubicBezTo>
                    <a:pt x="118251" y="860"/>
                    <a:pt x="103177" y="18560"/>
                    <a:pt x="89775" y="13052"/>
                  </a:cubicBezTo>
                  <a:cubicBezTo>
                    <a:pt x="76372" y="7545"/>
                    <a:pt x="66153" y="10124"/>
                    <a:pt x="52942" y="17923"/>
                  </a:cubicBezTo>
                  <a:cubicBezTo>
                    <a:pt x="39746" y="25739"/>
                    <a:pt x="37804" y="18066"/>
                    <a:pt x="22922" y="18433"/>
                  </a:cubicBezTo>
                  <a:cubicBezTo>
                    <a:pt x="8023" y="18783"/>
                    <a:pt x="6176" y="32504"/>
                    <a:pt x="1" y="324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33" name="Google Shape;3433;p30"/>
            <p:cNvSpPr/>
            <p:nvPr/>
          </p:nvSpPr>
          <p:spPr>
            <a:xfrm>
              <a:off x="335600" y="2377375"/>
              <a:ext cx="3042650" cy="803850"/>
            </a:xfrm>
            <a:custGeom>
              <a:avLst/>
              <a:gdLst/>
              <a:ahLst/>
              <a:cxnLst/>
              <a:rect l="l" t="t" r="r" b="b"/>
              <a:pathLst>
                <a:path w="121706" h="32154" fill="none" extrusionOk="0">
                  <a:moveTo>
                    <a:pt x="121706" y="0"/>
                  </a:moveTo>
                  <a:cubicBezTo>
                    <a:pt x="118936" y="828"/>
                    <a:pt x="103401" y="18767"/>
                    <a:pt x="89871" y="12989"/>
                  </a:cubicBezTo>
                  <a:cubicBezTo>
                    <a:pt x="76341" y="7211"/>
                    <a:pt x="66170" y="10203"/>
                    <a:pt x="52863" y="17971"/>
                  </a:cubicBezTo>
                  <a:cubicBezTo>
                    <a:pt x="39572" y="25739"/>
                    <a:pt x="37582" y="17605"/>
                    <a:pt x="22810" y="18114"/>
                  </a:cubicBezTo>
                  <a:cubicBezTo>
                    <a:pt x="8039" y="18624"/>
                    <a:pt x="6304" y="32153"/>
                    <a:pt x="1" y="3212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34" name="Google Shape;3434;p30"/>
            <p:cNvSpPr/>
            <p:nvPr/>
          </p:nvSpPr>
          <p:spPr>
            <a:xfrm>
              <a:off x="334025" y="2387700"/>
              <a:ext cx="3057350" cy="795100"/>
            </a:xfrm>
            <a:custGeom>
              <a:avLst/>
              <a:gdLst/>
              <a:ahLst/>
              <a:cxnLst/>
              <a:rect l="l" t="t" r="r" b="b"/>
              <a:pathLst>
                <a:path w="122294" h="31804" fill="none" extrusionOk="0">
                  <a:moveTo>
                    <a:pt x="122294" y="1"/>
                  </a:moveTo>
                  <a:cubicBezTo>
                    <a:pt x="119636" y="797"/>
                    <a:pt x="103639" y="18959"/>
                    <a:pt x="89966" y="12910"/>
                  </a:cubicBezTo>
                  <a:cubicBezTo>
                    <a:pt x="76308" y="6877"/>
                    <a:pt x="66201" y="10268"/>
                    <a:pt x="52798" y="17988"/>
                  </a:cubicBezTo>
                  <a:cubicBezTo>
                    <a:pt x="39412" y="25724"/>
                    <a:pt x="37390" y="17128"/>
                    <a:pt x="22730" y="17781"/>
                  </a:cubicBezTo>
                  <a:cubicBezTo>
                    <a:pt x="8070" y="18433"/>
                    <a:pt x="6447" y="31804"/>
                    <a:pt x="0" y="317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35" name="Google Shape;3435;p30"/>
            <p:cNvSpPr/>
            <p:nvPr/>
          </p:nvSpPr>
          <p:spPr>
            <a:xfrm>
              <a:off x="332425" y="2397650"/>
              <a:ext cx="3072100" cy="786350"/>
            </a:xfrm>
            <a:custGeom>
              <a:avLst/>
              <a:gdLst/>
              <a:ahLst/>
              <a:cxnLst/>
              <a:rect l="l" t="t" r="r" b="b"/>
              <a:pathLst>
                <a:path w="122884" h="31454" fill="none" extrusionOk="0">
                  <a:moveTo>
                    <a:pt x="122883" y="1"/>
                  </a:moveTo>
                  <a:cubicBezTo>
                    <a:pt x="120352" y="765"/>
                    <a:pt x="103878" y="19150"/>
                    <a:pt x="90077" y="12846"/>
                  </a:cubicBezTo>
                  <a:cubicBezTo>
                    <a:pt x="76277" y="6543"/>
                    <a:pt x="66233" y="10347"/>
                    <a:pt x="52735" y="18035"/>
                  </a:cubicBezTo>
                  <a:cubicBezTo>
                    <a:pt x="39253" y="25723"/>
                    <a:pt x="37184" y="16666"/>
                    <a:pt x="22635" y="17462"/>
                  </a:cubicBezTo>
                  <a:cubicBezTo>
                    <a:pt x="8102" y="18258"/>
                    <a:pt x="6590" y="31454"/>
                    <a:pt x="0" y="314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36" name="Google Shape;3436;p30"/>
            <p:cNvSpPr/>
            <p:nvPr/>
          </p:nvSpPr>
          <p:spPr>
            <a:xfrm>
              <a:off x="330825" y="2408000"/>
              <a:ext cx="3086825" cy="777200"/>
            </a:xfrm>
            <a:custGeom>
              <a:avLst/>
              <a:gdLst/>
              <a:ahLst/>
              <a:cxnLst/>
              <a:rect l="l" t="t" r="r" b="b"/>
              <a:pathLst>
                <a:path w="123473" h="31088" fill="none" extrusionOk="0">
                  <a:moveTo>
                    <a:pt x="123472" y="1"/>
                  </a:moveTo>
                  <a:cubicBezTo>
                    <a:pt x="121053" y="717"/>
                    <a:pt x="104117" y="19340"/>
                    <a:pt x="90189" y="12767"/>
                  </a:cubicBezTo>
                  <a:cubicBezTo>
                    <a:pt x="76261" y="6193"/>
                    <a:pt x="66249" y="10411"/>
                    <a:pt x="52672" y="18051"/>
                  </a:cubicBezTo>
                  <a:cubicBezTo>
                    <a:pt x="39094" y="25707"/>
                    <a:pt x="36993" y="16189"/>
                    <a:pt x="22556" y="17128"/>
                  </a:cubicBezTo>
                  <a:cubicBezTo>
                    <a:pt x="8135" y="18067"/>
                    <a:pt x="6718" y="31087"/>
                    <a:pt x="1" y="310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37" name="Google Shape;3437;p30"/>
            <p:cNvSpPr/>
            <p:nvPr/>
          </p:nvSpPr>
          <p:spPr>
            <a:xfrm>
              <a:off x="329250" y="2417950"/>
              <a:ext cx="3101525" cy="768850"/>
            </a:xfrm>
            <a:custGeom>
              <a:avLst/>
              <a:gdLst/>
              <a:ahLst/>
              <a:cxnLst/>
              <a:rect l="l" t="t" r="r" b="b"/>
              <a:pathLst>
                <a:path w="124061" h="30754" fill="none" extrusionOk="0">
                  <a:moveTo>
                    <a:pt x="124061" y="1"/>
                  </a:moveTo>
                  <a:cubicBezTo>
                    <a:pt x="121753" y="701"/>
                    <a:pt x="104355" y="19547"/>
                    <a:pt x="90300" y="12703"/>
                  </a:cubicBezTo>
                  <a:cubicBezTo>
                    <a:pt x="76229" y="5874"/>
                    <a:pt x="66280" y="10490"/>
                    <a:pt x="52607" y="18099"/>
                  </a:cubicBezTo>
                  <a:cubicBezTo>
                    <a:pt x="38934" y="25707"/>
                    <a:pt x="36785" y="15727"/>
                    <a:pt x="22476" y="16810"/>
                  </a:cubicBezTo>
                  <a:cubicBezTo>
                    <a:pt x="8150" y="17908"/>
                    <a:pt x="6861" y="30753"/>
                    <a:pt x="0" y="307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38" name="Google Shape;3438;p30"/>
            <p:cNvSpPr/>
            <p:nvPr/>
          </p:nvSpPr>
          <p:spPr>
            <a:xfrm>
              <a:off x="328050" y="2427900"/>
              <a:ext cx="3115850" cy="760075"/>
            </a:xfrm>
            <a:custGeom>
              <a:avLst/>
              <a:gdLst/>
              <a:ahLst/>
              <a:cxnLst/>
              <a:rect l="l" t="t" r="r" b="b"/>
              <a:pathLst>
                <a:path w="124634" h="30403" fill="none" extrusionOk="0">
                  <a:moveTo>
                    <a:pt x="124634" y="1"/>
                  </a:moveTo>
                  <a:cubicBezTo>
                    <a:pt x="122437" y="669"/>
                    <a:pt x="104578" y="19754"/>
                    <a:pt x="90380" y="12639"/>
                  </a:cubicBezTo>
                  <a:cubicBezTo>
                    <a:pt x="76181" y="5540"/>
                    <a:pt x="66297" y="10570"/>
                    <a:pt x="52528" y="18147"/>
                  </a:cubicBezTo>
                  <a:cubicBezTo>
                    <a:pt x="38759" y="25707"/>
                    <a:pt x="36579" y="15265"/>
                    <a:pt x="22364" y="16507"/>
                  </a:cubicBezTo>
                  <a:cubicBezTo>
                    <a:pt x="8166" y="17733"/>
                    <a:pt x="6988" y="30403"/>
                    <a:pt x="0" y="303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39" name="Google Shape;3439;p30"/>
            <p:cNvSpPr/>
            <p:nvPr/>
          </p:nvSpPr>
          <p:spPr>
            <a:xfrm>
              <a:off x="326450" y="2438250"/>
              <a:ext cx="3131000" cy="751325"/>
            </a:xfrm>
            <a:custGeom>
              <a:avLst/>
              <a:gdLst/>
              <a:ahLst/>
              <a:cxnLst/>
              <a:rect l="l" t="t" r="r" b="b"/>
              <a:pathLst>
                <a:path w="125240" h="30053" fill="none" extrusionOk="0">
                  <a:moveTo>
                    <a:pt x="125239" y="1"/>
                  </a:moveTo>
                  <a:cubicBezTo>
                    <a:pt x="123138" y="637"/>
                    <a:pt x="104833" y="19929"/>
                    <a:pt x="90491" y="12559"/>
                  </a:cubicBezTo>
                  <a:cubicBezTo>
                    <a:pt x="76150" y="5190"/>
                    <a:pt x="66329" y="10633"/>
                    <a:pt x="52465" y="18162"/>
                  </a:cubicBezTo>
                  <a:cubicBezTo>
                    <a:pt x="38600" y="25691"/>
                    <a:pt x="36372" y="14788"/>
                    <a:pt x="22285" y="16173"/>
                  </a:cubicBezTo>
                  <a:cubicBezTo>
                    <a:pt x="8198" y="17541"/>
                    <a:pt x="7132" y="30053"/>
                    <a:pt x="1" y="299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40" name="Google Shape;3440;p30"/>
            <p:cNvSpPr/>
            <p:nvPr/>
          </p:nvSpPr>
          <p:spPr>
            <a:xfrm>
              <a:off x="324875" y="2448200"/>
              <a:ext cx="3145700" cy="742575"/>
            </a:xfrm>
            <a:custGeom>
              <a:avLst/>
              <a:gdLst/>
              <a:ahLst/>
              <a:cxnLst/>
              <a:rect l="l" t="t" r="r" b="b"/>
              <a:pathLst>
                <a:path w="125828" h="29703" fill="none" extrusionOk="0">
                  <a:moveTo>
                    <a:pt x="125827" y="0"/>
                  </a:moveTo>
                  <a:cubicBezTo>
                    <a:pt x="123838" y="605"/>
                    <a:pt x="105071" y="20136"/>
                    <a:pt x="90602" y="12496"/>
                  </a:cubicBezTo>
                  <a:cubicBezTo>
                    <a:pt x="76133" y="4871"/>
                    <a:pt x="66344" y="10713"/>
                    <a:pt x="52384" y="18210"/>
                  </a:cubicBezTo>
                  <a:cubicBezTo>
                    <a:pt x="38441" y="25691"/>
                    <a:pt x="36164" y="14326"/>
                    <a:pt x="22205" y="15854"/>
                  </a:cubicBezTo>
                  <a:cubicBezTo>
                    <a:pt x="8229" y="17382"/>
                    <a:pt x="7274" y="29702"/>
                    <a:pt x="0" y="29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41" name="Google Shape;3441;p30"/>
            <p:cNvSpPr/>
            <p:nvPr/>
          </p:nvSpPr>
          <p:spPr>
            <a:xfrm>
              <a:off x="323275" y="2458550"/>
              <a:ext cx="3160425" cy="733425"/>
            </a:xfrm>
            <a:custGeom>
              <a:avLst/>
              <a:gdLst/>
              <a:ahLst/>
              <a:cxnLst/>
              <a:rect l="l" t="t" r="r" b="b"/>
              <a:pathLst>
                <a:path w="126417" h="29337" fill="none" extrusionOk="0">
                  <a:moveTo>
                    <a:pt x="126417" y="0"/>
                  </a:moveTo>
                  <a:cubicBezTo>
                    <a:pt x="124538" y="557"/>
                    <a:pt x="105310" y="20327"/>
                    <a:pt x="90698" y="12416"/>
                  </a:cubicBezTo>
                  <a:cubicBezTo>
                    <a:pt x="76102" y="4521"/>
                    <a:pt x="66376" y="10776"/>
                    <a:pt x="52321" y="18226"/>
                  </a:cubicBezTo>
                  <a:cubicBezTo>
                    <a:pt x="38282" y="25691"/>
                    <a:pt x="35974" y="13848"/>
                    <a:pt x="22110" y="15520"/>
                  </a:cubicBezTo>
                  <a:cubicBezTo>
                    <a:pt x="8261" y="17191"/>
                    <a:pt x="7402" y="29336"/>
                    <a:pt x="0" y="292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42" name="Google Shape;3442;p30"/>
            <p:cNvSpPr/>
            <p:nvPr/>
          </p:nvSpPr>
          <p:spPr>
            <a:xfrm>
              <a:off x="321675" y="2468500"/>
              <a:ext cx="3175150" cy="725050"/>
            </a:xfrm>
            <a:custGeom>
              <a:avLst/>
              <a:gdLst/>
              <a:ahLst/>
              <a:cxnLst/>
              <a:rect l="l" t="t" r="r" b="b"/>
              <a:pathLst>
                <a:path w="127006" h="29002" fill="none" extrusionOk="0">
                  <a:moveTo>
                    <a:pt x="127006" y="0"/>
                  </a:moveTo>
                  <a:cubicBezTo>
                    <a:pt x="125239" y="541"/>
                    <a:pt x="105549" y="20518"/>
                    <a:pt x="90810" y="12368"/>
                  </a:cubicBezTo>
                  <a:cubicBezTo>
                    <a:pt x="76070" y="4202"/>
                    <a:pt x="66408" y="10856"/>
                    <a:pt x="52258" y="18273"/>
                  </a:cubicBezTo>
                  <a:cubicBezTo>
                    <a:pt x="38123" y="25691"/>
                    <a:pt x="35767" y="13387"/>
                    <a:pt x="22030" y="15201"/>
                  </a:cubicBezTo>
                  <a:cubicBezTo>
                    <a:pt x="8278" y="17016"/>
                    <a:pt x="7546" y="29002"/>
                    <a:pt x="1" y="2893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43" name="Google Shape;3443;p30"/>
            <p:cNvSpPr/>
            <p:nvPr/>
          </p:nvSpPr>
          <p:spPr>
            <a:xfrm>
              <a:off x="320075" y="2478850"/>
              <a:ext cx="3189900" cy="715900"/>
            </a:xfrm>
            <a:custGeom>
              <a:avLst/>
              <a:gdLst/>
              <a:ahLst/>
              <a:cxnLst/>
              <a:rect l="l" t="t" r="r" b="b"/>
              <a:pathLst>
                <a:path w="127596" h="28636" fill="none" extrusionOk="0">
                  <a:moveTo>
                    <a:pt x="127595" y="0"/>
                  </a:moveTo>
                  <a:cubicBezTo>
                    <a:pt x="125940" y="494"/>
                    <a:pt x="105788" y="20709"/>
                    <a:pt x="90921" y="12288"/>
                  </a:cubicBezTo>
                  <a:cubicBezTo>
                    <a:pt x="76055" y="3852"/>
                    <a:pt x="66440" y="10919"/>
                    <a:pt x="52194" y="18289"/>
                  </a:cubicBezTo>
                  <a:cubicBezTo>
                    <a:pt x="37964" y="25675"/>
                    <a:pt x="35576" y="12909"/>
                    <a:pt x="21935" y="14867"/>
                  </a:cubicBezTo>
                  <a:cubicBezTo>
                    <a:pt x="8310" y="16825"/>
                    <a:pt x="7689" y="28636"/>
                    <a:pt x="1" y="285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44" name="Google Shape;3444;p30"/>
            <p:cNvSpPr/>
            <p:nvPr/>
          </p:nvSpPr>
          <p:spPr>
            <a:xfrm>
              <a:off x="318900" y="2488800"/>
              <a:ext cx="3204200" cy="707150"/>
            </a:xfrm>
            <a:custGeom>
              <a:avLst/>
              <a:gdLst/>
              <a:ahLst/>
              <a:cxnLst/>
              <a:rect l="l" t="t" r="r" b="b"/>
              <a:pathLst>
                <a:path w="128168" h="28286" fill="none" extrusionOk="0">
                  <a:moveTo>
                    <a:pt x="128168" y="0"/>
                  </a:moveTo>
                  <a:cubicBezTo>
                    <a:pt x="126624" y="478"/>
                    <a:pt x="106010" y="20916"/>
                    <a:pt x="91000" y="12225"/>
                  </a:cubicBezTo>
                  <a:cubicBezTo>
                    <a:pt x="76006" y="3518"/>
                    <a:pt x="66440" y="10999"/>
                    <a:pt x="52114" y="18337"/>
                  </a:cubicBezTo>
                  <a:cubicBezTo>
                    <a:pt x="37788" y="25675"/>
                    <a:pt x="35353" y="12447"/>
                    <a:pt x="21839" y="14549"/>
                  </a:cubicBezTo>
                  <a:cubicBezTo>
                    <a:pt x="8325" y="16666"/>
                    <a:pt x="7816" y="28285"/>
                    <a:pt x="0" y="282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45" name="Google Shape;3445;p30"/>
            <p:cNvSpPr/>
            <p:nvPr/>
          </p:nvSpPr>
          <p:spPr>
            <a:xfrm>
              <a:off x="317300" y="2499125"/>
              <a:ext cx="3218925" cy="698400"/>
            </a:xfrm>
            <a:custGeom>
              <a:avLst/>
              <a:gdLst/>
              <a:ahLst/>
              <a:cxnLst/>
              <a:rect l="l" t="t" r="r" b="b"/>
              <a:pathLst>
                <a:path w="128757" h="27936" fill="none" extrusionOk="0">
                  <a:moveTo>
                    <a:pt x="128757" y="1"/>
                  </a:moveTo>
                  <a:cubicBezTo>
                    <a:pt x="127324" y="431"/>
                    <a:pt x="106250" y="21107"/>
                    <a:pt x="91112" y="12146"/>
                  </a:cubicBezTo>
                  <a:cubicBezTo>
                    <a:pt x="75975" y="3184"/>
                    <a:pt x="66472" y="11063"/>
                    <a:pt x="52051" y="18354"/>
                  </a:cubicBezTo>
                  <a:cubicBezTo>
                    <a:pt x="37629" y="25660"/>
                    <a:pt x="35162" y="11971"/>
                    <a:pt x="21760" y="14215"/>
                  </a:cubicBezTo>
                  <a:cubicBezTo>
                    <a:pt x="8357" y="16475"/>
                    <a:pt x="7959" y="27936"/>
                    <a:pt x="1" y="2787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46" name="Google Shape;3446;p30"/>
            <p:cNvSpPr/>
            <p:nvPr/>
          </p:nvSpPr>
          <p:spPr>
            <a:xfrm>
              <a:off x="315700" y="2509075"/>
              <a:ext cx="3233675" cy="689650"/>
            </a:xfrm>
            <a:custGeom>
              <a:avLst/>
              <a:gdLst/>
              <a:ahLst/>
              <a:cxnLst/>
              <a:rect l="l" t="t" r="r" b="b"/>
              <a:pathLst>
                <a:path w="129347" h="27586" fill="none" extrusionOk="0">
                  <a:moveTo>
                    <a:pt x="129346" y="1"/>
                  </a:moveTo>
                  <a:cubicBezTo>
                    <a:pt x="128025" y="399"/>
                    <a:pt x="106489" y="21298"/>
                    <a:pt x="91224" y="12082"/>
                  </a:cubicBezTo>
                  <a:cubicBezTo>
                    <a:pt x="75959" y="2850"/>
                    <a:pt x="66504" y="11143"/>
                    <a:pt x="51987" y="18401"/>
                  </a:cubicBezTo>
                  <a:cubicBezTo>
                    <a:pt x="37455" y="25660"/>
                    <a:pt x="34956" y="11509"/>
                    <a:pt x="21665" y="13897"/>
                  </a:cubicBezTo>
                  <a:cubicBezTo>
                    <a:pt x="8373" y="16300"/>
                    <a:pt x="8087" y="27586"/>
                    <a:pt x="1" y="2752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47" name="Google Shape;3447;p30"/>
            <p:cNvSpPr/>
            <p:nvPr/>
          </p:nvSpPr>
          <p:spPr>
            <a:xfrm>
              <a:off x="314125" y="2519425"/>
              <a:ext cx="3248375" cy="680500"/>
            </a:xfrm>
            <a:custGeom>
              <a:avLst/>
              <a:gdLst/>
              <a:ahLst/>
              <a:cxnLst/>
              <a:rect l="l" t="t" r="r" b="b"/>
              <a:pathLst>
                <a:path w="129935" h="27220" fill="none" extrusionOk="0">
                  <a:moveTo>
                    <a:pt x="129934" y="1"/>
                  </a:moveTo>
                  <a:cubicBezTo>
                    <a:pt x="128725" y="367"/>
                    <a:pt x="106727" y="21489"/>
                    <a:pt x="91335" y="12002"/>
                  </a:cubicBezTo>
                  <a:cubicBezTo>
                    <a:pt x="75926" y="2516"/>
                    <a:pt x="66535" y="11207"/>
                    <a:pt x="51923" y="18417"/>
                  </a:cubicBezTo>
                  <a:cubicBezTo>
                    <a:pt x="37295" y="25644"/>
                    <a:pt x="34764" y="11031"/>
                    <a:pt x="21584" y="13578"/>
                  </a:cubicBezTo>
                  <a:cubicBezTo>
                    <a:pt x="8405" y="16125"/>
                    <a:pt x="8230" y="27219"/>
                    <a:pt x="0" y="2715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48" name="Google Shape;3448;p30"/>
            <p:cNvSpPr/>
            <p:nvPr/>
          </p:nvSpPr>
          <p:spPr>
            <a:xfrm>
              <a:off x="312525" y="2529375"/>
              <a:ext cx="3263100" cy="672150"/>
            </a:xfrm>
            <a:custGeom>
              <a:avLst/>
              <a:gdLst/>
              <a:ahLst/>
              <a:cxnLst/>
              <a:rect l="l" t="t" r="r" b="b"/>
              <a:pathLst>
                <a:path w="130524" h="26886" fill="none" extrusionOk="0">
                  <a:moveTo>
                    <a:pt x="130524" y="1"/>
                  </a:moveTo>
                  <a:cubicBezTo>
                    <a:pt x="129425" y="335"/>
                    <a:pt x="106966" y="21696"/>
                    <a:pt x="91430" y="11939"/>
                  </a:cubicBezTo>
                  <a:cubicBezTo>
                    <a:pt x="75895" y="2181"/>
                    <a:pt x="66567" y="11286"/>
                    <a:pt x="51844" y="18465"/>
                  </a:cubicBezTo>
                  <a:cubicBezTo>
                    <a:pt x="37136" y="25644"/>
                    <a:pt x="34557" y="10554"/>
                    <a:pt x="21505" y="13260"/>
                  </a:cubicBezTo>
                  <a:cubicBezTo>
                    <a:pt x="8437" y="15950"/>
                    <a:pt x="8373" y="26885"/>
                    <a:pt x="1" y="2682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49" name="Google Shape;3449;p30"/>
            <p:cNvSpPr/>
            <p:nvPr/>
          </p:nvSpPr>
          <p:spPr>
            <a:xfrm>
              <a:off x="311325" y="2539725"/>
              <a:ext cx="3277825" cy="662975"/>
            </a:xfrm>
            <a:custGeom>
              <a:avLst/>
              <a:gdLst/>
              <a:ahLst/>
              <a:cxnLst/>
              <a:rect l="l" t="t" r="r" b="b"/>
              <a:pathLst>
                <a:path w="131113" h="26519" fill="none" extrusionOk="0">
                  <a:moveTo>
                    <a:pt x="131113" y="0"/>
                  </a:moveTo>
                  <a:cubicBezTo>
                    <a:pt x="130110" y="303"/>
                    <a:pt x="107205" y="21887"/>
                    <a:pt x="91526" y="11859"/>
                  </a:cubicBezTo>
                  <a:cubicBezTo>
                    <a:pt x="75847" y="1831"/>
                    <a:pt x="66568" y="11350"/>
                    <a:pt x="51764" y="18496"/>
                  </a:cubicBezTo>
                  <a:cubicBezTo>
                    <a:pt x="36961" y="25627"/>
                    <a:pt x="34351" y="10076"/>
                    <a:pt x="21394" y="12925"/>
                  </a:cubicBezTo>
                  <a:cubicBezTo>
                    <a:pt x="8453" y="15759"/>
                    <a:pt x="8501" y="26519"/>
                    <a:pt x="1" y="264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50" name="Google Shape;3450;p30"/>
            <p:cNvSpPr/>
            <p:nvPr/>
          </p:nvSpPr>
          <p:spPr>
            <a:xfrm>
              <a:off x="309750" y="2549675"/>
              <a:ext cx="3292550" cy="654225"/>
            </a:xfrm>
            <a:custGeom>
              <a:avLst/>
              <a:gdLst/>
              <a:ahLst/>
              <a:cxnLst/>
              <a:rect l="l" t="t" r="r" b="b"/>
              <a:pathLst>
                <a:path w="131702" h="26169" fill="none" extrusionOk="0">
                  <a:moveTo>
                    <a:pt x="131701" y="0"/>
                  </a:moveTo>
                  <a:cubicBezTo>
                    <a:pt x="130810" y="271"/>
                    <a:pt x="107443" y="22078"/>
                    <a:pt x="91637" y="11795"/>
                  </a:cubicBezTo>
                  <a:cubicBezTo>
                    <a:pt x="75831" y="1513"/>
                    <a:pt x="66599" y="11429"/>
                    <a:pt x="51700" y="18528"/>
                  </a:cubicBezTo>
                  <a:cubicBezTo>
                    <a:pt x="36801" y="25627"/>
                    <a:pt x="34143" y="9615"/>
                    <a:pt x="21314" y="12607"/>
                  </a:cubicBezTo>
                  <a:cubicBezTo>
                    <a:pt x="8484" y="15584"/>
                    <a:pt x="8643" y="26169"/>
                    <a:pt x="0" y="2610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51" name="Google Shape;3451;p30"/>
            <p:cNvSpPr/>
            <p:nvPr/>
          </p:nvSpPr>
          <p:spPr>
            <a:xfrm>
              <a:off x="308150" y="2560025"/>
              <a:ext cx="3307275" cy="645475"/>
            </a:xfrm>
            <a:custGeom>
              <a:avLst/>
              <a:gdLst/>
              <a:ahLst/>
              <a:cxnLst/>
              <a:rect l="l" t="t" r="r" b="b"/>
              <a:pathLst>
                <a:path w="132291" h="25819" fill="none" extrusionOk="0">
                  <a:moveTo>
                    <a:pt x="132290" y="0"/>
                  </a:moveTo>
                  <a:cubicBezTo>
                    <a:pt x="131510" y="223"/>
                    <a:pt x="107682" y="22269"/>
                    <a:pt x="91733" y="11715"/>
                  </a:cubicBezTo>
                  <a:cubicBezTo>
                    <a:pt x="75799" y="1162"/>
                    <a:pt x="66631" y="11493"/>
                    <a:pt x="51637" y="18560"/>
                  </a:cubicBezTo>
                  <a:cubicBezTo>
                    <a:pt x="36642" y="25627"/>
                    <a:pt x="33952" y="9137"/>
                    <a:pt x="21234" y="12273"/>
                  </a:cubicBezTo>
                  <a:cubicBezTo>
                    <a:pt x="8500" y="15408"/>
                    <a:pt x="8771" y="25818"/>
                    <a:pt x="0" y="257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52" name="Google Shape;3452;p30"/>
            <p:cNvSpPr/>
            <p:nvPr/>
          </p:nvSpPr>
          <p:spPr>
            <a:xfrm>
              <a:off x="306550" y="2569975"/>
              <a:ext cx="3322000" cy="640700"/>
            </a:xfrm>
            <a:custGeom>
              <a:avLst/>
              <a:gdLst/>
              <a:ahLst/>
              <a:cxnLst/>
              <a:rect l="l" t="t" r="r" b="b"/>
              <a:pathLst>
                <a:path w="132880" h="25628" fill="none" extrusionOk="0">
                  <a:moveTo>
                    <a:pt x="132880" y="0"/>
                  </a:moveTo>
                  <a:cubicBezTo>
                    <a:pt x="132211" y="207"/>
                    <a:pt x="107921" y="22476"/>
                    <a:pt x="91844" y="11652"/>
                  </a:cubicBezTo>
                  <a:cubicBezTo>
                    <a:pt x="75768" y="844"/>
                    <a:pt x="66663" y="11572"/>
                    <a:pt x="51573" y="18592"/>
                  </a:cubicBezTo>
                  <a:cubicBezTo>
                    <a:pt x="36484" y="25627"/>
                    <a:pt x="33746" y="8675"/>
                    <a:pt x="21139" y="11954"/>
                  </a:cubicBezTo>
                  <a:cubicBezTo>
                    <a:pt x="8533" y="15233"/>
                    <a:pt x="8915" y="25468"/>
                    <a:pt x="1" y="2540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53" name="Google Shape;3453;p30"/>
            <p:cNvSpPr/>
            <p:nvPr/>
          </p:nvSpPr>
          <p:spPr>
            <a:xfrm>
              <a:off x="304975" y="2580325"/>
              <a:ext cx="3336700" cy="640300"/>
            </a:xfrm>
            <a:custGeom>
              <a:avLst/>
              <a:gdLst/>
              <a:ahLst/>
              <a:cxnLst/>
              <a:rect l="l" t="t" r="r" b="b"/>
              <a:pathLst>
                <a:path w="133468" h="25612" fill="none" extrusionOk="0">
                  <a:moveTo>
                    <a:pt x="133468" y="0"/>
                  </a:moveTo>
                  <a:cubicBezTo>
                    <a:pt x="132911" y="159"/>
                    <a:pt x="108159" y="22666"/>
                    <a:pt x="91955" y="11572"/>
                  </a:cubicBezTo>
                  <a:cubicBezTo>
                    <a:pt x="75751" y="493"/>
                    <a:pt x="66678" y="11636"/>
                    <a:pt x="51509" y="18623"/>
                  </a:cubicBezTo>
                  <a:cubicBezTo>
                    <a:pt x="36324" y="25611"/>
                    <a:pt x="33554" y="8197"/>
                    <a:pt x="21059" y="11620"/>
                  </a:cubicBezTo>
                  <a:cubicBezTo>
                    <a:pt x="8564" y="15042"/>
                    <a:pt x="9057" y="25102"/>
                    <a:pt x="0" y="250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54" name="Google Shape;3454;p30"/>
            <p:cNvSpPr/>
            <p:nvPr/>
          </p:nvSpPr>
          <p:spPr>
            <a:xfrm>
              <a:off x="303375" y="2590250"/>
              <a:ext cx="3351450" cy="640325"/>
            </a:xfrm>
            <a:custGeom>
              <a:avLst/>
              <a:gdLst/>
              <a:ahLst/>
              <a:cxnLst/>
              <a:rect l="l" t="t" r="r" b="b"/>
              <a:pathLst>
                <a:path w="134058" h="25613" fill="none" extrusionOk="0">
                  <a:moveTo>
                    <a:pt x="134057" y="1"/>
                  </a:moveTo>
                  <a:cubicBezTo>
                    <a:pt x="133612" y="144"/>
                    <a:pt x="108398" y="22858"/>
                    <a:pt x="92051" y="11509"/>
                  </a:cubicBezTo>
                  <a:cubicBezTo>
                    <a:pt x="75720" y="160"/>
                    <a:pt x="66710" y="11716"/>
                    <a:pt x="51446" y="18656"/>
                  </a:cubicBezTo>
                  <a:cubicBezTo>
                    <a:pt x="36165" y="25612"/>
                    <a:pt x="33348" y="7737"/>
                    <a:pt x="20964" y="11302"/>
                  </a:cubicBezTo>
                  <a:cubicBezTo>
                    <a:pt x="8596" y="14868"/>
                    <a:pt x="9201" y="24768"/>
                    <a:pt x="0" y="24689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55" name="Google Shape;3455;p30"/>
            <p:cNvSpPr/>
            <p:nvPr/>
          </p:nvSpPr>
          <p:spPr>
            <a:xfrm>
              <a:off x="302175" y="2596225"/>
              <a:ext cx="3365775" cy="644300"/>
            </a:xfrm>
            <a:custGeom>
              <a:avLst/>
              <a:gdLst/>
              <a:ahLst/>
              <a:cxnLst/>
              <a:rect l="l" t="t" r="r" b="b"/>
              <a:pathLst>
                <a:path w="134631" h="25772" fill="none" extrusionOk="0">
                  <a:moveTo>
                    <a:pt x="134630" y="176"/>
                  </a:moveTo>
                  <a:cubicBezTo>
                    <a:pt x="134296" y="271"/>
                    <a:pt x="108621" y="23224"/>
                    <a:pt x="92147" y="11605"/>
                  </a:cubicBezTo>
                  <a:cubicBezTo>
                    <a:pt x="75672" y="1"/>
                    <a:pt x="66727" y="11955"/>
                    <a:pt x="51366" y="18863"/>
                  </a:cubicBezTo>
                  <a:cubicBezTo>
                    <a:pt x="35990" y="25771"/>
                    <a:pt x="33141" y="7434"/>
                    <a:pt x="20868" y="11143"/>
                  </a:cubicBezTo>
                  <a:cubicBezTo>
                    <a:pt x="8612" y="14868"/>
                    <a:pt x="9328" y="24577"/>
                    <a:pt x="1" y="2451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56" name="Google Shape;3456;p30"/>
            <p:cNvSpPr/>
            <p:nvPr/>
          </p:nvSpPr>
          <p:spPr>
            <a:xfrm>
              <a:off x="300600" y="2597825"/>
              <a:ext cx="3380475" cy="652625"/>
            </a:xfrm>
            <a:custGeom>
              <a:avLst/>
              <a:gdLst/>
              <a:ahLst/>
              <a:cxnLst/>
              <a:rect l="l" t="t" r="r" b="b"/>
              <a:pathLst>
                <a:path w="135219" h="26105" fill="none" extrusionOk="0">
                  <a:moveTo>
                    <a:pt x="135219" y="510"/>
                  </a:moveTo>
                  <a:cubicBezTo>
                    <a:pt x="134996" y="573"/>
                    <a:pt x="108859" y="23765"/>
                    <a:pt x="92258" y="11875"/>
                  </a:cubicBezTo>
                  <a:cubicBezTo>
                    <a:pt x="75656" y="0"/>
                    <a:pt x="66758" y="12368"/>
                    <a:pt x="51286" y="19229"/>
                  </a:cubicBezTo>
                  <a:cubicBezTo>
                    <a:pt x="35830" y="26105"/>
                    <a:pt x="32933" y="7306"/>
                    <a:pt x="20788" y="11174"/>
                  </a:cubicBezTo>
                  <a:cubicBezTo>
                    <a:pt x="8627" y="15026"/>
                    <a:pt x="9455" y="24561"/>
                    <a:pt x="0" y="24497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57" name="Google Shape;3457;p30"/>
            <p:cNvSpPr/>
            <p:nvPr/>
          </p:nvSpPr>
          <p:spPr>
            <a:xfrm>
              <a:off x="299000" y="2599425"/>
              <a:ext cx="3395225" cy="660975"/>
            </a:xfrm>
            <a:custGeom>
              <a:avLst/>
              <a:gdLst/>
              <a:ahLst/>
              <a:cxnLst/>
              <a:rect l="l" t="t" r="r" b="b"/>
              <a:pathLst>
                <a:path w="135809" h="26439" fill="none" extrusionOk="0">
                  <a:moveTo>
                    <a:pt x="135808" y="860"/>
                  </a:moveTo>
                  <a:cubicBezTo>
                    <a:pt x="135697" y="891"/>
                    <a:pt x="109099" y="24290"/>
                    <a:pt x="92369" y="12145"/>
                  </a:cubicBezTo>
                  <a:cubicBezTo>
                    <a:pt x="75624" y="0"/>
                    <a:pt x="66774" y="12782"/>
                    <a:pt x="51223" y="19610"/>
                  </a:cubicBezTo>
                  <a:cubicBezTo>
                    <a:pt x="35671" y="26439"/>
                    <a:pt x="32727" y="7179"/>
                    <a:pt x="20693" y="11190"/>
                  </a:cubicBezTo>
                  <a:cubicBezTo>
                    <a:pt x="8659" y="15185"/>
                    <a:pt x="9599" y="24561"/>
                    <a:pt x="0" y="2448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58" name="Google Shape;3458;p30"/>
            <p:cNvSpPr/>
            <p:nvPr/>
          </p:nvSpPr>
          <p:spPr>
            <a:xfrm>
              <a:off x="297400" y="2601400"/>
              <a:ext cx="3410350" cy="668950"/>
            </a:xfrm>
            <a:custGeom>
              <a:avLst/>
              <a:gdLst/>
              <a:ahLst/>
              <a:cxnLst/>
              <a:rect l="l" t="t" r="r" b="b"/>
              <a:pathLst>
                <a:path w="136414" h="26758" fill="none" extrusionOk="0">
                  <a:moveTo>
                    <a:pt x="136413" y="1179"/>
                  </a:moveTo>
                  <a:cubicBezTo>
                    <a:pt x="136413" y="1179"/>
                    <a:pt x="109338" y="24816"/>
                    <a:pt x="92465" y="12416"/>
                  </a:cubicBezTo>
                  <a:cubicBezTo>
                    <a:pt x="75593" y="1"/>
                    <a:pt x="66806" y="13180"/>
                    <a:pt x="51159" y="19977"/>
                  </a:cubicBezTo>
                  <a:cubicBezTo>
                    <a:pt x="35513" y="26758"/>
                    <a:pt x="32536" y="7036"/>
                    <a:pt x="20614" y="11191"/>
                  </a:cubicBezTo>
                  <a:cubicBezTo>
                    <a:pt x="8692" y="15345"/>
                    <a:pt x="9742" y="24529"/>
                    <a:pt x="1" y="2446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grpSp>
        <p:nvGrpSpPr>
          <p:cNvPr id="3459" name="Google Shape;3459;p30"/>
          <p:cNvGrpSpPr/>
          <p:nvPr/>
        </p:nvGrpSpPr>
        <p:grpSpPr>
          <a:xfrm rot="-4606970" flipH="1">
            <a:off x="-18885947" y="-1900335"/>
            <a:ext cx="35765728" cy="14252605"/>
            <a:chOff x="297400" y="1910975"/>
            <a:chExt cx="3410350" cy="1359375"/>
          </a:xfrm>
        </p:grpSpPr>
        <p:sp>
          <p:nvSpPr>
            <p:cNvPr id="3460" name="Google Shape;3460;p30"/>
            <p:cNvSpPr/>
            <p:nvPr/>
          </p:nvSpPr>
          <p:spPr>
            <a:xfrm>
              <a:off x="405250" y="1910975"/>
              <a:ext cx="2366950" cy="1209350"/>
            </a:xfrm>
            <a:custGeom>
              <a:avLst/>
              <a:gdLst/>
              <a:ahLst/>
              <a:cxnLst/>
              <a:rect l="l" t="t" r="r" b="b"/>
              <a:pathLst>
                <a:path w="94678" h="48374" fill="none" extrusionOk="0">
                  <a:moveTo>
                    <a:pt x="0" y="48374"/>
                  </a:moveTo>
                  <a:cubicBezTo>
                    <a:pt x="0" y="48374"/>
                    <a:pt x="6877" y="26822"/>
                    <a:pt x="26885" y="33030"/>
                  </a:cubicBezTo>
                  <a:cubicBezTo>
                    <a:pt x="46909" y="39237"/>
                    <a:pt x="47052" y="26010"/>
                    <a:pt x="56030" y="16444"/>
                  </a:cubicBezTo>
                  <a:cubicBezTo>
                    <a:pt x="65023" y="6877"/>
                    <a:pt x="77725" y="22651"/>
                    <a:pt x="85111" y="16221"/>
                  </a:cubicBezTo>
                  <a:cubicBezTo>
                    <a:pt x="92481" y="9790"/>
                    <a:pt x="86830" y="2357"/>
                    <a:pt x="94677" y="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61" name="Google Shape;3461;p30"/>
            <p:cNvSpPr/>
            <p:nvPr/>
          </p:nvSpPr>
          <p:spPr>
            <a:xfrm>
              <a:off x="404050" y="1920925"/>
              <a:ext cx="2381275" cy="1200600"/>
            </a:xfrm>
            <a:custGeom>
              <a:avLst/>
              <a:gdLst/>
              <a:ahLst/>
              <a:cxnLst/>
              <a:rect l="l" t="t" r="r" b="b"/>
              <a:pathLst>
                <a:path w="95251" h="48024" fill="none" extrusionOk="0">
                  <a:moveTo>
                    <a:pt x="95251" y="1"/>
                  </a:moveTo>
                  <a:cubicBezTo>
                    <a:pt x="87515" y="2325"/>
                    <a:pt x="92704" y="9997"/>
                    <a:pt x="85191" y="16157"/>
                  </a:cubicBezTo>
                  <a:cubicBezTo>
                    <a:pt x="77678" y="22333"/>
                    <a:pt x="65023" y="6957"/>
                    <a:pt x="55950" y="16491"/>
                  </a:cubicBezTo>
                  <a:cubicBezTo>
                    <a:pt x="46877" y="26010"/>
                    <a:pt x="46686" y="38776"/>
                    <a:pt x="26790" y="32711"/>
                  </a:cubicBezTo>
                  <a:cubicBezTo>
                    <a:pt x="6893" y="26647"/>
                    <a:pt x="128" y="48024"/>
                    <a:pt x="1" y="480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62" name="Google Shape;3462;p30"/>
            <p:cNvSpPr/>
            <p:nvPr/>
          </p:nvSpPr>
          <p:spPr>
            <a:xfrm>
              <a:off x="402450" y="1931275"/>
              <a:ext cx="2396000" cy="1191850"/>
            </a:xfrm>
            <a:custGeom>
              <a:avLst/>
              <a:gdLst/>
              <a:ahLst/>
              <a:cxnLst/>
              <a:rect l="l" t="t" r="r" b="b"/>
              <a:pathLst>
                <a:path w="95840" h="47674" fill="none" extrusionOk="0">
                  <a:moveTo>
                    <a:pt x="95840" y="1"/>
                  </a:moveTo>
                  <a:cubicBezTo>
                    <a:pt x="88215" y="2293"/>
                    <a:pt x="92959" y="10172"/>
                    <a:pt x="85303" y="16077"/>
                  </a:cubicBezTo>
                  <a:cubicBezTo>
                    <a:pt x="77646" y="21983"/>
                    <a:pt x="65056" y="7020"/>
                    <a:pt x="55887" y="16507"/>
                  </a:cubicBezTo>
                  <a:cubicBezTo>
                    <a:pt x="46719" y="26010"/>
                    <a:pt x="46496" y="38298"/>
                    <a:pt x="26694" y="32377"/>
                  </a:cubicBezTo>
                  <a:cubicBezTo>
                    <a:pt x="6909" y="26455"/>
                    <a:pt x="272" y="47673"/>
                    <a:pt x="1" y="47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63" name="Google Shape;3463;p30"/>
            <p:cNvSpPr/>
            <p:nvPr/>
          </p:nvSpPr>
          <p:spPr>
            <a:xfrm>
              <a:off x="400875" y="1941225"/>
              <a:ext cx="2410725" cy="1183100"/>
            </a:xfrm>
            <a:custGeom>
              <a:avLst/>
              <a:gdLst/>
              <a:ahLst/>
              <a:cxnLst/>
              <a:rect l="l" t="t" r="r" b="b"/>
              <a:pathLst>
                <a:path w="96429" h="47324" fill="none" extrusionOk="0">
                  <a:moveTo>
                    <a:pt x="96428" y="1"/>
                  </a:moveTo>
                  <a:cubicBezTo>
                    <a:pt x="88915" y="2261"/>
                    <a:pt x="93197" y="10379"/>
                    <a:pt x="85413" y="16014"/>
                  </a:cubicBezTo>
                  <a:cubicBezTo>
                    <a:pt x="77630" y="21664"/>
                    <a:pt x="65087" y="7100"/>
                    <a:pt x="55823" y="16555"/>
                  </a:cubicBezTo>
                  <a:cubicBezTo>
                    <a:pt x="46559" y="26010"/>
                    <a:pt x="46288" y="37820"/>
                    <a:pt x="26614" y="32058"/>
                  </a:cubicBezTo>
                  <a:cubicBezTo>
                    <a:pt x="6940" y="26296"/>
                    <a:pt x="414" y="47323"/>
                    <a:pt x="0" y="473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64" name="Google Shape;3464;p30"/>
            <p:cNvSpPr/>
            <p:nvPr/>
          </p:nvSpPr>
          <p:spPr>
            <a:xfrm>
              <a:off x="399275" y="1951575"/>
              <a:ext cx="2425450" cy="1173925"/>
            </a:xfrm>
            <a:custGeom>
              <a:avLst/>
              <a:gdLst/>
              <a:ahLst/>
              <a:cxnLst/>
              <a:rect l="l" t="t" r="r" b="b"/>
              <a:pathLst>
                <a:path w="97018" h="46957" fill="none" extrusionOk="0">
                  <a:moveTo>
                    <a:pt x="97017" y="1"/>
                  </a:moveTo>
                  <a:cubicBezTo>
                    <a:pt x="89632" y="2229"/>
                    <a:pt x="93436" y="10570"/>
                    <a:pt x="85509" y="15934"/>
                  </a:cubicBezTo>
                  <a:cubicBezTo>
                    <a:pt x="77598" y="21314"/>
                    <a:pt x="65119" y="7163"/>
                    <a:pt x="55759" y="16571"/>
                  </a:cubicBezTo>
                  <a:cubicBezTo>
                    <a:pt x="46400" y="25994"/>
                    <a:pt x="46082" y="37343"/>
                    <a:pt x="26535" y="31724"/>
                  </a:cubicBezTo>
                  <a:cubicBezTo>
                    <a:pt x="6972" y="26105"/>
                    <a:pt x="558" y="46957"/>
                    <a:pt x="1" y="469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65" name="Google Shape;3465;p30"/>
            <p:cNvSpPr/>
            <p:nvPr/>
          </p:nvSpPr>
          <p:spPr>
            <a:xfrm>
              <a:off x="397675" y="1961525"/>
              <a:ext cx="2440175" cy="1165575"/>
            </a:xfrm>
            <a:custGeom>
              <a:avLst/>
              <a:gdLst/>
              <a:ahLst/>
              <a:cxnLst/>
              <a:rect l="l" t="t" r="r" b="b"/>
              <a:pathLst>
                <a:path w="97607" h="46623" fill="none" extrusionOk="0">
                  <a:moveTo>
                    <a:pt x="97607" y="0"/>
                  </a:moveTo>
                  <a:cubicBezTo>
                    <a:pt x="90332" y="2197"/>
                    <a:pt x="93675" y="10777"/>
                    <a:pt x="85621" y="15870"/>
                  </a:cubicBezTo>
                  <a:cubicBezTo>
                    <a:pt x="77567" y="20980"/>
                    <a:pt x="65135" y="7243"/>
                    <a:pt x="55680" y="16618"/>
                  </a:cubicBezTo>
                  <a:cubicBezTo>
                    <a:pt x="46225" y="25994"/>
                    <a:pt x="45891" y="36881"/>
                    <a:pt x="26440" y="31406"/>
                  </a:cubicBezTo>
                  <a:cubicBezTo>
                    <a:pt x="7005" y="25930"/>
                    <a:pt x="685" y="46623"/>
                    <a:pt x="1" y="466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66" name="Google Shape;3466;p30"/>
            <p:cNvSpPr/>
            <p:nvPr/>
          </p:nvSpPr>
          <p:spPr>
            <a:xfrm>
              <a:off x="396100" y="1971875"/>
              <a:ext cx="2455275" cy="1156425"/>
            </a:xfrm>
            <a:custGeom>
              <a:avLst/>
              <a:gdLst/>
              <a:ahLst/>
              <a:cxnLst/>
              <a:rect l="l" t="t" r="r" b="b"/>
              <a:pathLst>
                <a:path w="98211" h="46257" fill="none" extrusionOk="0">
                  <a:moveTo>
                    <a:pt x="98211" y="0"/>
                  </a:moveTo>
                  <a:cubicBezTo>
                    <a:pt x="91032" y="2149"/>
                    <a:pt x="93913" y="10951"/>
                    <a:pt x="85732" y="15806"/>
                  </a:cubicBezTo>
                  <a:cubicBezTo>
                    <a:pt x="77550" y="20645"/>
                    <a:pt x="65166" y="7306"/>
                    <a:pt x="55616" y="16650"/>
                  </a:cubicBezTo>
                  <a:cubicBezTo>
                    <a:pt x="46065" y="25978"/>
                    <a:pt x="45683" y="36403"/>
                    <a:pt x="26360" y="31071"/>
                  </a:cubicBezTo>
                  <a:cubicBezTo>
                    <a:pt x="7036" y="25755"/>
                    <a:pt x="828" y="46256"/>
                    <a:pt x="0" y="462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67" name="Google Shape;3467;p30"/>
            <p:cNvSpPr/>
            <p:nvPr/>
          </p:nvSpPr>
          <p:spPr>
            <a:xfrm>
              <a:off x="394900" y="1981825"/>
              <a:ext cx="2469625" cy="1147675"/>
            </a:xfrm>
            <a:custGeom>
              <a:avLst/>
              <a:gdLst/>
              <a:ahLst/>
              <a:cxnLst/>
              <a:rect l="l" t="t" r="r" b="b"/>
              <a:pathLst>
                <a:path w="98785" h="45907" fill="none" extrusionOk="0">
                  <a:moveTo>
                    <a:pt x="98784" y="0"/>
                  </a:moveTo>
                  <a:cubicBezTo>
                    <a:pt x="91717" y="2133"/>
                    <a:pt x="94136" y="11158"/>
                    <a:pt x="85811" y="15743"/>
                  </a:cubicBezTo>
                  <a:cubicBezTo>
                    <a:pt x="77503" y="20311"/>
                    <a:pt x="65182" y="7386"/>
                    <a:pt x="55536" y="16682"/>
                  </a:cubicBezTo>
                  <a:cubicBezTo>
                    <a:pt x="45890" y="25977"/>
                    <a:pt x="45477" y="35942"/>
                    <a:pt x="26264" y="30769"/>
                  </a:cubicBezTo>
                  <a:cubicBezTo>
                    <a:pt x="7036" y="25580"/>
                    <a:pt x="956" y="45906"/>
                    <a:pt x="0" y="459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68" name="Google Shape;3468;p30"/>
            <p:cNvSpPr/>
            <p:nvPr/>
          </p:nvSpPr>
          <p:spPr>
            <a:xfrm>
              <a:off x="393300" y="1992175"/>
              <a:ext cx="2484350" cy="1138900"/>
            </a:xfrm>
            <a:custGeom>
              <a:avLst/>
              <a:gdLst/>
              <a:ahLst/>
              <a:cxnLst/>
              <a:rect l="l" t="t" r="r" b="b"/>
              <a:pathLst>
                <a:path w="99374" h="45556" fill="none" extrusionOk="0">
                  <a:moveTo>
                    <a:pt x="99373" y="0"/>
                  </a:moveTo>
                  <a:cubicBezTo>
                    <a:pt x="92418" y="2085"/>
                    <a:pt x="94375" y="11349"/>
                    <a:pt x="85923" y="15663"/>
                  </a:cubicBezTo>
                  <a:cubicBezTo>
                    <a:pt x="77471" y="19961"/>
                    <a:pt x="65215" y="7449"/>
                    <a:pt x="55473" y="16713"/>
                  </a:cubicBezTo>
                  <a:cubicBezTo>
                    <a:pt x="45732" y="25961"/>
                    <a:pt x="45270" y="35464"/>
                    <a:pt x="26169" y="30434"/>
                  </a:cubicBezTo>
                  <a:cubicBezTo>
                    <a:pt x="7068" y="25388"/>
                    <a:pt x="1099" y="45556"/>
                    <a:pt x="1" y="455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69" name="Google Shape;3469;p30"/>
            <p:cNvSpPr/>
            <p:nvPr/>
          </p:nvSpPr>
          <p:spPr>
            <a:xfrm>
              <a:off x="391725" y="2002125"/>
              <a:ext cx="2499050" cy="1130150"/>
            </a:xfrm>
            <a:custGeom>
              <a:avLst/>
              <a:gdLst/>
              <a:ahLst/>
              <a:cxnLst/>
              <a:rect l="l" t="t" r="r" b="b"/>
              <a:pathLst>
                <a:path w="99962" h="45206" fill="none" extrusionOk="0">
                  <a:moveTo>
                    <a:pt x="99962" y="0"/>
                  </a:moveTo>
                  <a:cubicBezTo>
                    <a:pt x="93117" y="2069"/>
                    <a:pt x="94613" y="11556"/>
                    <a:pt x="86034" y="15599"/>
                  </a:cubicBezTo>
                  <a:cubicBezTo>
                    <a:pt x="77454" y="19642"/>
                    <a:pt x="65230" y="7529"/>
                    <a:pt x="55409" y="16745"/>
                  </a:cubicBezTo>
                  <a:cubicBezTo>
                    <a:pt x="45572" y="25961"/>
                    <a:pt x="45078" y="35002"/>
                    <a:pt x="26089" y="30116"/>
                  </a:cubicBezTo>
                  <a:cubicBezTo>
                    <a:pt x="7099" y="25213"/>
                    <a:pt x="1242" y="45205"/>
                    <a:pt x="0" y="451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70" name="Google Shape;3470;p30"/>
            <p:cNvSpPr/>
            <p:nvPr/>
          </p:nvSpPr>
          <p:spPr>
            <a:xfrm>
              <a:off x="390125" y="2012450"/>
              <a:ext cx="2513775" cy="1121025"/>
            </a:xfrm>
            <a:custGeom>
              <a:avLst/>
              <a:gdLst/>
              <a:ahLst/>
              <a:cxnLst/>
              <a:rect l="l" t="t" r="r" b="b"/>
              <a:pathLst>
                <a:path w="100551" h="44841" fill="none" extrusionOk="0">
                  <a:moveTo>
                    <a:pt x="100551" y="1"/>
                  </a:moveTo>
                  <a:cubicBezTo>
                    <a:pt x="93818" y="2022"/>
                    <a:pt x="94853" y="11732"/>
                    <a:pt x="86146" y="15520"/>
                  </a:cubicBezTo>
                  <a:cubicBezTo>
                    <a:pt x="77423" y="19293"/>
                    <a:pt x="65262" y="7593"/>
                    <a:pt x="55345" y="16778"/>
                  </a:cubicBezTo>
                  <a:cubicBezTo>
                    <a:pt x="45413" y="25946"/>
                    <a:pt x="44872" y="34526"/>
                    <a:pt x="26010" y="29782"/>
                  </a:cubicBezTo>
                  <a:cubicBezTo>
                    <a:pt x="7131" y="25039"/>
                    <a:pt x="1369" y="44840"/>
                    <a:pt x="0" y="448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71" name="Google Shape;3471;p30"/>
            <p:cNvSpPr/>
            <p:nvPr/>
          </p:nvSpPr>
          <p:spPr>
            <a:xfrm>
              <a:off x="388525" y="2022400"/>
              <a:ext cx="2528525" cy="1112650"/>
            </a:xfrm>
            <a:custGeom>
              <a:avLst/>
              <a:gdLst/>
              <a:ahLst/>
              <a:cxnLst/>
              <a:rect l="l" t="t" r="r" b="b"/>
              <a:pathLst>
                <a:path w="101141" h="44506" fill="none" extrusionOk="0">
                  <a:moveTo>
                    <a:pt x="101140" y="1"/>
                  </a:moveTo>
                  <a:cubicBezTo>
                    <a:pt x="94519" y="1990"/>
                    <a:pt x="95092" y="11939"/>
                    <a:pt x="86242" y="15457"/>
                  </a:cubicBezTo>
                  <a:cubicBezTo>
                    <a:pt x="77391" y="18974"/>
                    <a:pt x="65294" y="7673"/>
                    <a:pt x="55282" y="16810"/>
                  </a:cubicBezTo>
                  <a:cubicBezTo>
                    <a:pt x="45254" y="25946"/>
                    <a:pt x="44681" y="34064"/>
                    <a:pt x="25914" y="29464"/>
                  </a:cubicBezTo>
                  <a:cubicBezTo>
                    <a:pt x="7164" y="24864"/>
                    <a:pt x="1513" y="44506"/>
                    <a:pt x="1" y="444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72" name="Google Shape;3472;p30"/>
            <p:cNvSpPr/>
            <p:nvPr/>
          </p:nvSpPr>
          <p:spPr>
            <a:xfrm>
              <a:off x="387350" y="2032750"/>
              <a:ext cx="2542825" cy="1103500"/>
            </a:xfrm>
            <a:custGeom>
              <a:avLst/>
              <a:gdLst/>
              <a:ahLst/>
              <a:cxnLst/>
              <a:rect l="l" t="t" r="r" b="b"/>
              <a:pathLst>
                <a:path w="101713" h="44140" fill="none" extrusionOk="0">
                  <a:moveTo>
                    <a:pt x="101713" y="1"/>
                  </a:moveTo>
                  <a:cubicBezTo>
                    <a:pt x="95202" y="1959"/>
                    <a:pt x="95330" y="12130"/>
                    <a:pt x="86336" y="15377"/>
                  </a:cubicBezTo>
                  <a:cubicBezTo>
                    <a:pt x="77343" y="18624"/>
                    <a:pt x="65309" y="7737"/>
                    <a:pt x="55202" y="16841"/>
                  </a:cubicBezTo>
                  <a:cubicBezTo>
                    <a:pt x="45078" y="25930"/>
                    <a:pt x="44457" y="33586"/>
                    <a:pt x="25818" y="29130"/>
                  </a:cubicBezTo>
                  <a:cubicBezTo>
                    <a:pt x="7163" y="24673"/>
                    <a:pt x="1640" y="44140"/>
                    <a:pt x="0" y="441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73" name="Google Shape;3473;p30"/>
            <p:cNvSpPr/>
            <p:nvPr/>
          </p:nvSpPr>
          <p:spPr>
            <a:xfrm>
              <a:off x="385750" y="2042700"/>
              <a:ext cx="2557550" cy="1094750"/>
            </a:xfrm>
            <a:custGeom>
              <a:avLst/>
              <a:gdLst/>
              <a:ahLst/>
              <a:cxnLst/>
              <a:rect l="l" t="t" r="r" b="b"/>
              <a:pathLst>
                <a:path w="102302" h="43790" fill="none" extrusionOk="0">
                  <a:moveTo>
                    <a:pt x="102302" y="1"/>
                  </a:moveTo>
                  <a:cubicBezTo>
                    <a:pt x="95903" y="1927"/>
                    <a:pt x="95569" y="12337"/>
                    <a:pt x="86448" y="15313"/>
                  </a:cubicBezTo>
                  <a:cubicBezTo>
                    <a:pt x="77327" y="18290"/>
                    <a:pt x="65341" y="7816"/>
                    <a:pt x="55122" y="16873"/>
                  </a:cubicBezTo>
                  <a:cubicBezTo>
                    <a:pt x="44919" y="25946"/>
                    <a:pt x="44267" y="33125"/>
                    <a:pt x="25723" y="28811"/>
                  </a:cubicBezTo>
                  <a:cubicBezTo>
                    <a:pt x="7195" y="24497"/>
                    <a:pt x="1783" y="43789"/>
                    <a:pt x="0" y="43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74" name="Google Shape;3474;p30"/>
            <p:cNvSpPr/>
            <p:nvPr/>
          </p:nvSpPr>
          <p:spPr>
            <a:xfrm>
              <a:off x="384150" y="2053050"/>
              <a:ext cx="2572300" cy="1086000"/>
            </a:xfrm>
            <a:custGeom>
              <a:avLst/>
              <a:gdLst/>
              <a:ahLst/>
              <a:cxnLst/>
              <a:rect l="l" t="t" r="r" b="b"/>
              <a:pathLst>
                <a:path w="102892" h="43440" fill="none" extrusionOk="0">
                  <a:moveTo>
                    <a:pt x="102891" y="0"/>
                  </a:moveTo>
                  <a:cubicBezTo>
                    <a:pt x="96604" y="1895"/>
                    <a:pt x="95808" y="12512"/>
                    <a:pt x="86544" y="15233"/>
                  </a:cubicBezTo>
                  <a:cubicBezTo>
                    <a:pt x="77296" y="17955"/>
                    <a:pt x="65358" y="7880"/>
                    <a:pt x="55059" y="16905"/>
                  </a:cubicBezTo>
                  <a:cubicBezTo>
                    <a:pt x="44761" y="25930"/>
                    <a:pt x="44060" y="32647"/>
                    <a:pt x="25644" y="28477"/>
                  </a:cubicBezTo>
                  <a:cubicBezTo>
                    <a:pt x="7227" y="24322"/>
                    <a:pt x="1927" y="43439"/>
                    <a:pt x="1" y="434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75" name="Google Shape;3475;p30"/>
            <p:cNvSpPr/>
            <p:nvPr/>
          </p:nvSpPr>
          <p:spPr>
            <a:xfrm>
              <a:off x="382575" y="2063000"/>
              <a:ext cx="2587400" cy="1077225"/>
            </a:xfrm>
            <a:custGeom>
              <a:avLst/>
              <a:gdLst/>
              <a:ahLst/>
              <a:cxnLst/>
              <a:rect l="l" t="t" r="r" b="b"/>
              <a:pathLst>
                <a:path w="103496" h="43089" fill="none" extrusionOk="0">
                  <a:moveTo>
                    <a:pt x="103495" y="0"/>
                  </a:moveTo>
                  <a:cubicBezTo>
                    <a:pt x="97303" y="1863"/>
                    <a:pt x="96046" y="12718"/>
                    <a:pt x="86655" y="15170"/>
                  </a:cubicBezTo>
                  <a:cubicBezTo>
                    <a:pt x="77263" y="17621"/>
                    <a:pt x="65389" y="7959"/>
                    <a:pt x="54995" y="16952"/>
                  </a:cubicBezTo>
                  <a:cubicBezTo>
                    <a:pt x="44601" y="25930"/>
                    <a:pt x="43869" y="32185"/>
                    <a:pt x="25563" y="28158"/>
                  </a:cubicBezTo>
                  <a:cubicBezTo>
                    <a:pt x="7258" y="24147"/>
                    <a:pt x="2053" y="43089"/>
                    <a:pt x="0" y="430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76" name="Google Shape;3476;p30"/>
            <p:cNvSpPr/>
            <p:nvPr/>
          </p:nvSpPr>
          <p:spPr>
            <a:xfrm>
              <a:off x="380975" y="2073350"/>
              <a:ext cx="2602125" cy="1068075"/>
            </a:xfrm>
            <a:custGeom>
              <a:avLst/>
              <a:gdLst/>
              <a:ahLst/>
              <a:cxnLst/>
              <a:rect l="l" t="t" r="r" b="b"/>
              <a:pathLst>
                <a:path w="104085" h="42723" fill="none" extrusionOk="0">
                  <a:moveTo>
                    <a:pt x="104085" y="0"/>
                  </a:moveTo>
                  <a:cubicBezTo>
                    <a:pt x="98004" y="1815"/>
                    <a:pt x="96285" y="12909"/>
                    <a:pt x="86766" y="15090"/>
                  </a:cubicBezTo>
                  <a:cubicBezTo>
                    <a:pt x="77248" y="17287"/>
                    <a:pt x="65421" y="8023"/>
                    <a:pt x="54931" y="16968"/>
                  </a:cubicBezTo>
                  <a:cubicBezTo>
                    <a:pt x="44442" y="25914"/>
                    <a:pt x="43662" y="31708"/>
                    <a:pt x="25468" y="27840"/>
                  </a:cubicBezTo>
                  <a:cubicBezTo>
                    <a:pt x="7291" y="23956"/>
                    <a:pt x="2197" y="42723"/>
                    <a:pt x="0" y="427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77" name="Google Shape;3477;p30"/>
            <p:cNvSpPr/>
            <p:nvPr/>
          </p:nvSpPr>
          <p:spPr>
            <a:xfrm>
              <a:off x="379375" y="2083300"/>
              <a:ext cx="2616850" cy="1059725"/>
            </a:xfrm>
            <a:custGeom>
              <a:avLst/>
              <a:gdLst/>
              <a:ahLst/>
              <a:cxnLst/>
              <a:rect l="l" t="t" r="r" b="b"/>
              <a:pathLst>
                <a:path w="104674" h="42389" fill="none" extrusionOk="0">
                  <a:moveTo>
                    <a:pt x="104674" y="0"/>
                  </a:moveTo>
                  <a:cubicBezTo>
                    <a:pt x="98705" y="1799"/>
                    <a:pt x="96524" y="13116"/>
                    <a:pt x="86862" y="15026"/>
                  </a:cubicBezTo>
                  <a:cubicBezTo>
                    <a:pt x="77216" y="16952"/>
                    <a:pt x="65453" y="8102"/>
                    <a:pt x="54868" y="17016"/>
                  </a:cubicBezTo>
                  <a:cubicBezTo>
                    <a:pt x="44283" y="25914"/>
                    <a:pt x="43471" y="31246"/>
                    <a:pt x="25389" y="27521"/>
                  </a:cubicBezTo>
                  <a:cubicBezTo>
                    <a:pt x="7307" y="23797"/>
                    <a:pt x="2341" y="42388"/>
                    <a:pt x="1" y="423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78" name="Google Shape;3478;p30"/>
            <p:cNvSpPr/>
            <p:nvPr/>
          </p:nvSpPr>
          <p:spPr>
            <a:xfrm>
              <a:off x="378175" y="2093650"/>
              <a:ext cx="2631200" cy="1050550"/>
            </a:xfrm>
            <a:custGeom>
              <a:avLst/>
              <a:gdLst/>
              <a:ahLst/>
              <a:cxnLst/>
              <a:rect l="l" t="t" r="r" b="b"/>
              <a:pathLst>
                <a:path w="105248" h="42022" fill="none" extrusionOk="0">
                  <a:moveTo>
                    <a:pt x="105247" y="0"/>
                  </a:moveTo>
                  <a:cubicBezTo>
                    <a:pt x="99389" y="1751"/>
                    <a:pt x="96747" y="13291"/>
                    <a:pt x="86958" y="14946"/>
                  </a:cubicBezTo>
                  <a:cubicBezTo>
                    <a:pt x="77169" y="16602"/>
                    <a:pt x="65453" y="8166"/>
                    <a:pt x="54789" y="17032"/>
                  </a:cubicBezTo>
                  <a:cubicBezTo>
                    <a:pt x="44108" y="25898"/>
                    <a:pt x="43249" y="30768"/>
                    <a:pt x="25294" y="27187"/>
                  </a:cubicBezTo>
                  <a:cubicBezTo>
                    <a:pt x="7323" y="23606"/>
                    <a:pt x="2468" y="42022"/>
                    <a:pt x="1" y="420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79" name="Google Shape;3479;p30"/>
            <p:cNvSpPr/>
            <p:nvPr/>
          </p:nvSpPr>
          <p:spPr>
            <a:xfrm>
              <a:off x="376600" y="2103575"/>
              <a:ext cx="2645900" cy="1041825"/>
            </a:xfrm>
            <a:custGeom>
              <a:avLst/>
              <a:gdLst/>
              <a:ahLst/>
              <a:cxnLst/>
              <a:rect l="l" t="t" r="r" b="b"/>
              <a:pathLst>
                <a:path w="105836" h="41673" fill="none" extrusionOk="0">
                  <a:moveTo>
                    <a:pt x="105835" y="1"/>
                  </a:moveTo>
                  <a:cubicBezTo>
                    <a:pt x="100089" y="1736"/>
                    <a:pt x="96985" y="13499"/>
                    <a:pt x="87069" y="14884"/>
                  </a:cubicBezTo>
                  <a:cubicBezTo>
                    <a:pt x="77152" y="16284"/>
                    <a:pt x="65485" y="8246"/>
                    <a:pt x="54724" y="17080"/>
                  </a:cubicBezTo>
                  <a:cubicBezTo>
                    <a:pt x="43948" y="25899"/>
                    <a:pt x="43057" y="30308"/>
                    <a:pt x="25198" y="26870"/>
                  </a:cubicBezTo>
                  <a:cubicBezTo>
                    <a:pt x="7354" y="23431"/>
                    <a:pt x="2611" y="41673"/>
                    <a:pt x="0" y="41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80" name="Google Shape;3480;p30"/>
            <p:cNvSpPr/>
            <p:nvPr/>
          </p:nvSpPr>
          <p:spPr>
            <a:xfrm>
              <a:off x="375000" y="2113925"/>
              <a:ext cx="2660625" cy="1033075"/>
            </a:xfrm>
            <a:custGeom>
              <a:avLst/>
              <a:gdLst/>
              <a:ahLst/>
              <a:cxnLst/>
              <a:rect l="l" t="t" r="r" b="b"/>
              <a:pathLst>
                <a:path w="106425" h="41323" fill="none" extrusionOk="0">
                  <a:moveTo>
                    <a:pt x="106425" y="1"/>
                  </a:moveTo>
                  <a:cubicBezTo>
                    <a:pt x="100790" y="1688"/>
                    <a:pt x="97224" y="13690"/>
                    <a:pt x="87180" y="14804"/>
                  </a:cubicBezTo>
                  <a:cubicBezTo>
                    <a:pt x="77121" y="15934"/>
                    <a:pt x="65517" y="8310"/>
                    <a:pt x="54661" y="17096"/>
                  </a:cubicBezTo>
                  <a:cubicBezTo>
                    <a:pt x="43789" y="25883"/>
                    <a:pt x="42850" y="29830"/>
                    <a:pt x="25118" y="26535"/>
                  </a:cubicBezTo>
                  <a:cubicBezTo>
                    <a:pt x="7386" y="23240"/>
                    <a:pt x="2738" y="41322"/>
                    <a:pt x="1" y="4129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81" name="Google Shape;3481;p30"/>
            <p:cNvSpPr/>
            <p:nvPr/>
          </p:nvSpPr>
          <p:spPr>
            <a:xfrm>
              <a:off x="373400" y="2123875"/>
              <a:ext cx="2675350" cy="1024325"/>
            </a:xfrm>
            <a:custGeom>
              <a:avLst/>
              <a:gdLst/>
              <a:ahLst/>
              <a:cxnLst/>
              <a:rect l="l" t="t" r="r" b="b"/>
              <a:pathLst>
                <a:path w="107014" h="40973" fill="none" extrusionOk="0">
                  <a:moveTo>
                    <a:pt x="107014" y="1"/>
                  </a:moveTo>
                  <a:cubicBezTo>
                    <a:pt x="101491" y="1656"/>
                    <a:pt x="97463" y="13881"/>
                    <a:pt x="87276" y="14740"/>
                  </a:cubicBezTo>
                  <a:cubicBezTo>
                    <a:pt x="77089" y="15600"/>
                    <a:pt x="65549" y="8389"/>
                    <a:pt x="54582" y="17144"/>
                  </a:cubicBezTo>
                  <a:cubicBezTo>
                    <a:pt x="43631" y="25882"/>
                    <a:pt x="42644" y="29368"/>
                    <a:pt x="25023" y="26217"/>
                  </a:cubicBezTo>
                  <a:cubicBezTo>
                    <a:pt x="7403" y="23081"/>
                    <a:pt x="2882" y="40972"/>
                    <a:pt x="1" y="409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82" name="Google Shape;3482;p30"/>
            <p:cNvSpPr/>
            <p:nvPr/>
          </p:nvSpPr>
          <p:spPr>
            <a:xfrm>
              <a:off x="371825" y="2133825"/>
              <a:ext cx="2690075" cy="1015550"/>
            </a:xfrm>
            <a:custGeom>
              <a:avLst/>
              <a:gdLst/>
              <a:ahLst/>
              <a:cxnLst/>
              <a:rect l="l" t="t" r="r" b="b"/>
              <a:pathLst>
                <a:path w="107603" h="40622" fill="none" extrusionOk="0">
                  <a:moveTo>
                    <a:pt x="107602" y="1"/>
                  </a:moveTo>
                  <a:cubicBezTo>
                    <a:pt x="102190" y="1640"/>
                    <a:pt x="97717" y="14088"/>
                    <a:pt x="87387" y="14692"/>
                  </a:cubicBezTo>
                  <a:cubicBezTo>
                    <a:pt x="77057" y="15281"/>
                    <a:pt x="65564" y="8469"/>
                    <a:pt x="54518" y="17176"/>
                  </a:cubicBezTo>
                  <a:cubicBezTo>
                    <a:pt x="43471" y="25882"/>
                    <a:pt x="42452" y="28891"/>
                    <a:pt x="24943" y="25898"/>
                  </a:cubicBezTo>
                  <a:cubicBezTo>
                    <a:pt x="7434" y="22906"/>
                    <a:pt x="3025" y="40622"/>
                    <a:pt x="0" y="406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83" name="Google Shape;3483;p30"/>
            <p:cNvSpPr/>
            <p:nvPr/>
          </p:nvSpPr>
          <p:spPr>
            <a:xfrm>
              <a:off x="370625" y="2144175"/>
              <a:ext cx="2704400" cy="1006800"/>
            </a:xfrm>
            <a:custGeom>
              <a:avLst/>
              <a:gdLst/>
              <a:ahLst/>
              <a:cxnLst/>
              <a:rect l="l" t="t" r="r" b="b"/>
              <a:pathLst>
                <a:path w="108176" h="40272" fill="none" extrusionOk="0">
                  <a:moveTo>
                    <a:pt x="108175" y="1"/>
                  </a:moveTo>
                  <a:cubicBezTo>
                    <a:pt x="102875" y="1592"/>
                    <a:pt x="97941" y="14278"/>
                    <a:pt x="87483" y="14613"/>
                  </a:cubicBezTo>
                  <a:cubicBezTo>
                    <a:pt x="77025" y="14931"/>
                    <a:pt x="65580" y="8532"/>
                    <a:pt x="54438" y="17207"/>
                  </a:cubicBezTo>
                  <a:cubicBezTo>
                    <a:pt x="43296" y="25882"/>
                    <a:pt x="42229" y="28413"/>
                    <a:pt x="24848" y="25564"/>
                  </a:cubicBezTo>
                  <a:cubicBezTo>
                    <a:pt x="7450" y="22715"/>
                    <a:pt x="3152" y="40272"/>
                    <a:pt x="1" y="402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84" name="Google Shape;3484;p30"/>
            <p:cNvSpPr/>
            <p:nvPr/>
          </p:nvSpPr>
          <p:spPr>
            <a:xfrm>
              <a:off x="369025" y="2154125"/>
              <a:ext cx="2719525" cy="998050"/>
            </a:xfrm>
            <a:custGeom>
              <a:avLst/>
              <a:gdLst/>
              <a:ahLst/>
              <a:cxnLst/>
              <a:rect l="l" t="t" r="r" b="b"/>
              <a:pathLst>
                <a:path w="108781" h="39922" fill="none" extrusionOk="0">
                  <a:moveTo>
                    <a:pt x="108781" y="0"/>
                  </a:moveTo>
                  <a:cubicBezTo>
                    <a:pt x="103576" y="1576"/>
                    <a:pt x="98180" y="14485"/>
                    <a:pt x="87579" y="14549"/>
                  </a:cubicBezTo>
                  <a:cubicBezTo>
                    <a:pt x="76994" y="14613"/>
                    <a:pt x="65613" y="8612"/>
                    <a:pt x="54375" y="17255"/>
                  </a:cubicBezTo>
                  <a:cubicBezTo>
                    <a:pt x="43137" y="25882"/>
                    <a:pt x="42039" y="27951"/>
                    <a:pt x="24752" y="25245"/>
                  </a:cubicBezTo>
                  <a:cubicBezTo>
                    <a:pt x="7482" y="22555"/>
                    <a:pt x="3296" y="39921"/>
                    <a:pt x="1" y="399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85" name="Google Shape;3485;p30"/>
            <p:cNvSpPr/>
            <p:nvPr/>
          </p:nvSpPr>
          <p:spPr>
            <a:xfrm>
              <a:off x="367450" y="2164475"/>
              <a:ext cx="2734225" cy="988900"/>
            </a:xfrm>
            <a:custGeom>
              <a:avLst/>
              <a:gdLst/>
              <a:ahLst/>
              <a:cxnLst/>
              <a:rect l="l" t="t" r="r" b="b"/>
              <a:pathLst>
                <a:path w="109369" h="39556" fill="none" extrusionOk="0">
                  <a:moveTo>
                    <a:pt x="109369" y="0"/>
                  </a:moveTo>
                  <a:cubicBezTo>
                    <a:pt x="104275" y="1528"/>
                    <a:pt x="98418" y="14660"/>
                    <a:pt x="87689" y="14469"/>
                  </a:cubicBezTo>
                  <a:cubicBezTo>
                    <a:pt x="76961" y="14262"/>
                    <a:pt x="65644" y="8675"/>
                    <a:pt x="54311" y="17271"/>
                  </a:cubicBezTo>
                  <a:cubicBezTo>
                    <a:pt x="42977" y="25866"/>
                    <a:pt x="41831" y="27474"/>
                    <a:pt x="24672" y="24927"/>
                  </a:cubicBezTo>
                  <a:cubicBezTo>
                    <a:pt x="7513" y="22364"/>
                    <a:pt x="3422" y="39555"/>
                    <a:pt x="0" y="39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86" name="Google Shape;3486;p30"/>
            <p:cNvSpPr/>
            <p:nvPr/>
          </p:nvSpPr>
          <p:spPr>
            <a:xfrm>
              <a:off x="365850" y="2174425"/>
              <a:ext cx="2748975" cy="980525"/>
            </a:xfrm>
            <a:custGeom>
              <a:avLst/>
              <a:gdLst/>
              <a:ahLst/>
              <a:cxnLst/>
              <a:rect l="l" t="t" r="r" b="b"/>
              <a:pathLst>
                <a:path w="109959" h="39221" fill="none" extrusionOk="0">
                  <a:moveTo>
                    <a:pt x="109958" y="0"/>
                  </a:moveTo>
                  <a:cubicBezTo>
                    <a:pt x="104992" y="1497"/>
                    <a:pt x="98657" y="14867"/>
                    <a:pt x="87801" y="14406"/>
                  </a:cubicBezTo>
                  <a:cubicBezTo>
                    <a:pt x="76945" y="13928"/>
                    <a:pt x="65676" y="8755"/>
                    <a:pt x="54247" y="17318"/>
                  </a:cubicBezTo>
                  <a:cubicBezTo>
                    <a:pt x="42818" y="25866"/>
                    <a:pt x="41641" y="27012"/>
                    <a:pt x="24593" y="24609"/>
                  </a:cubicBezTo>
                  <a:cubicBezTo>
                    <a:pt x="7529" y="22189"/>
                    <a:pt x="3566" y="39221"/>
                    <a:pt x="1" y="391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87" name="Google Shape;3487;p30"/>
            <p:cNvSpPr/>
            <p:nvPr/>
          </p:nvSpPr>
          <p:spPr>
            <a:xfrm>
              <a:off x="364250" y="2184775"/>
              <a:ext cx="2763700" cy="971375"/>
            </a:xfrm>
            <a:custGeom>
              <a:avLst/>
              <a:gdLst/>
              <a:ahLst/>
              <a:cxnLst/>
              <a:rect l="l" t="t" r="r" b="b"/>
              <a:pathLst>
                <a:path w="110548" h="38855" fill="none" extrusionOk="0">
                  <a:moveTo>
                    <a:pt x="110548" y="0"/>
                  </a:moveTo>
                  <a:cubicBezTo>
                    <a:pt x="105693" y="1465"/>
                    <a:pt x="98896" y="15058"/>
                    <a:pt x="87897" y="14326"/>
                  </a:cubicBezTo>
                  <a:cubicBezTo>
                    <a:pt x="76914" y="13594"/>
                    <a:pt x="65692" y="8818"/>
                    <a:pt x="54184" y="17334"/>
                  </a:cubicBezTo>
                  <a:cubicBezTo>
                    <a:pt x="42660" y="25850"/>
                    <a:pt x="41434" y="26534"/>
                    <a:pt x="24498" y="24274"/>
                  </a:cubicBezTo>
                  <a:cubicBezTo>
                    <a:pt x="7562" y="21998"/>
                    <a:pt x="3710" y="38855"/>
                    <a:pt x="1" y="388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88" name="Google Shape;3488;p30"/>
            <p:cNvSpPr/>
            <p:nvPr/>
          </p:nvSpPr>
          <p:spPr>
            <a:xfrm>
              <a:off x="362675" y="2194725"/>
              <a:ext cx="2778400" cy="962625"/>
            </a:xfrm>
            <a:custGeom>
              <a:avLst/>
              <a:gdLst/>
              <a:ahLst/>
              <a:cxnLst/>
              <a:rect l="l" t="t" r="r" b="b"/>
              <a:pathLst>
                <a:path w="111136" h="38505" fill="none" extrusionOk="0">
                  <a:moveTo>
                    <a:pt x="111136" y="0"/>
                  </a:moveTo>
                  <a:cubicBezTo>
                    <a:pt x="106392" y="1433"/>
                    <a:pt x="99134" y="15265"/>
                    <a:pt x="88008" y="14262"/>
                  </a:cubicBezTo>
                  <a:cubicBezTo>
                    <a:pt x="76881" y="13259"/>
                    <a:pt x="65723" y="8914"/>
                    <a:pt x="54119" y="17382"/>
                  </a:cubicBezTo>
                  <a:cubicBezTo>
                    <a:pt x="42500" y="25850"/>
                    <a:pt x="41242" y="26073"/>
                    <a:pt x="24418" y="23956"/>
                  </a:cubicBezTo>
                  <a:cubicBezTo>
                    <a:pt x="7593" y="21839"/>
                    <a:pt x="3852" y="38504"/>
                    <a:pt x="0" y="384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89" name="Google Shape;3489;p30"/>
            <p:cNvSpPr/>
            <p:nvPr/>
          </p:nvSpPr>
          <p:spPr>
            <a:xfrm>
              <a:off x="361475" y="2205050"/>
              <a:ext cx="2792750" cy="953875"/>
            </a:xfrm>
            <a:custGeom>
              <a:avLst/>
              <a:gdLst/>
              <a:ahLst/>
              <a:cxnLst/>
              <a:rect l="l" t="t" r="r" b="b"/>
              <a:pathLst>
                <a:path w="111710" h="38155" fill="none" extrusionOk="0">
                  <a:moveTo>
                    <a:pt x="111709" y="1"/>
                  </a:moveTo>
                  <a:cubicBezTo>
                    <a:pt x="107077" y="1386"/>
                    <a:pt x="99357" y="15441"/>
                    <a:pt x="88103" y="14183"/>
                  </a:cubicBezTo>
                  <a:cubicBezTo>
                    <a:pt x="76850" y="12926"/>
                    <a:pt x="65739" y="8978"/>
                    <a:pt x="54024" y="17399"/>
                  </a:cubicBezTo>
                  <a:cubicBezTo>
                    <a:pt x="42325" y="25835"/>
                    <a:pt x="41020" y="25596"/>
                    <a:pt x="24306" y="23622"/>
                  </a:cubicBezTo>
                  <a:cubicBezTo>
                    <a:pt x="7609" y="21649"/>
                    <a:pt x="3980" y="38155"/>
                    <a:pt x="0" y="381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90" name="Google Shape;3490;p30"/>
            <p:cNvSpPr/>
            <p:nvPr/>
          </p:nvSpPr>
          <p:spPr>
            <a:xfrm>
              <a:off x="359875" y="2215000"/>
              <a:ext cx="2807475" cy="945125"/>
            </a:xfrm>
            <a:custGeom>
              <a:avLst/>
              <a:gdLst/>
              <a:ahLst/>
              <a:cxnLst/>
              <a:rect l="l" t="t" r="r" b="b"/>
              <a:pathLst>
                <a:path w="112299" h="37805" fill="none" extrusionOk="0">
                  <a:moveTo>
                    <a:pt x="112298" y="1"/>
                  </a:moveTo>
                  <a:cubicBezTo>
                    <a:pt x="107778" y="1370"/>
                    <a:pt x="99596" y="15648"/>
                    <a:pt x="88215" y="14120"/>
                  </a:cubicBezTo>
                  <a:cubicBezTo>
                    <a:pt x="76818" y="12592"/>
                    <a:pt x="65772" y="9058"/>
                    <a:pt x="53961" y="17446"/>
                  </a:cubicBezTo>
                  <a:cubicBezTo>
                    <a:pt x="42166" y="25835"/>
                    <a:pt x="40829" y="25134"/>
                    <a:pt x="24227" y="23304"/>
                  </a:cubicBezTo>
                  <a:cubicBezTo>
                    <a:pt x="7641" y="21473"/>
                    <a:pt x="4107" y="37805"/>
                    <a:pt x="1" y="37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91" name="Google Shape;3491;p30"/>
            <p:cNvSpPr/>
            <p:nvPr/>
          </p:nvSpPr>
          <p:spPr>
            <a:xfrm>
              <a:off x="358300" y="2225350"/>
              <a:ext cx="2822175" cy="935975"/>
            </a:xfrm>
            <a:custGeom>
              <a:avLst/>
              <a:gdLst/>
              <a:ahLst/>
              <a:cxnLst/>
              <a:rect l="l" t="t" r="r" b="b"/>
              <a:pathLst>
                <a:path w="112887" h="37439" fill="none" extrusionOk="0">
                  <a:moveTo>
                    <a:pt x="112887" y="1"/>
                  </a:moveTo>
                  <a:cubicBezTo>
                    <a:pt x="108477" y="1322"/>
                    <a:pt x="99834" y="15839"/>
                    <a:pt x="88310" y="14040"/>
                  </a:cubicBezTo>
                  <a:cubicBezTo>
                    <a:pt x="76786" y="12241"/>
                    <a:pt x="65787" y="9121"/>
                    <a:pt x="53897" y="17462"/>
                  </a:cubicBezTo>
                  <a:cubicBezTo>
                    <a:pt x="42006" y="25819"/>
                    <a:pt x="40621" y="24657"/>
                    <a:pt x="24147" y="22970"/>
                  </a:cubicBezTo>
                  <a:cubicBezTo>
                    <a:pt x="7656" y="21298"/>
                    <a:pt x="4250" y="37438"/>
                    <a:pt x="0" y="374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92" name="Google Shape;3492;p30"/>
            <p:cNvSpPr/>
            <p:nvPr/>
          </p:nvSpPr>
          <p:spPr>
            <a:xfrm>
              <a:off x="356700" y="2235300"/>
              <a:ext cx="2836900" cy="927625"/>
            </a:xfrm>
            <a:custGeom>
              <a:avLst/>
              <a:gdLst/>
              <a:ahLst/>
              <a:cxnLst/>
              <a:rect l="l" t="t" r="r" b="b"/>
              <a:pathLst>
                <a:path w="113476" h="37105" fill="none" extrusionOk="0">
                  <a:moveTo>
                    <a:pt x="113476" y="1"/>
                  </a:moveTo>
                  <a:cubicBezTo>
                    <a:pt x="109178" y="1306"/>
                    <a:pt x="100089" y="16045"/>
                    <a:pt x="88422" y="13976"/>
                  </a:cubicBezTo>
                  <a:cubicBezTo>
                    <a:pt x="76754" y="11923"/>
                    <a:pt x="65819" y="9201"/>
                    <a:pt x="53833" y="17510"/>
                  </a:cubicBezTo>
                  <a:cubicBezTo>
                    <a:pt x="41847" y="25819"/>
                    <a:pt x="40431" y="24195"/>
                    <a:pt x="24052" y="22651"/>
                  </a:cubicBezTo>
                  <a:cubicBezTo>
                    <a:pt x="7689" y="21123"/>
                    <a:pt x="4394" y="37104"/>
                    <a:pt x="0" y="370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93" name="Google Shape;3493;p30"/>
            <p:cNvSpPr/>
            <p:nvPr/>
          </p:nvSpPr>
          <p:spPr>
            <a:xfrm>
              <a:off x="355100" y="2245650"/>
              <a:ext cx="2851650" cy="918450"/>
            </a:xfrm>
            <a:custGeom>
              <a:avLst/>
              <a:gdLst/>
              <a:ahLst/>
              <a:cxnLst/>
              <a:rect l="l" t="t" r="r" b="b"/>
              <a:pathLst>
                <a:path w="114066" h="36738" fill="none" extrusionOk="0">
                  <a:moveTo>
                    <a:pt x="114065" y="0"/>
                  </a:moveTo>
                  <a:cubicBezTo>
                    <a:pt x="109879" y="1258"/>
                    <a:pt x="100328" y="16220"/>
                    <a:pt x="88534" y="13896"/>
                  </a:cubicBezTo>
                  <a:cubicBezTo>
                    <a:pt x="76739" y="11572"/>
                    <a:pt x="65851" y="9264"/>
                    <a:pt x="53770" y="17541"/>
                  </a:cubicBezTo>
                  <a:cubicBezTo>
                    <a:pt x="41689" y="25819"/>
                    <a:pt x="40224" y="23717"/>
                    <a:pt x="23972" y="22317"/>
                  </a:cubicBezTo>
                  <a:cubicBezTo>
                    <a:pt x="7721" y="20932"/>
                    <a:pt x="4537" y="36738"/>
                    <a:pt x="1" y="367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94" name="Google Shape;3494;p30"/>
            <p:cNvSpPr/>
            <p:nvPr/>
          </p:nvSpPr>
          <p:spPr>
            <a:xfrm>
              <a:off x="353525" y="2255600"/>
              <a:ext cx="2866750" cy="909700"/>
            </a:xfrm>
            <a:custGeom>
              <a:avLst/>
              <a:gdLst/>
              <a:ahLst/>
              <a:cxnLst/>
              <a:rect l="l" t="t" r="r" b="b"/>
              <a:pathLst>
                <a:path w="114670" h="36388" fill="none" extrusionOk="0">
                  <a:moveTo>
                    <a:pt x="114669" y="0"/>
                  </a:moveTo>
                  <a:cubicBezTo>
                    <a:pt x="110579" y="1226"/>
                    <a:pt x="100566" y="16427"/>
                    <a:pt x="88628" y="13833"/>
                  </a:cubicBezTo>
                  <a:cubicBezTo>
                    <a:pt x="76706" y="11254"/>
                    <a:pt x="65882" y="9344"/>
                    <a:pt x="53706" y="17573"/>
                  </a:cubicBezTo>
                  <a:cubicBezTo>
                    <a:pt x="41529" y="25818"/>
                    <a:pt x="40032" y="23256"/>
                    <a:pt x="23892" y="22014"/>
                  </a:cubicBezTo>
                  <a:cubicBezTo>
                    <a:pt x="7752" y="20757"/>
                    <a:pt x="4680" y="36388"/>
                    <a:pt x="0" y="363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95" name="Google Shape;3495;p30"/>
            <p:cNvSpPr/>
            <p:nvPr/>
          </p:nvSpPr>
          <p:spPr>
            <a:xfrm>
              <a:off x="352325" y="2265950"/>
              <a:ext cx="2881075" cy="900950"/>
            </a:xfrm>
            <a:custGeom>
              <a:avLst/>
              <a:gdLst/>
              <a:ahLst/>
              <a:cxnLst/>
              <a:rect l="l" t="t" r="r" b="b"/>
              <a:pathLst>
                <a:path w="115243" h="36038" fill="none" extrusionOk="0">
                  <a:moveTo>
                    <a:pt x="115243" y="0"/>
                  </a:moveTo>
                  <a:cubicBezTo>
                    <a:pt x="111263" y="1194"/>
                    <a:pt x="100790" y="16618"/>
                    <a:pt x="88724" y="13753"/>
                  </a:cubicBezTo>
                  <a:cubicBezTo>
                    <a:pt x="76659" y="10904"/>
                    <a:pt x="65899" y="9407"/>
                    <a:pt x="53626" y="17605"/>
                  </a:cubicBezTo>
                  <a:cubicBezTo>
                    <a:pt x="41354" y="25802"/>
                    <a:pt x="39810" y="22778"/>
                    <a:pt x="23781" y="21680"/>
                  </a:cubicBezTo>
                  <a:cubicBezTo>
                    <a:pt x="7768" y="20581"/>
                    <a:pt x="4791" y="36037"/>
                    <a:pt x="0" y="360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96" name="Google Shape;3496;p30"/>
            <p:cNvSpPr/>
            <p:nvPr/>
          </p:nvSpPr>
          <p:spPr>
            <a:xfrm>
              <a:off x="350725" y="2275900"/>
              <a:ext cx="2895800" cy="892200"/>
            </a:xfrm>
            <a:custGeom>
              <a:avLst/>
              <a:gdLst/>
              <a:ahLst/>
              <a:cxnLst/>
              <a:rect l="l" t="t" r="r" b="b"/>
              <a:pathLst>
                <a:path w="115832" h="35688" fill="none" extrusionOk="0">
                  <a:moveTo>
                    <a:pt x="115832" y="0"/>
                  </a:moveTo>
                  <a:cubicBezTo>
                    <a:pt x="111964" y="1162"/>
                    <a:pt x="101029" y="16809"/>
                    <a:pt x="88836" y="13689"/>
                  </a:cubicBezTo>
                  <a:cubicBezTo>
                    <a:pt x="76643" y="10569"/>
                    <a:pt x="65915" y="9487"/>
                    <a:pt x="53563" y="17637"/>
                  </a:cubicBezTo>
                  <a:cubicBezTo>
                    <a:pt x="41195" y="25802"/>
                    <a:pt x="39603" y="22316"/>
                    <a:pt x="23702" y="21361"/>
                  </a:cubicBezTo>
                  <a:cubicBezTo>
                    <a:pt x="7784" y="20406"/>
                    <a:pt x="4935" y="35687"/>
                    <a:pt x="1" y="35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97" name="Google Shape;3497;p30"/>
            <p:cNvSpPr/>
            <p:nvPr/>
          </p:nvSpPr>
          <p:spPr>
            <a:xfrm>
              <a:off x="349125" y="2286250"/>
              <a:ext cx="2910550" cy="883025"/>
            </a:xfrm>
            <a:custGeom>
              <a:avLst/>
              <a:gdLst/>
              <a:ahLst/>
              <a:cxnLst/>
              <a:rect l="l" t="t" r="r" b="b"/>
              <a:pathLst>
                <a:path w="116422" h="35321" fill="none" extrusionOk="0">
                  <a:moveTo>
                    <a:pt x="116421" y="0"/>
                  </a:moveTo>
                  <a:cubicBezTo>
                    <a:pt x="112665" y="1130"/>
                    <a:pt x="101268" y="17000"/>
                    <a:pt x="88948" y="13609"/>
                  </a:cubicBezTo>
                  <a:cubicBezTo>
                    <a:pt x="76612" y="10235"/>
                    <a:pt x="65947" y="9551"/>
                    <a:pt x="53484" y="17668"/>
                  </a:cubicBezTo>
                  <a:cubicBezTo>
                    <a:pt x="41036" y="25786"/>
                    <a:pt x="39413" y="21839"/>
                    <a:pt x="23622" y="21027"/>
                  </a:cubicBezTo>
                  <a:cubicBezTo>
                    <a:pt x="7816" y="20215"/>
                    <a:pt x="5079" y="35321"/>
                    <a:pt x="1" y="352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98" name="Google Shape;3498;p30"/>
            <p:cNvSpPr/>
            <p:nvPr/>
          </p:nvSpPr>
          <p:spPr>
            <a:xfrm>
              <a:off x="347550" y="2296175"/>
              <a:ext cx="2925250" cy="874700"/>
            </a:xfrm>
            <a:custGeom>
              <a:avLst/>
              <a:gdLst/>
              <a:ahLst/>
              <a:cxnLst/>
              <a:rect l="l" t="t" r="r" b="b"/>
              <a:pathLst>
                <a:path w="117010" h="34988" fill="none" extrusionOk="0">
                  <a:moveTo>
                    <a:pt x="117009" y="1"/>
                  </a:moveTo>
                  <a:cubicBezTo>
                    <a:pt x="113364" y="1099"/>
                    <a:pt x="101506" y="17208"/>
                    <a:pt x="89042" y="13563"/>
                  </a:cubicBezTo>
                  <a:cubicBezTo>
                    <a:pt x="76579" y="9902"/>
                    <a:pt x="65978" y="9631"/>
                    <a:pt x="53419" y="17701"/>
                  </a:cubicBezTo>
                  <a:cubicBezTo>
                    <a:pt x="40876" y="25787"/>
                    <a:pt x="39205" y="21378"/>
                    <a:pt x="23526" y="20710"/>
                  </a:cubicBezTo>
                  <a:cubicBezTo>
                    <a:pt x="7848" y="20041"/>
                    <a:pt x="5221" y="34987"/>
                    <a:pt x="0" y="349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499" name="Google Shape;3499;p30"/>
            <p:cNvSpPr/>
            <p:nvPr/>
          </p:nvSpPr>
          <p:spPr>
            <a:xfrm>
              <a:off x="345950" y="2306525"/>
              <a:ext cx="2939975" cy="865550"/>
            </a:xfrm>
            <a:custGeom>
              <a:avLst/>
              <a:gdLst/>
              <a:ahLst/>
              <a:cxnLst/>
              <a:rect l="l" t="t" r="r" b="b"/>
              <a:pathLst>
                <a:path w="117599" h="34622" fill="none" extrusionOk="0">
                  <a:moveTo>
                    <a:pt x="117599" y="1"/>
                  </a:moveTo>
                  <a:cubicBezTo>
                    <a:pt x="114065" y="1051"/>
                    <a:pt x="101745" y="17399"/>
                    <a:pt x="89154" y="13483"/>
                  </a:cubicBezTo>
                  <a:cubicBezTo>
                    <a:pt x="76564" y="9551"/>
                    <a:pt x="66010" y="9695"/>
                    <a:pt x="53356" y="17733"/>
                  </a:cubicBezTo>
                  <a:cubicBezTo>
                    <a:pt x="40717" y="25771"/>
                    <a:pt x="39014" y="20900"/>
                    <a:pt x="23447" y="20375"/>
                  </a:cubicBezTo>
                  <a:cubicBezTo>
                    <a:pt x="7880" y="19866"/>
                    <a:pt x="5349" y="34621"/>
                    <a:pt x="1" y="345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00" name="Google Shape;3500;p30"/>
            <p:cNvSpPr/>
            <p:nvPr/>
          </p:nvSpPr>
          <p:spPr>
            <a:xfrm>
              <a:off x="344750" y="2316475"/>
              <a:ext cx="2954325" cy="856775"/>
            </a:xfrm>
            <a:custGeom>
              <a:avLst/>
              <a:gdLst/>
              <a:ahLst/>
              <a:cxnLst/>
              <a:rect l="l" t="t" r="r" b="b"/>
              <a:pathLst>
                <a:path w="118173" h="34271" fill="none" extrusionOk="0">
                  <a:moveTo>
                    <a:pt x="118172" y="1"/>
                  </a:moveTo>
                  <a:cubicBezTo>
                    <a:pt x="114750" y="1035"/>
                    <a:pt x="101968" y="17590"/>
                    <a:pt x="89250" y="13419"/>
                  </a:cubicBezTo>
                  <a:cubicBezTo>
                    <a:pt x="76516" y="9233"/>
                    <a:pt x="66011" y="9774"/>
                    <a:pt x="53277" y="17765"/>
                  </a:cubicBezTo>
                  <a:cubicBezTo>
                    <a:pt x="40543" y="25771"/>
                    <a:pt x="38792" y="20439"/>
                    <a:pt x="23336" y="20057"/>
                  </a:cubicBezTo>
                  <a:cubicBezTo>
                    <a:pt x="7880" y="19691"/>
                    <a:pt x="5476" y="34271"/>
                    <a:pt x="1" y="342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01" name="Google Shape;3501;p30"/>
            <p:cNvSpPr/>
            <p:nvPr/>
          </p:nvSpPr>
          <p:spPr>
            <a:xfrm>
              <a:off x="343175" y="2326825"/>
              <a:ext cx="2969025" cy="848025"/>
            </a:xfrm>
            <a:custGeom>
              <a:avLst/>
              <a:gdLst/>
              <a:ahLst/>
              <a:cxnLst/>
              <a:rect l="l" t="t" r="r" b="b"/>
              <a:pathLst>
                <a:path w="118761" h="33921" fill="none" extrusionOk="0">
                  <a:moveTo>
                    <a:pt x="118760" y="1"/>
                  </a:moveTo>
                  <a:cubicBezTo>
                    <a:pt x="115449" y="988"/>
                    <a:pt x="102206" y="17780"/>
                    <a:pt x="89345" y="13339"/>
                  </a:cubicBezTo>
                  <a:cubicBezTo>
                    <a:pt x="76484" y="8883"/>
                    <a:pt x="66042" y="9838"/>
                    <a:pt x="53212" y="17796"/>
                  </a:cubicBezTo>
                  <a:cubicBezTo>
                    <a:pt x="40383" y="25755"/>
                    <a:pt x="38600" y="19961"/>
                    <a:pt x="23256" y="19722"/>
                  </a:cubicBezTo>
                  <a:cubicBezTo>
                    <a:pt x="7911" y="19499"/>
                    <a:pt x="5619" y="33921"/>
                    <a:pt x="0" y="338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02" name="Google Shape;3502;p30"/>
            <p:cNvSpPr/>
            <p:nvPr/>
          </p:nvSpPr>
          <p:spPr>
            <a:xfrm>
              <a:off x="341575" y="2336775"/>
              <a:ext cx="2983750" cy="839275"/>
            </a:xfrm>
            <a:custGeom>
              <a:avLst/>
              <a:gdLst/>
              <a:ahLst/>
              <a:cxnLst/>
              <a:rect l="l" t="t" r="r" b="b"/>
              <a:pathLst>
                <a:path w="119350" h="33571" fill="none" extrusionOk="0">
                  <a:moveTo>
                    <a:pt x="119350" y="1"/>
                  </a:moveTo>
                  <a:cubicBezTo>
                    <a:pt x="116150" y="972"/>
                    <a:pt x="102461" y="17987"/>
                    <a:pt x="89457" y="13276"/>
                  </a:cubicBezTo>
                  <a:cubicBezTo>
                    <a:pt x="76452" y="8564"/>
                    <a:pt x="66074" y="9917"/>
                    <a:pt x="53149" y="17844"/>
                  </a:cubicBezTo>
                  <a:cubicBezTo>
                    <a:pt x="40224" y="25755"/>
                    <a:pt x="38393" y="19483"/>
                    <a:pt x="23176" y="19404"/>
                  </a:cubicBezTo>
                  <a:cubicBezTo>
                    <a:pt x="7943" y="19340"/>
                    <a:pt x="5763" y="33570"/>
                    <a:pt x="1" y="33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03" name="Google Shape;3503;p30"/>
            <p:cNvSpPr/>
            <p:nvPr/>
          </p:nvSpPr>
          <p:spPr>
            <a:xfrm>
              <a:off x="339975" y="2347125"/>
              <a:ext cx="2998875" cy="830125"/>
            </a:xfrm>
            <a:custGeom>
              <a:avLst/>
              <a:gdLst/>
              <a:ahLst/>
              <a:cxnLst/>
              <a:rect l="l" t="t" r="r" b="b"/>
              <a:pathLst>
                <a:path w="119955" h="33205" fill="none" extrusionOk="0">
                  <a:moveTo>
                    <a:pt x="119955" y="0"/>
                  </a:moveTo>
                  <a:cubicBezTo>
                    <a:pt x="116851" y="924"/>
                    <a:pt x="102700" y="18178"/>
                    <a:pt x="89568" y="13196"/>
                  </a:cubicBezTo>
                  <a:cubicBezTo>
                    <a:pt x="76436" y="8214"/>
                    <a:pt x="66106" y="9981"/>
                    <a:pt x="53086" y="17860"/>
                  </a:cubicBezTo>
                  <a:cubicBezTo>
                    <a:pt x="40065" y="25739"/>
                    <a:pt x="38203" y="19006"/>
                    <a:pt x="23081" y="19085"/>
                  </a:cubicBezTo>
                  <a:cubicBezTo>
                    <a:pt x="7976" y="19149"/>
                    <a:pt x="5906" y="33204"/>
                    <a:pt x="1" y="331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04" name="Google Shape;3504;p30"/>
            <p:cNvSpPr/>
            <p:nvPr/>
          </p:nvSpPr>
          <p:spPr>
            <a:xfrm>
              <a:off x="338400" y="2357075"/>
              <a:ext cx="3013600" cy="821750"/>
            </a:xfrm>
            <a:custGeom>
              <a:avLst/>
              <a:gdLst/>
              <a:ahLst/>
              <a:cxnLst/>
              <a:rect l="l" t="t" r="r" b="b"/>
              <a:pathLst>
                <a:path w="120544" h="32870" fill="none" extrusionOk="0">
                  <a:moveTo>
                    <a:pt x="120543" y="0"/>
                  </a:moveTo>
                  <a:cubicBezTo>
                    <a:pt x="117551" y="892"/>
                    <a:pt x="102938" y="18369"/>
                    <a:pt x="89663" y="13132"/>
                  </a:cubicBezTo>
                  <a:cubicBezTo>
                    <a:pt x="76404" y="7879"/>
                    <a:pt x="66121" y="10060"/>
                    <a:pt x="53021" y="17907"/>
                  </a:cubicBezTo>
                  <a:cubicBezTo>
                    <a:pt x="39905" y="25755"/>
                    <a:pt x="37995" y="18544"/>
                    <a:pt x="23001" y="18767"/>
                  </a:cubicBezTo>
                  <a:cubicBezTo>
                    <a:pt x="8007" y="18974"/>
                    <a:pt x="6033" y="32870"/>
                    <a:pt x="0" y="3282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05" name="Google Shape;3505;p30"/>
            <p:cNvSpPr/>
            <p:nvPr/>
          </p:nvSpPr>
          <p:spPr>
            <a:xfrm>
              <a:off x="336800" y="2367425"/>
              <a:ext cx="3028325" cy="812600"/>
            </a:xfrm>
            <a:custGeom>
              <a:avLst/>
              <a:gdLst/>
              <a:ahLst/>
              <a:cxnLst/>
              <a:rect l="l" t="t" r="r" b="b"/>
              <a:pathLst>
                <a:path w="121133" h="32504" fill="none" extrusionOk="0">
                  <a:moveTo>
                    <a:pt x="121132" y="0"/>
                  </a:moveTo>
                  <a:cubicBezTo>
                    <a:pt x="118251" y="860"/>
                    <a:pt x="103177" y="18560"/>
                    <a:pt x="89775" y="13052"/>
                  </a:cubicBezTo>
                  <a:cubicBezTo>
                    <a:pt x="76372" y="7545"/>
                    <a:pt x="66153" y="10124"/>
                    <a:pt x="52942" y="17923"/>
                  </a:cubicBezTo>
                  <a:cubicBezTo>
                    <a:pt x="39746" y="25739"/>
                    <a:pt x="37804" y="18066"/>
                    <a:pt x="22922" y="18433"/>
                  </a:cubicBezTo>
                  <a:cubicBezTo>
                    <a:pt x="8023" y="18783"/>
                    <a:pt x="6176" y="32504"/>
                    <a:pt x="1" y="324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06" name="Google Shape;3506;p30"/>
            <p:cNvSpPr/>
            <p:nvPr/>
          </p:nvSpPr>
          <p:spPr>
            <a:xfrm>
              <a:off x="335600" y="2377375"/>
              <a:ext cx="3042650" cy="803850"/>
            </a:xfrm>
            <a:custGeom>
              <a:avLst/>
              <a:gdLst/>
              <a:ahLst/>
              <a:cxnLst/>
              <a:rect l="l" t="t" r="r" b="b"/>
              <a:pathLst>
                <a:path w="121706" h="32154" fill="none" extrusionOk="0">
                  <a:moveTo>
                    <a:pt x="121706" y="0"/>
                  </a:moveTo>
                  <a:cubicBezTo>
                    <a:pt x="118936" y="828"/>
                    <a:pt x="103401" y="18767"/>
                    <a:pt x="89871" y="12989"/>
                  </a:cubicBezTo>
                  <a:cubicBezTo>
                    <a:pt x="76341" y="7211"/>
                    <a:pt x="66170" y="10203"/>
                    <a:pt x="52863" y="17971"/>
                  </a:cubicBezTo>
                  <a:cubicBezTo>
                    <a:pt x="39572" y="25739"/>
                    <a:pt x="37582" y="17605"/>
                    <a:pt x="22810" y="18114"/>
                  </a:cubicBezTo>
                  <a:cubicBezTo>
                    <a:pt x="8039" y="18624"/>
                    <a:pt x="6304" y="32153"/>
                    <a:pt x="1" y="3212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07" name="Google Shape;3507;p30"/>
            <p:cNvSpPr/>
            <p:nvPr/>
          </p:nvSpPr>
          <p:spPr>
            <a:xfrm>
              <a:off x="334025" y="2387700"/>
              <a:ext cx="3057350" cy="795100"/>
            </a:xfrm>
            <a:custGeom>
              <a:avLst/>
              <a:gdLst/>
              <a:ahLst/>
              <a:cxnLst/>
              <a:rect l="l" t="t" r="r" b="b"/>
              <a:pathLst>
                <a:path w="122294" h="31804" fill="none" extrusionOk="0">
                  <a:moveTo>
                    <a:pt x="122294" y="1"/>
                  </a:moveTo>
                  <a:cubicBezTo>
                    <a:pt x="119636" y="797"/>
                    <a:pt x="103639" y="18959"/>
                    <a:pt x="89966" y="12910"/>
                  </a:cubicBezTo>
                  <a:cubicBezTo>
                    <a:pt x="76308" y="6877"/>
                    <a:pt x="66201" y="10268"/>
                    <a:pt x="52798" y="17988"/>
                  </a:cubicBezTo>
                  <a:cubicBezTo>
                    <a:pt x="39412" y="25724"/>
                    <a:pt x="37390" y="17128"/>
                    <a:pt x="22730" y="17781"/>
                  </a:cubicBezTo>
                  <a:cubicBezTo>
                    <a:pt x="8070" y="18433"/>
                    <a:pt x="6447" y="31804"/>
                    <a:pt x="0" y="317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08" name="Google Shape;3508;p30"/>
            <p:cNvSpPr/>
            <p:nvPr/>
          </p:nvSpPr>
          <p:spPr>
            <a:xfrm>
              <a:off x="332425" y="2397650"/>
              <a:ext cx="3072100" cy="786350"/>
            </a:xfrm>
            <a:custGeom>
              <a:avLst/>
              <a:gdLst/>
              <a:ahLst/>
              <a:cxnLst/>
              <a:rect l="l" t="t" r="r" b="b"/>
              <a:pathLst>
                <a:path w="122884" h="31454" fill="none" extrusionOk="0">
                  <a:moveTo>
                    <a:pt x="122883" y="1"/>
                  </a:moveTo>
                  <a:cubicBezTo>
                    <a:pt x="120352" y="765"/>
                    <a:pt x="103878" y="19150"/>
                    <a:pt x="90077" y="12846"/>
                  </a:cubicBezTo>
                  <a:cubicBezTo>
                    <a:pt x="76277" y="6543"/>
                    <a:pt x="66233" y="10347"/>
                    <a:pt x="52735" y="18035"/>
                  </a:cubicBezTo>
                  <a:cubicBezTo>
                    <a:pt x="39253" y="25723"/>
                    <a:pt x="37184" y="16666"/>
                    <a:pt x="22635" y="17462"/>
                  </a:cubicBezTo>
                  <a:cubicBezTo>
                    <a:pt x="8102" y="18258"/>
                    <a:pt x="6590" y="31454"/>
                    <a:pt x="0" y="314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09" name="Google Shape;3509;p30"/>
            <p:cNvSpPr/>
            <p:nvPr/>
          </p:nvSpPr>
          <p:spPr>
            <a:xfrm>
              <a:off x="330825" y="2408000"/>
              <a:ext cx="3086825" cy="777200"/>
            </a:xfrm>
            <a:custGeom>
              <a:avLst/>
              <a:gdLst/>
              <a:ahLst/>
              <a:cxnLst/>
              <a:rect l="l" t="t" r="r" b="b"/>
              <a:pathLst>
                <a:path w="123473" h="31088" fill="none" extrusionOk="0">
                  <a:moveTo>
                    <a:pt x="123472" y="1"/>
                  </a:moveTo>
                  <a:cubicBezTo>
                    <a:pt x="121053" y="717"/>
                    <a:pt x="104117" y="19340"/>
                    <a:pt x="90189" y="12767"/>
                  </a:cubicBezTo>
                  <a:cubicBezTo>
                    <a:pt x="76261" y="6193"/>
                    <a:pt x="66249" y="10411"/>
                    <a:pt x="52672" y="18051"/>
                  </a:cubicBezTo>
                  <a:cubicBezTo>
                    <a:pt x="39094" y="25707"/>
                    <a:pt x="36993" y="16189"/>
                    <a:pt x="22556" y="17128"/>
                  </a:cubicBezTo>
                  <a:cubicBezTo>
                    <a:pt x="8135" y="18067"/>
                    <a:pt x="6718" y="31087"/>
                    <a:pt x="1" y="310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10" name="Google Shape;3510;p30"/>
            <p:cNvSpPr/>
            <p:nvPr/>
          </p:nvSpPr>
          <p:spPr>
            <a:xfrm>
              <a:off x="329250" y="2417950"/>
              <a:ext cx="3101525" cy="768850"/>
            </a:xfrm>
            <a:custGeom>
              <a:avLst/>
              <a:gdLst/>
              <a:ahLst/>
              <a:cxnLst/>
              <a:rect l="l" t="t" r="r" b="b"/>
              <a:pathLst>
                <a:path w="124061" h="30754" fill="none" extrusionOk="0">
                  <a:moveTo>
                    <a:pt x="124061" y="1"/>
                  </a:moveTo>
                  <a:cubicBezTo>
                    <a:pt x="121753" y="701"/>
                    <a:pt x="104355" y="19547"/>
                    <a:pt x="90300" y="12703"/>
                  </a:cubicBezTo>
                  <a:cubicBezTo>
                    <a:pt x="76229" y="5874"/>
                    <a:pt x="66280" y="10490"/>
                    <a:pt x="52607" y="18099"/>
                  </a:cubicBezTo>
                  <a:cubicBezTo>
                    <a:pt x="38934" y="25707"/>
                    <a:pt x="36785" y="15727"/>
                    <a:pt x="22476" y="16810"/>
                  </a:cubicBezTo>
                  <a:cubicBezTo>
                    <a:pt x="8150" y="17908"/>
                    <a:pt x="6861" y="30753"/>
                    <a:pt x="0" y="307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11" name="Google Shape;3511;p30"/>
            <p:cNvSpPr/>
            <p:nvPr/>
          </p:nvSpPr>
          <p:spPr>
            <a:xfrm>
              <a:off x="328050" y="2427900"/>
              <a:ext cx="3115850" cy="760075"/>
            </a:xfrm>
            <a:custGeom>
              <a:avLst/>
              <a:gdLst/>
              <a:ahLst/>
              <a:cxnLst/>
              <a:rect l="l" t="t" r="r" b="b"/>
              <a:pathLst>
                <a:path w="124634" h="30403" fill="none" extrusionOk="0">
                  <a:moveTo>
                    <a:pt x="124634" y="1"/>
                  </a:moveTo>
                  <a:cubicBezTo>
                    <a:pt x="122437" y="669"/>
                    <a:pt x="104578" y="19754"/>
                    <a:pt x="90380" y="12639"/>
                  </a:cubicBezTo>
                  <a:cubicBezTo>
                    <a:pt x="76181" y="5540"/>
                    <a:pt x="66297" y="10570"/>
                    <a:pt x="52528" y="18147"/>
                  </a:cubicBezTo>
                  <a:cubicBezTo>
                    <a:pt x="38759" y="25707"/>
                    <a:pt x="36579" y="15265"/>
                    <a:pt x="22364" y="16507"/>
                  </a:cubicBezTo>
                  <a:cubicBezTo>
                    <a:pt x="8166" y="17733"/>
                    <a:pt x="6988" y="30403"/>
                    <a:pt x="0" y="303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12" name="Google Shape;3512;p30"/>
            <p:cNvSpPr/>
            <p:nvPr/>
          </p:nvSpPr>
          <p:spPr>
            <a:xfrm>
              <a:off x="326450" y="2438250"/>
              <a:ext cx="3131000" cy="751325"/>
            </a:xfrm>
            <a:custGeom>
              <a:avLst/>
              <a:gdLst/>
              <a:ahLst/>
              <a:cxnLst/>
              <a:rect l="l" t="t" r="r" b="b"/>
              <a:pathLst>
                <a:path w="125240" h="30053" fill="none" extrusionOk="0">
                  <a:moveTo>
                    <a:pt x="125239" y="1"/>
                  </a:moveTo>
                  <a:cubicBezTo>
                    <a:pt x="123138" y="637"/>
                    <a:pt x="104833" y="19929"/>
                    <a:pt x="90491" y="12559"/>
                  </a:cubicBezTo>
                  <a:cubicBezTo>
                    <a:pt x="76150" y="5190"/>
                    <a:pt x="66329" y="10633"/>
                    <a:pt x="52465" y="18162"/>
                  </a:cubicBezTo>
                  <a:cubicBezTo>
                    <a:pt x="38600" y="25691"/>
                    <a:pt x="36372" y="14788"/>
                    <a:pt x="22285" y="16173"/>
                  </a:cubicBezTo>
                  <a:cubicBezTo>
                    <a:pt x="8198" y="17541"/>
                    <a:pt x="7132" y="30053"/>
                    <a:pt x="1" y="299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13" name="Google Shape;3513;p30"/>
            <p:cNvSpPr/>
            <p:nvPr/>
          </p:nvSpPr>
          <p:spPr>
            <a:xfrm>
              <a:off x="324875" y="2448200"/>
              <a:ext cx="3145700" cy="742575"/>
            </a:xfrm>
            <a:custGeom>
              <a:avLst/>
              <a:gdLst/>
              <a:ahLst/>
              <a:cxnLst/>
              <a:rect l="l" t="t" r="r" b="b"/>
              <a:pathLst>
                <a:path w="125828" h="29703" fill="none" extrusionOk="0">
                  <a:moveTo>
                    <a:pt x="125827" y="0"/>
                  </a:moveTo>
                  <a:cubicBezTo>
                    <a:pt x="123838" y="605"/>
                    <a:pt x="105071" y="20136"/>
                    <a:pt x="90602" y="12496"/>
                  </a:cubicBezTo>
                  <a:cubicBezTo>
                    <a:pt x="76133" y="4871"/>
                    <a:pt x="66344" y="10713"/>
                    <a:pt x="52384" y="18210"/>
                  </a:cubicBezTo>
                  <a:cubicBezTo>
                    <a:pt x="38441" y="25691"/>
                    <a:pt x="36164" y="14326"/>
                    <a:pt x="22205" y="15854"/>
                  </a:cubicBezTo>
                  <a:cubicBezTo>
                    <a:pt x="8229" y="17382"/>
                    <a:pt x="7274" y="29702"/>
                    <a:pt x="0" y="29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14" name="Google Shape;3514;p30"/>
            <p:cNvSpPr/>
            <p:nvPr/>
          </p:nvSpPr>
          <p:spPr>
            <a:xfrm>
              <a:off x="323275" y="2458550"/>
              <a:ext cx="3160425" cy="733425"/>
            </a:xfrm>
            <a:custGeom>
              <a:avLst/>
              <a:gdLst/>
              <a:ahLst/>
              <a:cxnLst/>
              <a:rect l="l" t="t" r="r" b="b"/>
              <a:pathLst>
                <a:path w="126417" h="29337" fill="none" extrusionOk="0">
                  <a:moveTo>
                    <a:pt x="126417" y="0"/>
                  </a:moveTo>
                  <a:cubicBezTo>
                    <a:pt x="124538" y="557"/>
                    <a:pt x="105310" y="20327"/>
                    <a:pt x="90698" y="12416"/>
                  </a:cubicBezTo>
                  <a:cubicBezTo>
                    <a:pt x="76102" y="4521"/>
                    <a:pt x="66376" y="10776"/>
                    <a:pt x="52321" y="18226"/>
                  </a:cubicBezTo>
                  <a:cubicBezTo>
                    <a:pt x="38282" y="25691"/>
                    <a:pt x="35974" y="13848"/>
                    <a:pt x="22110" y="15520"/>
                  </a:cubicBezTo>
                  <a:cubicBezTo>
                    <a:pt x="8261" y="17191"/>
                    <a:pt x="7402" y="29336"/>
                    <a:pt x="0" y="292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15" name="Google Shape;3515;p30"/>
            <p:cNvSpPr/>
            <p:nvPr/>
          </p:nvSpPr>
          <p:spPr>
            <a:xfrm>
              <a:off x="321675" y="2468500"/>
              <a:ext cx="3175150" cy="725050"/>
            </a:xfrm>
            <a:custGeom>
              <a:avLst/>
              <a:gdLst/>
              <a:ahLst/>
              <a:cxnLst/>
              <a:rect l="l" t="t" r="r" b="b"/>
              <a:pathLst>
                <a:path w="127006" h="29002" fill="none" extrusionOk="0">
                  <a:moveTo>
                    <a:pt x="127006" y="0"/>
                  </a:moveTo>
                  <a:cubicBezTo>
                    <a:pt x="125239" y="541"/>
                    <a:pt x="105549" y="20518"/>
                    <a:pt x="90810" y="12368"/>
                  </a:cubicBezTo>
                  <a:cubicBezTo>
                    <a:pt x="76070" y="4202"/>
                    <a:pt x="66408" y="10856"/>
                    <a:pt x="52258" y="18273"/>
                  </a:cubicBezTo>
                  <a:cubicBezTo>
                    <a:pt x="38123" y="25691"/>
                    <a:pt x="35767" y="13387"/>
                    <a:pt x="22030" y="15201"/>
                  </a:cubicBezTo>
                  <a:cubicBezTo>
                    <a:pt x="8278" y="17016"/>
                    <a:pt x="7546" y="29002"/>
                    <a:pt x="1" y="2893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16" name="Google Shape;3516;p30"/>
            <p:cNvSpPr/>
            <p:nvPr/>
          </p:nvSpPr>
          <p:spPr>
            <a:xfrm>
              <a:off x="320075" y="2478850"/>
              <a:ext cx="3189900" cy="715900"/>
            </a:xfrm>
            <a:custGeom>
              <a:avLst/>
              <a:gdLst/>
              <a:ahLst/>
              <a:cxnLst/>
              <a:rect l="l" t="t" r="r" b="b"/>
              <a:pathLst>
                <a:path w="127596" h="28636" fill="none" extrusionOk="0">
                  <a:moveTo>
                    <a:pt x="127595" y="0"/>
                  </a:moveTo>
                  <a:cubicBezTo>
                    <a:pt x="125940" y="494"/>
                    <a:pt x="105788" y="20709"/>
                    <a:pt x="90921" y="12288"/>
                  </a:cubicBezTo>
                  <a:cubicBezTo>
                    <a:pt x="76055" y="3852"/>
                    <a:pt x="66440" y="10919"/>
                    <a:pt x="52194" y="18289"/>
                  </a:cubicBezTo>
                  <a:cubicBezTo>
                    <a:pt x="37964" y="25675"/>
                    <a:pt x="35576" y="12909"/>
                    <a:pt x="21935" y="14867"/>
                  </a:cubicBezTo>
                  <a:cubicBezTo>
                    <a:pt x="8310" y="16825"/>
                    <a:pt x="7689" y="28636"/>
                    <a:pt x="1" y="285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17" name="Google Shape;3517;p30"/>
            <p:cNvSpPr/>
            <p:nvPr/>
          </p:nvSpPr>
          <p:spPr>
            <a:xfrm>
              <a:off x="318900" y="2488800"/>
              <a:ext cx="3204200" cy="707150"/>
            </a:xfrm>
            <a:custGeom>
              <a:avLst/>
              <a:gdLst/>
              <a:ahLst/>
              <a:cxnLst/>
              <a:rect l="l" t="t" r="r" b="b"/>
              <a:pathLst>
                <a:path w="128168" h="28286" fill="none" extrusionOk="0">
                  <a:moveTo>
                    <a:pt x="128168" y="0"/>
                  </a:moveTo>
                  <a:cubicBezTo>
                    <a:pt x="126624" y="478"/>
                    <a:pt x="106010" y="20916"/>
                    <a:pt x="91000" y="12225"/>
                  </a:cubicBezTo>
                  <a:cubicBezTo>
                    <a:pt x="76006" y="3518"/>
                    <a:pt x="66440" y="10999"/>
                    <a:pt x="52114" y="18337"/>
                  </a:cubicBezTo>
                  <a:cubicBezTo>
                    <a:pt x="37788" y="25675"/>
                    <a:pt x="35353" y="12447"/>
                    <a:pt x="21839" y="14549"/>
                  </a:cubicBezTo>
                  <a:cubicBezTo>
                    <a:pt x="8325" y="16666"/>
                    <a:pt x="7816" y="28285"/>
                    <a:pt x="0" y="282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18" name="Google Shape;3518;p30"/>
            <p:cNvSpPr/>
            <p:nvPr/>
          </p:nvSpPr>
          <p:spPr>
            <a:xfrm>
              <a:off x="317300" y="2499125"/>
              <a:ext cx="3218925" cy="698400"/>
            </a:xfrm>
            <a:custGeom>
              <a:avLst/>
              <a:gdLst/>
              <a:ahLst/>
              <a:cxnLst/>
              <a:rect l="l" t="t" r="r" b="b"/>
              <a:pathLst>
                <a:path w="128757" h="27936" fill="none" extrusionOk="0">
                  <a:moveTo>
                    <a:pt x="128757" y="1"/>
                  </a:moveTo>
                  <a:cubicBezTo>
                    <a:pt x="127324" y="431"/>
                    <a:pt x="106250" y="21107"/>
                    <a:pt x="91112" y="12146"/>
                  </a:cubicBezTo>
                  <a:cubicBezTo>
                    <a:pt x="75975" y="3184"/>
                    <a:pt x="66472" y="11063"/>
                    <a:pt x="52051" y="18354"/>
                  </a:cubicBezTo>
                  <a:cubicBezTo>
                    <a:pt x="37629" y="25660"/>
                    <a:pt x="35162" y="11971"/>
                    <a:pt x="21760" y="14215"/>
                  </a:cubicBezTo>
                  <a:cubicBezTo>
                    <a:pt x="8357" y="16475"/>
                    <a:pt x="7959" y="27936"/>
                    <a:pt x="1" y="2787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19" name="Google Shape;3519;p30"/>
            <p:cNvSpPr/>
            <p:nvPr/>
          </p:nvSpPr>
          <p:spPr>
            <a:xfrm>
              <a:off x="315700" y="2509075"/>
              <a:ext cx="3233675" cy="689650"/>
            </a:xfrm>
            <a:custGeom>
              <a:avLst/>
              <a:gdLst/>
              <a:ahLst/>
              <a:cxnLst/>
              <a:rect l="l" t="t" r="r" b="b"/>
              <a:pathLst>
                <a:path w="129347" h="27586" fill="none" extrusionOk="0">
                  <a:moveTo>
                    <a:pt x="129346" y="1"/>
                  </a:moveTo>
                  <a:cubicBezTo>
                    <a:pt x="128025" y="399"/>
                    <a:pt x="106489" y="21298"/>
                    <a:pt x="91224" y="12082"/>
                  </a:cubicBezTo>
                  <a:cubicBezTo>
                    <a:pt x="75959" y="2850"/>
                    <a:pt x="66504" y="11143"/>
                    <a:pt x="51987" y="18401"/>
                  </a:cubicBezTo>
                  <a:cubicBezTo>
                    <a:pt x="37455" y="25660"/>
                    <a:pt x="34956" y="11509"/>
                    <a:pt x="21665" y="13897"/>
                  </a:cubicBezTo>
                  <a:cubicBezTo>
                    <a:pt x="8373" y="16300"/>
                    <a:pt x="8087" y="27586"/>
                    <a:pt x="1" y="2752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20" name="Google Shape;3520;p30"/>
            <p:cNvSpPr/>
            <p:nvPr/>
          </p:nvSpPr>
          <p:spPr>
            <a:xfrm>
              <a:off x="314125" y="2519425"/>
              <a:ext cx="3248375" cy="680500"/>
            </a:xfrm>
            <a:custGeom>
              <a:avLst/>
              <a:gdLst/>
              <a:ahLst/>
              <a:cxnLst/>
              <a:rect l="l" t="t" r="r" b="b"/>
              <a:pathLst>
                <a:path w="129935" h="27220" fill="none" extrusionOk="0">
                  <a:moveTo>
                    <a:pt x="129934" y="1"/>
                  </a:moveTo>
                  <a:cubicBezTo>
                    <a:pt x="128725" y="367"/>
                    <a:pt x="106727" y="21489"/>
                    <a:pt x="91335" y="12002"/>
                  </a:cubicBezTo>
                  <a:cubicBezTo>
                    <a:pt x="75926" y="2516"/>
                    <a:pt x="66535" y="11207"/>
                    <a:pt x="51923" y="18417"/>
                  </a:cubicBezTo>
                  <a:cubicBezTo>
                    <a:pt x="37295" y="25644"/>
                    <a:pt x="34764" y="11031"/>
                    <a:pt x="21584" y="13578"/>
                  </a:cubicBezTo>
                  <a:cubicBezTo>
                    <a:pt x="8405" y="16125"/>
                    <a:pt x="8230" y="27219"/>
                    <a:pt x="0" y="2715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21" name="Google Shape;3521;p30"/>
            <p:cNvSpPr/>
            <p:nvPr/>
          </p:nvSpPr>
          <p:spPr>
            <a:xfrm>
              <a:off x="312525" y="2529375"/>
              <a:ext cx="3263100" cy="672150"/>
            </a:xfrm>
            <a:custGeom>
              <a:avLst/>
              <a:gdLst/>
              <a:ahLst/>
              <a:cxnLst/>
              <a:rect l="l" t="t" r="r" b="b"/>
              <a:pathLst>
                <a:path w="130524" h="26886" fill="none" extrusionOk="0">
                  <a:moveTo>
                    <a:pt x="130524" y="1"/>
                  </a:moveTo>
                  <a:cubicBezTo>
                    <a:pt x="129425" y="335"/>
                    <a:pt x="106966" y="21696"/>
                    <a:pt x="91430" y="11939"/>
                  </a:cubicBezTo>
                  <a:cubicBezTo>
                    <a:pt x="75895" y="2181"/>
                    <a:pt x="66567" y="11286"/>
                    <a:pt x="51844" y="18465"/>
                  </a:cubicBezTo>
                  <a:cubicBezTo>
                    <a:pt x="37136" y="25644"/>
                    <a:pt x="34557" y="10554"/>
                    <a:pt x="21505" y="13260"/>
                  </a:cubicBezTo>
                  <a:cubicBezTo>
                    <a:pt x="8437" y="15950"/>
                    <a:pt x="8373" y="26885"/>
                    <a:pt x="1" y="2682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22" name="Google Shape;3522;p30"/>
            <p:cNvSpPr/>
            <p:nvPr/>
          </p:nvSpPr>
          <p:spPr>
            <a:xfrm>
              <a:off x="311325" y="2539725"/>
              <a:ext cx="3277825" cy="662975"/>
            </a:xfrm>
            <a:custGeom>
              <a:avLst/>
              <a:gdLst/>
              <a:ahLst/>
              <a:cxnLst/>
              <a:rect l="l" t="t" r="r" b="b"/>
              <a:pathLst>
                <a:path w="131113" h="26519" fill="none" extrusionOk="0">
                  <a:moveTo>
                    <a:pt x="131113" y="0"/>
                  </a:moveTo>
                  <a:cubicBezTo>
                    <a:pt x="130110" y="303"/>
                    <a:pt x="107205" y="21887"/>
                    <a:pt x="91526" y="11859"/>
                  </a:cubicBezTo>
                  <a:cubicBezTo>
                    <a:pt x="75847" y="1831"/>
                    <a:pt x="66568" y="11350"/>
                    <a:pt x="51764" y="18496"/>
                  </a:cubicBezTo>
                  <a:cubicBezTo>
                    <a:pt x="36961" y="25627"/>
                    <a:pt x="34351" y="10076"/>
                    <a:pt x="21394" y="12925"/>
                  </a:cubicBezTo>
                  <a:cubicBezTo>
                    <a:pt x="8453" y="15759"/>
                    <a:pt x="8501" y="26519"/>
                    <a:pt x="1" y="264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23" name="Google Shape;3523;p30"/>
            <p:cNvSpPr/>
            <p:nvPr/>
          </p:nvSpPr>
          <p:spPr>
            <a:xfrm>
              <a:off x="309750" y="2549675"/>
              <a:ext cx="3292550" cy="654225"/>
            </a:xfrm>
            <a:custGeom>
              <a:avLst/>
              <a:gdLst/>
              <a:ahLst/>
              <a:cxnLst/>
              <a:rect l="l" t="t" r="r" b="b"/>
              <a:pathLst>
                <a:path w="131702" h="26169" fill="none" extrusionOk="0">
                  <a:moveTo>
                    <a:pt x="131701" y="0"/>
                  </a:moveTo>
                  <a:cubicBezTo>
                    <a:pt x="130810" y="271"/>
                    <a:pt x="107443" y="22078"/>
                    <a:pt x="91637" y="11795"/>
                  </a:cubicBezTo>
                  <a:cubicBezTo>
                    <a:pt x="75831" y="1513"/>
                    <a:pt x="66599" y="11429"/>
                    <a:pt x="51700" y="18528"/>
                  </a:cubicBezTo>
                  <a:cubicBezTo>
                    <a:pt x="36801" y="25627"/>
                    <a:pt x="34143" y="9615"/>
                    <a:pt x="21314" y="12607"/>
                  </a:cubicBezTo>
                  <a:cubicBezTo>
                    <a:pt x="8484" y="15584"/>
                    <a:pt x="8643" y="26169"/>
                    <a:pt x="0" y="2610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24" name="Google Shape;3524;p30"/>
            <p:cNvSpPr/>
            <p:nvPr/>
          </p:nvSpPr>
          <p:spPr>
            <a:xfrm>
              <a:off x="308150" y="2560025"/>
              <a:ext cx="3307275" cy="645475"/>
            </a:xfrm>
            <a:custGeom>
              <a:avLst/>
              <a:gdLst/>
              <a:ahLst/>
              <a:cxnLst/>
              <a:rect l="l" t="t" r="r" b="b"/>
              <a:pathLst>
                <a:path w="132291" h="25819" fill="none" extrusionOk="0">
                  <a:moveTo>
                    <a:pt x="132290" y="0"/>
                  </a:moveTo>
                  <a:cubicBezTo>
                    <a:pt x="131510" y="223"/>
                    <a:pt x="107682" y="22269"/>
                    <a:pt x="91733" y="11715"/>
                  </a:cubicBezTo>
                  <a:cubicBezTo>
                    <a:pt x="75799" y="1162"/>
                    <a:pt x="66631" y="11493"/>
                    <a:pt x="51637" y="18560"/>
                  </a:cubicBezTo>
                  <a:cubicBezTo>
                    <a:pt x="36642" y="25627"/>
                    <a:pt x="33952" y="9137"/>
                    <a:pt x="21234" y="12273"/>
                  </a:cubicBezTo>
                  <a:cubicBezTo>
                    <a:pt x="8500" y="15408"/>
                    <a:pt x="8771" y="25818"/>
                    <a:pt x="0" y="257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25" name="Google Shape;3525;p30"/>
            <p:cNvSpPr/>
            <p:nvPr/>
          </p:nvSpPr>
          <p:spPr>
            <a:xfrm>
              <a:off x="306550" y="2569975"/>
              <a:ext cx="3322000" cy="640700"/>
            </a:xfrm>
            <a:custGeom>
              <a:avLst/>
              <a:gdLst/>
              <a:ahLst/>
              <a:cxnLst/>
              <a:rect l="l" t="t" r="r" b="b"/>
              <a:pathLst>
                <a:path w="132880" h="25628" fill="none" extrusionOk="0">
                  <a:moveTo>
                    <a:pt x="132880" y="0"/>
                  </a:moveTo>
                  <a:cubicBezTo>
                    <a:pt x="132211" y="207"/>
                    <a:pt x="107921" y="22476"/>
                    <a:pt x="91844" y="11652"/>
                  </a:cubicBezTo>
                  <a:cubicBezTo>
                    <a:pt x="75768" y="844"/>
                    <a:pt x="66663" y="11572"/>
                    <a:pt x="51573" y="18592"/>
                  </a:cubicBezTo>
                  <a:cubicBezTo>
                    <a:pt x="36484" y="25627"/>
                    <a:pt x="33746" y="8675"/>
                    <a:pt x="21139" y="11954"/>
                  </a:cubicBezTo>
                  <a:cubicBezTo>
                    <a:pt x="8533" y="15233"/>
                    <a:pt x="8915" y="25468"/>
                    <a:pt x="1" y="2540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26" name="Google Shape;3526;p30"/>
            <p:cNvSpPr/>
            <p:nvPr/>
          </p:nvSpPr>
          <p:spPr>
            <a:xfrm>
              <a:off x="304975" y="2580325"/>
              <a:ext cx="3336700" cy="640300"/>
            </a:xfrm>
            <a:custGeom>
              <a:avLst/>
              <a:gdLst/>
              <a:ahLst/>
              <a:cxnLst/>
              <a:rect l="l" t="t" r="r" b="b"/>
              <a:pathLst>
                <a:path w="133468" h="25612" fill="none" extrusionOk="0">
                  <a:moveTo>
                    <a:pt x="133468" y="0"/>
                  </a:moveTo>
                  <a:cubicBezTo>
                    <a:pt x="132911" y="159"/>
                    <a:pt x="108159" y="22666"/>
                    <a:pt x="91955" y="11572"/>
                  </a:cubicBezTo>
                  <a:cubicBezTo>
                    <a:pt x="75751" y="493"/>
                    <a:pt x="66678" y="11636"/>
                    <a:pt x="51509" y="18623"/>
                  </a:cubicBezTo>
                  <a:cubicBezTo>
                    <a:pt x="36324" y="25611"/>
                    <a:pt x="33554" y="8197"/>
                    <a:pt x="21059" y="11620"/>
                  </a:cubicBezTo>
                  <a:cubicBezTo>
                    <a:pt x="8564" y="15042"/>
                    <a:pt x="9057" y="25102"/>
                    <a:pt x="0" y="250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27" name="Google Shape;3527;p30"/>
            <p:cNvSpPr/>
            <p:nvPr/>
          </p:nvSpPr>
          <p:spPr>
            <a:xfrm>
              <a:off x="303375" y="2590250"/>
              <a:ext cx="3351450" cy="640325"/>
            </a:xfrm>
            <a:custGeom>
              <a:avLst/>
              <a:gdLst/>
              <a:ahLst/>
              <a:cxnLst/>
              <a:rect l="l" t="t" r="r" b="b"/>
              <a:pathLst>
                <a:path w="134058" h="25613" fill="none" extrusionOk="0">
                  <a:moveTo>
                    <a:pt x="134057" y="1"/>
                  </a:moveTo>
                  <a:cubicBezTo>
                    <a:pt x="133612" y="144"/>
                    <a:pt x="108398" y="22858"/>
                    <a:pt x="92051" y="11509"/>
                  </a:cubicBezTo>
                  <a:cubicBezTo>
                    <a:pt x="75720" y="160"/>
                    <a:pt x="66710" y="11716"/>
                    <a:pt x="51446" y="18656"/>
                  </a:cubicBezTo>
                  <a:cubicBezTo>
                    <a:pt x="36165" y="25612"/>
                    <a:pt x="33348" y="7737"/>
                    <a:pt x="20964" y="11302"/>
                  </a:cubicBezTo>
                  <a:cubicBezTo>
                    <a:pt x="8596" y="14868"/>
                    <a:pt x="9201" y="24768"/>
                    <a:pt x="0" y="24689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28" name="Google Shape;3528;p30"/>
            <p:cNvSpPr/>
            <p:nvPr/>
          </p:nvSpPr>
          <p:spPr>
            <a:xfrm>
              <a:off x="302175" y="2596225"/>
              <a:ext cx="3365775" cy="644300"/>
            </a:xfrm>
            <a:custGeom>
              <a:avLst/>
              <a:gdLst/>
              <a:ahLst/>
              <a:cxnLst/>
              <a:rect l="l" t="t" r="r" b="b"/>
              <a:pathLst>
                <a:path w="134631" h="25772" fill="none" extrusionOk="0">
                  <a:moveTo>
                    <a:pt x="134630" y="176"/>
                  </a:moveTo>
                  <a:cubicBezTo>
                    <a:pt x="134296" y="271"/>
                    <a:pt x="108621" y="23224"/>
                    <a:pt x="92147" y="11605"/>
                  </a:cubicBezTo>
                  <a:cubicBezTo>
                    <a:pt x="75672" y="1"/>
                    <a:pt x="66727" y="11955"/>
                    <a:pt x="51366" y="18863"/>
                  </a:cubicBezTo>
                  <a:cubicBezTo>
                    <a:pt x="35990" y="25771"/>
                    <a:pt x="33141" y="7434"/>
                    <a:pt x="20868" y="11143"/>
                  </a:cubicBezTo>
                  <a:cubicBezTo>
                    <a:pt x="8612" y="14868"/>
                    <a:pt x="9328" y="24577"/>
                    <a:pt x="1" y="2451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29" name="Google Shape;3529;p30"/>
            <p:cNvSpPr/>
            <p:nvPr/>
          </p:nvSpPr>
          <p:spPr>
            <a:xfrm>
              <a:off x="300600" y="2597825"/>
              <a:ext cx="3380475" cy="652625"/>
            </a:xfrm>
            <a:custGeom>
              <a:avLst/>
              <a:gdLst/>
              <a:ahLst/>
              <a:cxnLst/>
              <a:rect l="l" t="t" r="r" b="b"/>
              <a:pathLst>
                <a:path w="135219" h="26105" fill="none" extrusionOk="0">
                  <a:moveTo>
                    <a:pt x="135219" y="510"/>
                  </a:moveTo>
                  <a:cubicBezTo>
                    <a:pt x="134996" y="573"/>
                    <a:pt x="108859" y="23765"/>
                    <a:pt x="92258" y="11875"/>
                  </a:cubicBezTo>
                  <a:cubicBezTo>
                    <a:pt x="75656" y="0"/>
                    <a:pt x="66758" y="12368"/>
                    <a:pt x="51286" y="19229"/>
                  </a:cubicBezTo>
                  <a:cubicBezTo>
                    <a:pt x="35830" y="26105"/>
                    <a:pt x="32933" y="7306"/>
                    <a:pt x="20788" y="11174"/>
                  </a:cubicBezTo>
                  <a:cubicBezTo>
                    <a:pt x="8627" y="15026"/>
                    <a:pt x="9455" y="24561"/>
                    <a:pt x="0" y="24497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30" name="Google Shape;3530;p30"/>
            <p:cNvSpPr/>
            <p:nvPr/>
          </p:nvSpPr>
          <p:spPr>
            <a:xfrm>
              <a:off x="299000" y="2599425"/>
              <a:ext cx="3395225" cy="660975"/>
            </a:xfrm>
            <a:custGeom>
              <a:avLst/>
              <a:gdLst/>
              <a:ahLst/>
              <a:cxnLst/>
              <a:rect l="l" t="t" r="r" b="b"/>
              <a:pathLst>
                <a:path w="135809" h="26439" fill="none" extrusionOk="0">
                  <a:moveTo>
                    <a:pt x="135808" y="860"/>
                  </a:moveTo>
                  <a:cubicBezTo>
                    <a:pt x="135697" y="891"/>
                    <a:pt x="109099" y="24290"/>
                    <a:pt x="92369" y="12145"/>
                  </a:cubicBezTo>
                  <a:cubicBezTo>
                    <a:pt x="75624" y="0"/>
                    <a:pt x="66774" y="12782"/>
                    <a:pt x="51223" y="19610"/>
                  </a:cubicBezTo>
                  <a:cubicBezTo>
                    <a:pt x="35671" y="26439"/>
                    <a:pt x="32727" y="7179"/>
                    <a:pt x="20693" y="11190"/>
                  </a:cubicBezTo>
                  <a:cubicBezTo>
                    <a:pt x="8659" y="15185"/>
                    <a:pt x="9599" y="24561"/>
                    <a:pt x="0" y="2448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31" name="Google Shape;3531;p30"/>
            <p:cNvSpPr/>
            <p:nvPr/>
          </p:nvSpPr>
          <p:spPr>
            <a:xfrm>
              <a:off x="297400" y="2601400"/>
              <a:ext cx="3410350" cy="668950"/>
            </a:xfrm>
            <a:custGeom>
              <a:avLst/>
              <a:gdLst/>
              <a:ahLst/>
              <a:cxnLst/>
              <a:rect l="l" t="t" r="r" b="b"/>
              <a:pathLst>
                <a:path w="136414" h="26758" fill="none" extrusionOk="0">
                  <a:moveTo>
                    <a:pt x="136413" y="1179"/>
                  </a:moveTo>
                  <a:cubicBezTo>
                    <a:pt x="136413" y="1179"/>
                    <a:pt x="109338" y="24816"/>
                    <a:pt x="92465" y="12416"/>
                  </a:cubicBezTo>
                  <a:cubicBezTo>
                    <a:pt x="75593" y="1"/>
                    <a:pt x="66806" y="13180"/>
                    <a:pt x="51159" y="19977"/>
                  </a:cubicBezTo>
                  <a:cubicBezTo>
                    <a:pt x="35513" y="26758"/>
                    <a:pt x="32536" y="7036"/>
                    <a:pt x="20614" y="11191"/>
                  </a:cubicBezTo>
                  <a:cubicBezTo>
                    <a:pt x="8692" y="15345"/>
                    <a:pt x="9742" y="24529"/>
                    <a:pt x="1" y="2446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sp>
        <p:nvSpPr>
          <p:cNvPr id="3532" name="Google Shape;3532;p30"/>
          <p:cNvSpPr/>
          <p:nvPr/>
        </p:nvSpPr>
        <p:spPr>
          <a:xfrm rot="7473303">
            <a:off x="-9231210" y="10995984"/>
            <a:ext cx="19717939" cy="17129002"/>
          </a:xfrm>
          <a:prstGeom prst="flowChartOnlineStorag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grpSp>
        <p:nvGrpSpPr>
          <p:cNvPr id="3533" name="Google Shape;3533;p30"/>
          <p:cNvGrpSpPr/>
          <p:nvPr/>
        </p:nvGrpSpPr>
        <p:grpSpPr>
          <a:xfrm rot="9914529" flipH="1">
            <a:off x="-18374157" y="-6827312"/>
            <a:ext cx="32399846" cy="32248992"/>
            <a:chOff x="3899125" y="1769725"/>
            <a:chExt cx="2025925" cy="2015950"/>
          </a:xfrm>
        </p:grpSpPr>
        <p:sp>
          <p:nvSpPr>
            <p:cNvPr id="3534" name="Google Shape;3534;p30"/>
            <p:cNvSpPr/>
            <p:nvPr/>
          </p:nvSpPr>
          <p:spPr>
            <a:xfrm>
              <a:off x="4184450" y="1769725"/>
              <a:ext cx="1653850" cy="1128175"/>
            </a:xfrm>
            <a:custGeom>
              <a:avLst/>
              <a:gdLst/>
              <a:ahLst/>
              <a:cxnLst/>
              <a:rect l="l" t="t" r="r" b="b"/>
              <a:pathLst>
                <a:path w="66154" h="45127" fill="none" extrusionOk="0">
                  <a:moveTo>
                    <a:pt x="66153" y="7370"/>
                  </a:moveTo>
                  <a:cubicBezTo>
                    <a:pt x="66153" y="7370"/>
                    <a:pt x="55807" y="0"/>
                    <a:pt x="46877" y="16109"/>
                  </a:cubicBezTo>
                  <a:cubicBezTo>
                    <a:pt x="37932" y="32201"/>
                    <a:pt x="33793" y="25086"/>
                    <a:pt x="25994" y="25595"/>
                  </a:cubicBezTo>
                  <a:cubicBezTo>
                    <a:pt x="18194" y="26089"/>
                    <a:pt x="16157" y="42754"/>
                    <a:pt x="10172" y="43948"/>
                  </a:cubicBezTo>
                  <a:cubicBezTo>
                    <a:pt x="4203" y="45126"/>
                    <a:pt x="4982" y="37502"/>
                    <a:pt x="0" y="411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35" name="Google Shape;3535;p30"/>
            <p:cNvSpPr/>
            <p:nvPr/>
          </p:nvSpPr>
          <p:spPr>
            <a:xfrm>
              <a:off x="4180475" y="1772500"/>
              <a:ext cx="1659000" cy="1136525"/>
            </a:xfrm>
            <a:custGeom>
              <a:avLst/>
              <a:gdLst/>
              <a:ahLst/>
              <a:cxnLst/>
              <a:rect l="l" t="t" r="r" b="b"/>
              <a:pathLst>
                <a:path w="66360" h="45461" fill="none" extrusionOk="0">
                  <a:moveTo>
                    <a:pt x="0" y="41641"/>
                  </a:moveTo>
                  <a:cubicBezTo>
                    <a:pt x="4903" y="37996"/>
                    <a:pt x="4441" y="45461"/>
                    <a:pt x="10410" y="44044"/>
                  </a:cubicBezTo>
                  <a:cubicBezTo>
                    <a:pt x="16379" y="42628"/>
                    <a:pt x="18512" y="26217"/>
                    <a:pt x="26359" y="25644"/>
                  </a:cubicBezTo>
                  <a:cubicBezTo>
                    <a:pt x="34207" y="25055"/>
                    <a:pt x="38218" y="31883"/>
                    <a:pt x="47132" y="15934"/>
                  </a:cubicBezTo>
                  <a:cubicBezTo>
                    <a:pt x="56061" y="1"/>
                    <a:pt x="66280" y="7339"/>
                    <a:pt x="66360" y="725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36" name="Google Shape;3536;p30"/>
            <p:cNvSpPr/>
            <p:nvPr/>
          </p:nvSpPr>
          <p:spPr>
            <a:xfrm>
              <a:off x="4176475" y="1774900"/>
              <a:ext cx="1664200" cy="1145275"/>
            </a:xfrm>
            <a:custGeom>
              <a:avLst/>
              <a:gdLst/>
              <a:ahLst/>
              <a:cxnLst/>
              <a:rect l="l" t="t" r="r" b="b"/>
              <a:pathLst>
                <a:path w="66568" h="45811" fill="none" extrusionOk="0">
                  <a:moveTo>
                    <a:pt x="1" y="42102"/>
                  </a:moveTo>
                  <a:cubicBezTo>
                    <a:pt x="4840" y="38504"/>
                    <a:pt x="4697" y="45810"/>
                    <a:pt x="10650" y="44155"/>
                  </a:cubicBezTo>
                  <a:cubicBezTo>
                    <a:pt x="16603" y="42516"/>
                    <a:pt x="18847" y="26359"/>
                    <a:pt x="26726" y="25707"/>
                  </a:cubicBezTo>
                  <a:cubicBezTo>
                    <a:pt x="34606" y="25038"/>
                    <a:pt x="38505" y="31580"/>
                    <a:pt x="47403" y="15790"/>
                  </a:cubicBezTo>
                  <a:cubicBezTo>
                    <a:pt x="56301" y="0"/>
                    <a:pt x="66424" y="7322"/>
                    <a:pt x="66568" y="714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37" name="Google Shape;3537;p30"/>
            <p:cNvSpPr/>
            <p:nvPr/>
          </p:nvSpPr>
          <p:spPr>
            <a:xfrm>
              <a:off x="4172500" y="1777275"/>
              <a:ext cx="1669375" cy="1153650"/>
            </a:xfrm>
            <a:custGeom>
              <a:avLst/>
              <a:gdLst/>
              <a:ahLst/>
              <a:cxnLst/>
              <a:rect l="l" t="t" r="r" b="b"/>
              <a:pathLst>
                <a:path w="66775" h="46146" fill="none" extrusionOk="0">
                  <a:moveTo>
                    <a:pt x="1" y="42564"/>
                  </a:moveTo>
                  <a:cubicBezTo>
                    <a:pt x="4760" y="39014"/>
                    <a:pt x="4951" y="46145"/>
                    <a:pt x="10888" y="44267"/>
                  </a:cubicBezTo>
                  <a:cubicBezTo>
                    <a:pt x="16841" y="42389"/>
                    <a:pt x="19165" y="26503"/>
                    <a:pt x="27092" y="25755"/>
                  </a:cubicBezTo>
                  <a:cubicBezTo>
                    <a:pt x="35003" y="25023"/>
                    <a:pt x="38776" y="31294"/>
                    <a:pt x="47674" y="15648"/>
                  </a:cubicBezTo>
                  <a:cubicBezTo>
                    <a:pt x="56555" y="1"/>
                    <a:pt x="66552" y="7307"/>
                    <a:pt x="66774" y="703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38" name="Google Shape;3538;p30"/>
            <p:cNvSpPr/>
            <p:nvPr/>
          </p:nvSpPr>
          <p:spPr>
            <a:xfrm>
              <a:off x="4168525" y="1780075"/>
              <a:ext cx="1674550" cy="1161975"/>
            </a:xfrm>
            <a:custGeom>
              <a:avLst/>
              <a:gdLst/>
              <a:ahLst/>
              <a:cxnLst/>
              <a:rect l="l" t="t" r="r" b="b"/>
              <a:pathLst>
                <a:path w="66982" h="46479" fill="none" extrusionOk="0">
                  <a:moveTo>
                    <a:pt x="1" y="43009"/>
                  </a:moveTo>
                  <a:cubicBezTo>
                    <a:pt x="4696" y="39507"/>
                    <a:pt x="5190" y="46479"/>
                    <a:pt x="11127" y="44378"/>
                  </a:cubicBezTo>
                  <a:cubicBezTo>
                    <a:pt x="17064" y="42261"/>
                    <a:pt x="19484" y="26630"/>
                    <a:pt x="27458" y="25802"/>
                  </a:cubicBezTo>
                  <a:cubicBezTo>
                    <a:pt x="35417" y="24975"/>
                    <a:pt x="39062" y="30975"/>
                    <a:pt x="47928" y="15488"/>
                  </a:cubicBezTo>
                  <a:cubicBezTo>
                    <a:pt x="56794" y="0"/>
                    <a:pt x="66679" y="7274"/>
                    <a:pt x="66981" y="692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39" name="Google Shape;3539;p30"/>
            <p:cNvSpPr/>
            <p:nvPr/>
          </p:nvSpPr>
          <p:spPr>
            <a:xfrm>
              <a:off x="4164550" y="1782450"/>
              <a:ext cx="1679700" cy="1170350"/>
            </a:xfrm>
            <a:custGeom>
              <a:avLst/>
              <a:gdLst/>
              <a:ahLst/>
              <a:cxnLst/>
              <a:rect l="l" t="t" r="r" b="b"/>
              <a:pathLst>
                <a:path w="67188" h="46814" fill="none" extrusionOk="0">
                  <a:moveTo>
                    <a:pt x="0" y="43471"/>
                  </a:moveTo>
                  <a:cubicBezTo>
                    <a:pt x="4617" y="40033"/>
                    <a:pt x="5444" y="46814"/>
                    <a:pt x="11366" y="44490"/>
                  </a:cubicBezTo>
                  <a:cubicBezTo>
                    <a:pt x="17303" y="42150"/>
                    <a:pt x="19818" y="26774"/>
                    <a:pt x="27808" y="25866"/>
                  </a:cubicBezTo>
                  <a:cubicBezTo>
                    <a:pt x="35815" y="24959"/>
                    <a:pt x="39348" y="30673"/>
                    <a:pt x="48198" y="15345"/>
                  </a:cubicBezTo>
                  <a:cubicBezTo>
                    <a:pt x="57049" y="1"/>
                    <a:pt x="66822" y="7259"/>
                    <a:pt x="67188" y="681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40" name="Google Shape;3540;p30"/>
            <p:cNvSpPr/>
            <p:nvPr/>
          </p:nvSpPr>
          <p:spPr>
            <a:xfrm>
              <a:off x="4160575" y="1785250"/>
              <a:ext cx="1684875" cy="1178700"/>
            </a:xfrm>
            <a:custGeom>
              <a:avLst/>
              <a:gdLst/>
              <a:ahLst/>
              <a:cxnLst/>
              <a:rect l="l" t="t" r="r" b="b"/>
              <a:pathLst>
                <a:path w="67395" h="47148" fill="none" extrusionOk="0">
                  <a:moveTo>
                    <a:pt x="0" y="43900"/>
                  </a:moveTo>
                  <a:cubicBezTo>
                    <a:pt x="4553" y="40526"/>
                    <a:pt x="5683" y="47147"/>
                    <a:pt x="11604" y="44585"/>
                  </a:cubicBezTo>
                  <a:cubicBezTo>
                    <a:pt x="17525" y="42022"/>
                    <a:pt x="20136" y="26900"/>
                    <a:pt x="28174" y="25914"/>
                  </a:cubicBezTo>
                  <a:cubicBezTo>
                    <a:pt x="36212" y="24927"/>
                    <a:pt x="39635" y="30355"/>
                    <a:pt x="48469" y="15185"/>
                  </a:cubicBezTo>
                  <a:cubicBezTo>
                    <a:pt x="57303" y="0"/>
                    <a:pt x="66949" y="7227"/>
                    <a:pt x="67395" y="668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41" name="Google Shape;3541;p30"/>
            <p:cNvSpPr/>
            <p:nvPr/>
          </p:nvSpPr>
          <p:spPr>
            <a:xfrm>
              <a:off x="4156600" y="1787625"/>
              <a:ext cx="1690050" cy="1187475"/>
            </a:xfrm>
            <a:custGeom>
              <a:avLst/>
              <a:gdLst/>
              <a:ahLst/>
              <a:cxnLst/>
              <a:rect l="l" t="t" r="r" b="b"/>
              <a:pathLst>
                <a:path w="67602" h="47499" fill="none" extrusionOk="0">
                  <a:moveTo>
                    <a:pt x="0" y="44362"/>
                  </a:moveTo>
                  <a:cubicBezTo>
                    <a:pt x="4473" y="41036"/>
                    <a:pt x="5937" y="47498"/>
                    <a:pt x="11843" y="44697"/>
                  </a:cubicBezTo>
                  <a:cubicBezTo>
                    <a:pt x="17764" y="41911"/>
                    <a:pt x="20470" y="27044"/>
                    <a:pt x="28540" y="25978"/>
                  </a:cubicBezTo>
                  <a:cubicBezTo>
                    <a:pt x="36626" y="24911"/>
                    <a:pt x="39905" y="30069"/>
                    <a:pt x="48723" y="15027"/>
                  </a:cubicBezTo>
                  <a:cubicBezTo>
                    <a:pt x="57542" y="1"/>
                    <a:pt x="67092" y="7195"/>
                    <a:pt x="67601" y="659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42" name="Google Shape;3542;p30"/>
            <p:cNvSpPr/>
            <p:nvPr/>
          </p:nvSpPr>
          <p:spPr>
            <a:xfrm>
              <a:off x="4152600" y="1790025"/>
              <a:ext cx="1695250" cy="1195800"/>
            </a:xfrm>
            <a:custGeom>
              <a:avLst/>
              <a:gdLst/>
              <a:ahLst/>
              <a:cxnLst/>
              <a:rect l="l" t="t" r="r" b="b"/>
              <a:pathLst>
                <a:path w="67810" h="47832" fill="none" extrusionOk="0">
                  <a:moveTo>
                    <a:pt x="1" y="44823"/>
                  </a:moveTo>
                  <a:cubicBezTo>
                    <a:pt x="4410" y="41544"/>
                    <a:pt x="6177" y="47832"/>
                    <a:pt x="12082" y="44808"/>
                  </a:cubicBezTo>
                  <a:cubicBezTo>
                    <a:pt x="17988" y="41783"/>
                    <a:pt x="20789" y="27187"/>
                    <a:pt x="28907" y="26041"/>
                  </a:cubicBezTo>
                  <a:cubicBezTo>
                    <a:pt x="37025" y="24879"/>
                    <a:pt x="40192" y="29766"/>
                    <a:pt x="48995" y="14883"/>
                  </a:cubicBezTo>
                  <a:cubicBezTo>
                    <a:pt x="57797" y="0"/>
                    <a:pt x="67220" y="7179"/>
                    <a:pt x="67809" y="647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43" name="Google Shape;3543;p30"/>
            <p:cNvSpPr/>
            <p:nvPr/>
          </p:nvSpPr>
          <p:spPr>
            <a:xfrm>
              <a:off x="4148225" y="1792800"/>
              <a:ext cx="1700800" cy="1204175"/>
            </a:xfrm>
            <a:custGeom>
              <a:avLst/>
              <a:gdLst/>
              <a:ahLst/>
              <a:cxnLst/>
              <a:rect l="l" t="t" r="r" b="b"/>
              <a:pathLst>
                <a:path w="68032" h="48167" fill="none" extrusionOk="0">
                  <a:moveTo>
                    <a:pt x="1" y="45270"/>
                  </a:moveTo>
                  <a:cubicBezTo>
                    <a:pt x="4346" y="42038"/>
                    <a:pt x="6447" y="48167"/>
                    <a:pt x="12337" y="44903"/>
                  </a:cubicBezTo>
                  <a:cubicBezTo>
                    <a:pt x="18226" y="41656"/>
                    <a:pt x="21123" y="27315"/>
                    <a:pt x="29289" y="26073"/>
                  </a:cubicBezTo>
                  <a:cubicBezTo>
                    <a:pt x="37439" y="24848"/>
                    <a:pt x="40495" y="29448"/>
                    <a:pt x="49281" y="14724"/>
                  </a:cubicBezTo>
                  <a:cubicBezTo>
                    <a:pt x="58052" y="0"/>
                    <a:pt x="67379" y="7147"/>
                    <a:pt x="68032" y="636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44" name="Google Shape;3544;p30"/>
            <p:cNvSpPr/>
            <p:nvPr/>
          </p:nvSpPr>
          <p:spPr>
            <a:xfrm>
              <a:off x="4144250" y="1795175"/>
              <a:ext cx="1705975" cy="1212550"/>
            </a:xfrm>
            <a:custGeom>
              <a:avLst/>
              <a:gdLst/>
              <a:ahLst/>
              <a:cxnLst/>
              <a:rect l="l" t="t" r="r" b="b"/>
              <a:pathLst>
                <a:path w="68239" h="48502" fill="none" extrusionOk="0">
                  <a:moveTo>
                    <a:pt x="1" y="45732"/>
                  </a:moveTo>
                  <a:cubicBezTo>
                    <a:pt x="4282" y="42548"/>
                    <a:pt x="6702" y="48501"/>
                    <a:pt x="12575" y="45031"/>
                  </a:cubicBezTo>
                  <a:cubicBezTo>
                    <a:pt x="18465" y="41545"/>
                    <a:pt x="21457" y="27459"/>
                    <a:pt x="29655" y="26137"/>
                  </a:cubicBezTo>
                  <a:cubicBezTo>
                    <a:pt x="37836" y="24832"/>
                    <a:pt x="40765" y="29162"/>
                    <a:pt x="49536" y="14581"/>
                  </a:cubicBezTo>
                  <a:cubicBezTo>
                    <a:pt x="58306" y="1"/>
                    <a:pt x="67507" y="7132"/>
                    <a:pt x="68239" y="625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45" name="Google Shape;3545;p30"/>
            <p:cNvSpPr/>
            <p:nvPr/>
          </p:nvSpPr>
          <p:spPr>
            <a:xfrm>
              <a:off x="4140275" y="1797575"/>
              <a:ext cx="1711550" cy="1221300"/>
            </a:xfrm>
            <a:custGeom>
              <a:avLst/>
              <a:gdLst/>
              <a:ahLst/>
              <a:cxnLst/>
              <a:rect l="l" t="t" r="r" b="b"/>
              <a:pathLst>
                <a:path w="68462" h="48852" fill="none" extrusionOk="0">
                  <a:moveTo>
                    <a:pt x="0" y="46193"/>
                  </a:moveTo>
                  <a:cubicBezTo>
                    <a:pt x="4203" y="43073"/>
                    <a:pt x="6940" y="48851"/>
                    <a:pt x="12814" y="45142"/>
                  </a:cubicBezTo>
                  <a:cubicBezTo>
                    <a:pt x="18688" y="41434"/>
                    <a:pt x="21776" y="27585"/>
                    <a:pt x="30021" y="26201"/>
                  </a:cubicBezTo>
                  <a:cubicBezTo>
                    <a:pt x="38250" y="24816"/>
                    <a:pt x="41052" y="28859"/>
                    <a:pt x="49806" y="14438"/>
                  </a:cubicBezTo>
                  <a:cubicBezTo>
                    <a:pt x="58561" y="0"/>
                    <a:pt x="67634" y="7116"/>
                    <a:pt x="68461" y="614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46" name="Google Shape;3546;p30"/>
            <p:cNvSpPr/>
            <p:nvPr/>
          </p:nvSpPr>
          <p:spPr>
            <a:xfrm>
              <a:off x="4136300" y="1800350"/>
              <a:ext cx="1716725" cy="1229650"/>
            </a:xfrm>
            <a:custGeom>
              <a:avLst/>
              <a:gdLst/>
              <a:ahLst/>
              <a:cxnLst/>
              <a:rect l="l" t="t" r="r" b="b"/>
              <a:pathLst>
                <a:path w="68669" h="49186" fill="none" extrusionOk="0">
                  <a:moveTo>
                    <a:pt x="0" y="46639"/>
                  </a:moveTo>
                  <a:cubicBezTo>
                    <a:pt x="4139" y="43567"/>
                    <a:pt x="7195" y="49186"/>
                    <a:pt x="13053" y="45238"/>
                  </a:cubicBezTo>
                  <a:cubicBezTo>
                    <a:pt x="18926" y="41291"/>
                    <a:pt x="22110" y="27713"/>
                    <a:pt x="30371" y="26249"/>
                  </a:cubicBezTo>
                  <a:cubicBezTo>
                    <a:pt x="38648" y="24768"/>
                    <a:pt x="41338" y="28541"/>
                    <a:pt x="50061" y="14279"/>
                  </a:cubicBezTo>
                  <a:cubicBezTo>
                    <a:pt x="58799" y="1"/>
                    <a:pt x="67777" y="7084"/>
                    <a:pt x="68668" y="603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47" name="Google Shape;3547;p30"/>
            <p:cNvSpPr/>
            <p:nvPr/>
          </p:nvSpPr>
          <p:spPr>
            <a:xfrm>
              <a:off x="4132325" y="1802750"/>
              <a:ext cx="1721875" cy="1238000"/>
            </a:xfrm>
            <a:custGeom>
              <a:avLst/>
              <a:gdLst/>
              <a:ahLst/>
              <a:cxnLst/>
              <a:rect l="l" t="t" r="r" b="b"/>
              <a:pathLst>
                <a:path w="68875" h="49520" fill="none" extrusionOk="0">
                  <a:moveTo>
                    <a:pt x="0" y="47100"/>
                  </a:moveTo>
                  <a:cubicBezTo>
                    <a:pt x="4059" y="44076"/>
                    <a:pt x="7434" y="49519"/>
                    <a:pt x="13291" y="45349"/>
                  </a:cubicBezTo>
                  <a:cubicBezTo>
                    <a:pt x="19149" y="41179"/>
                    <a:pt x="22428" y="27856"/>
                    <a:pt x="30737" y="26312"/>
                  </a:cubicBezTo>
                  <a:cubicBezTo>
                    <a:pt x="39046" y="24752"/>
                    <a:pt x="41624" y="28238"/>
                    <a:pt x="50331" y="14119"/>
                  </a:cubicBezTo>
                  <a:cubicBezTo>
                    <a:pt x="59054" y="0"/>
                    <a:pt x="67904" y="7068"/>
                    <a:pt x="68875" y="5922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48" name="Google Shape;3548;p30"/>
            <p:cNvSpPr/>
            <p:nvPr/>
          </p:nvSpPr>
          <p:spPr>
            <a:xfrm>
              <a:off x="4128325" y="1805525"/>
              <a:ext cx="1727075" cy="1246375"/>
            </a:xfrm>
            <a:custGeom>
              <a:avLst/>
              <a:gdLst/>
              <a:ahLst/>
              <a:cxnLst/>
              <a:rect l="l" t="t" r="r" b="b"/>
              <a:pathLst>
                <a:path w="69083" h="49855" fill="none" extrusionOk="0">
                  <a:moveTo>
                    <a:pt x="1" y="47546"/>
                  </a:moveTo>
                  <a:cubicBezTo>
                    <a:pt x="3996" y="44570"/>
                    <a:pt x="7689" y="49854"/>
                    <a:pt x="13531" y="45445"/>
                  </a:cubicBezTo>
                  <a:cubicBezTo>
                    <a:pt x="19388" y="41052"/>
                    <a:pt x="22763" y="27984"/>
                    <a:pt x="31104" y="26360"/>
                  </a:cubicBezTo>
                  <a:cubicBezTo>
                    <a:pt x="39460" y="24721"/>
                    <a:pt x="41896" y="27936"/>
                    <a:pt x="50603" y="13960"/>
                  </a:cubicBezTo>
                  <a:cubicBezTo>
                    <a:pt x="59293" y="1"/>
                    <a:pt x="68048" y="7020"/>
                    <a:pt x="69083" y="57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49" name="Google Shape;3549;p30"/>
            <p:cNvSpPr/>
            <p:nvPr/>
          </p:nvSpPr>
          <p:spPr>
            <a:xfrm>
              <a:off x="4124350" y="1807925"/>
              <a:ext cx="1732250" cy="1254700"/>
            </a:xfrm>
            <a:custGeom>
              <a:avLst/>
              <a:gdLst/>
              <a:ahLst/>
              <a:cxnLst/>
              <a:rect l="l" t="t" r="r" b="b"/>
              <a:pathLst>
                <a:path w="69290" h="50188" fill="none" extrusionOk="0">
                  <a:moveTo>
                    <a:pt x="1" y="48007"/>
                  </a:moveTo>
                  <a:cubicBezTo>
                    <a:pt x="3916" y="45078"/>
                    <a:pt x="7944" y="50188"/>
                    <a:pt x="13769" y="45556"/>
                  </a:cubicBezTo>
                  <a:cubicBezTo>
                    <a:pt x="19611" y="40940"/>
                    <a:pt x="23081" y="28126"/>
                    <a:pt x="31470" y="26407"/>
                  </a:cubicBezTo>
                  <a:cubicBezTo>
                    <a:pt x="39858" y="24704"/>
                    <a:pt x="42182" y="27633"/>
                    <a:pt x="50857" y="13817"/>
                  </a:cubicBezTo>
                  <a:cubicBezTo>
                    <a:pt x="59548" y="0"/>
                    <a:pt x="68175" y="7004"/>
                    <a:pt x="69289" y="569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50" name="Google Shape;3550;p30"/>
            <p:cNvSpPr/>
            <p:nvPr/>
          </p:nvSpPr>
          <p:spPr>
            <a:xfrm>
              <a:off x="4120375" y="1810300"/>
              <a:ext cx="1737425" cy="1263475"/>
            </a:xfrm>
            <a:custGeom>
              <a:avLst/>
              <a:gdLst/>
              <a:ahLst/>
              <a:cxnLst/>
              <a:rect l="l" t="t" r="r" b="b"/>
              <a:pathLst>
                <a:path w="69497" h="50539" fill="none" extrusionOk="0">
                  <a:moveTo>
                    <a:pt x="1" y="48469"/>
                  </a:moveTo>
                  <a:cubicBezTo>
                    <a:pt x="3853" y="45604"/>
                    <a:pt x="8182" y="50539"/>
                    <a:pt x="14008" y="45684"/>
                  </a:cubicBezTo>
                  <a:cubicBezTo>
                    <a:pt x="19850" y="40813"/>
                    <a:pt x="23399" y="28270"/>
                    <a:pt x="31836" y="26471"/>
                  </a:cubicBezTo>
                  <a:cubicBezTo>
                    <a:pt x="40256" y="24673"/>
                    <a:pt x="42468" y="27331"/>
                    <a:pt x="51127" y="13674"/>
                  </a:cubicBezTo>
                  <a:cubicBezTo>
                    <a:pt x="59787" y="1"/>
                    <a:pt x="68318" y="6989"/>
                    <a:pt x="69496" y="558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51" name="Google Shape;3551;p30"/>
            <p:cNvSpPr/>
            <p:nvPr/>
          </p:nvSpPr>
          <p:spPr>
            <a:xfrm>
              <a:off x="4116400" y="1813100"/>
              <a:ext cx="1742575" cy="1271825"/>
            </a:xfrm>
            <a:custGeom>
              <a:avLst/>
              <a:gdLst/>
              <a:ahLst/>
              <a:cxnLst/>
              <a:rect l="l" t="t" r="r" b="b"/>
              <a:pathLst>
                <a:path w="69703" h="50873" fill="none" extrusionOk="0">
                  <a:moveTo>
                    <a:pt x="0" y="48899"/>
                  </a:moveTo>
                  <a:cubicBezTo>
                    <a:pt x="3773" y="46097"/>
                    <a:pt x="8437" y="50872"/>
                    <a:pt x="14247" y="45779"/>
                  </a:cubicBezTo>
                  <a:cubicBezTo>
                    <a:pt x="20072" y="40685"/>
                    <a:pt x="23733" y="28397"/>
                    <a:pt x="32201" y="26519"/>
                  </a:cubicBezTo>
                  <a:cubicBezTo>
                    <a:pt x="40670" y="24640"/>
                    <a:pt x="42739" y="27028"/>
                    <a:pt x="51398" y="13514"/>
                  </a:cubicBezTo>
                  <a:cubicBezTo>
                    <a:pt x="60041" y="0"/>
                    <a:pt x="68445" y="6956"/>
                    <a:pt x="69703" y="546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52" name="Google Shape;3552;p30"/>
            <p:cNvSpPr/>
            <p:nvPr/>
          </p:nvSpPr>
          <p:spPr>
            <a:xfrm>
              <a:off x="4112025" y="1815475"/>
              <a:ext cx="1748150" cy="1280200"/>
            </a:xfrm>
            <a:custGeom>
              <a:avLst/>
              <a:gdLst/>
              <a:ahLst/>
              <a:cxnLst/>
              <a:rect l="l" t="t" r="r" b="b"/>
              <a:pathLst>
                <a:path w="69926" h="51208" fill="none" extrusionOk="0">
                  <a:moveTo>
                    <a:pt x="0" y="49361"/>
                  </a:moveTo>
                  <a:cubicBezTo>
                    <a:pt x="3725" y="46607"/>
                    <a:pt x="8691" y="51207"/>
                    <a:pt x="14501" y="45891"/>
                  </a:cubicBezTo>
                  <a:cubicBezTo>
                    <a:pt x="20311" y="40574"/>
                    <a:pt x="24068" y="28541"/>
                    <a:pt x="32583" y="26583"/>
                  </a:cubicBezTo>
                  <a:cubicBezTo>
                    <a:pt x="41083" y="24625"/>
                    <a:pt x="43041" y="26726"/>
                    <a:pt x="51668" y="13355"/>
                  </a:cubicBezTo>
                  <a:cubicBezTo>
                    <a:pt x="60312" y="1"/>
                    <a:pt x="68589" y="6941"/>
                    <a:pt x="69926" y="536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53" name="Google Shape;3553;p30"/>
            <p:cNvSpPr/>
            <p:nvPr/>
          </p:nvSpPr>
          <p:spPr>
            <a:xfrm>
              <a:off x="4108050" y="1817875"/>
              <a:ext cx="1753325" cy="1288925"/>
            </a:xfrm>
            <a:custGeom>
              <a:avLst/>
              <a:gdLst/>
              <a:ahLst/>
              <a:cxnLst/>
              <a:rect l="l" t="t" r="r" b="b"/>
              <a:pathLst>
                <a:path w="70133" h="51557" fill="none" extrusionOk="0">
                  <a:moveTo>
                    <a:pt x="0" y="49822"/>
                  </a:moveTo>
                  <a:cubicBezTo>
                    <a:pt x="3645" y="47116"/>
                    <a:pt x="8946" y="51557"/>
                    <a:pt x="14740" y="46002"/>
                  </a:cubicBezTo>
                  <a:cubicBezTo>
                    <a:pt x="20550" y="40462"/>
                    <a:pt x="24402" y="28683"/>
                    <a:pt x="32933" y="26646"/>
                  </a:cubicBezTo>
                  <a:cubicBezTo>
                    <a:pt x="41481" y="24609"/>
                    <a:pt x="43327" y="26423"/>
                    <a:pt x="51939" y="13212"/>
                  </a:cubicBezTo>
                  <a:cubicBezTo>
                    <a:pt x="60550" y="0"/>
                    <a:pt x="68732" y="6924"/>
                    <a:pt x="70132" y="525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54" name="Google Shape;3554;p30"/>
            <p:cNvSpPr/>
            <p:nvPr/>
          </p:nvSpPr>
          <p:spPr>
            <a:xfrm>
              <a:off x="4104075" y="1820650"/>
              <a:ext cx="1758500" cy="1296900"/>
            </a:xfrm>
            <a:custGeom>
              <a:avLst/>
              <a:gdLst/>
              <a:ahLst/>
              <a:cxnLst/>
              <a:rect l="l" t="t" r="r" b="b"/>
              <a:pathLst>
                <a:path w="70340" h="51876" fill="none" extrusionOk="0">
                  <a:moveTo>
                    <a:pt x="0" y="50268"/>
                  </a:moveTo>
                  <a:cubicBezTo>
                    <a:pt x="3581" y="47610"/>
                    <a:pt x="9184" y="51876"/>
                    <a:pt x="14978" y="46098"/>
                  </a:cubicBezTo>
                  <a:cubicBezTo>
                    <a:pt x="20772" y="40319"/>
                    <a:pt x="24720" y="28811"/>
                    <a:pt x="33299" y="26694"/>
                  </a:cubicBezTo>
                  <a:cubicBezTo>
                    <a:pt x="41879" y="24561"/>
                    <a:pt x="43614" y="26121"/>
                    <a:pt x="52209" y="13053"/>
                  </a:cubicBezTo>
                  <a:cubicBezTo>
                    <a:pt x="60805" y="1"/>
                    <a:pt x="68859" y="6893"/>
                    <a:pt x="70339" y="512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55" name="Google Shape;3555;p30"/>
            <p:cNvSpPr/>
            <p:nvPr/>
          </p:nvSpPr>
          <p:spPr>
            <a:xfrm>
              <a:off x="4100075" y="1823050"/>
              <a:ext cx="1763675" cy="1305650"/>
            </a:xfrm>
            <a:custGeom>
              <a:avLst/>
              <a:gdLst/>
              <a:ahLst/>
              <a:cxnLst/>
              <a:rect l="l" t="t" r="r" b="b"/>
              <a:pathLst>
                <a:path w="70547" h="52226" fill="none" extrusionOk="0">
                  <a:moveTo>
                    <a:pt x="1" y="50729"/>
                  </a:moveTo>
                  <a:cubicBezTo>
                    <a:pt x="3503" y="48119"/>
                    <a:pt x="9440" y="52225"/>
                    <a:pt x="15218" y="46224"/>
                  </a:cubicBezTo>
                  <a:cubicBezTo>
                    <a:pt x="21012" y="40208"/>
                    <a:pt x="25055" y="28954"/>
                    <a:pt x="33666" y="26741"/>
                  </a:cubicBezTo>
                  <a:cubicBezTo>
                    <a:pt x="42293" y="24545"/>
                    <a:pt x="43885" y="25818"/>
                    <a:pt x="52465" y="12909"/>
                  </a:cubicBezTo>
                  <a:cubicBezTo>
                    <a:pt x="61044" y="0"/>
                    <a:pt x="69003" y="6877"/>
                    <a:pt x="70547" y="503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56" name="Google Shape;3556;p30"/>
            <p:cNvSpPr/>
            <p:nvPr/>
          </p:nvSpPr>
          <p:spPr>
            <a:xfrm>
              <a:off x="4096100" y="1825425"/>
              <a:ext cx="1768850" cy="1314000"/>
            </a:xfrm>
            <a:custGeom>
              <a:avLst/>
              <a:gdLst/>
              <a:ahLst/>
              <a:cxnLst/>
              <a:rect l="l" t="t" r="r" b="b"/>
              <a:pathLst>
                <a:path w="70754" h="52560" fill="none" extrusionOk="0">
                  <a:moveTo>
                    <a:pt x="1" y="51191"/>
                  </a:moveTo>
                  <a:cubicBezTo>
                    <a:pt x="3439" y="48644"/>
                    <a:pt x="9694" y="52560"/>
                    <a:pt x="15456" y="46336"/>
                  </a:cubicBezTo>
                  <a:cubicBezTo>
                    <a:pt x="21235" y="40097"/>
                    <a:pt x="25373" y="29098"/>
                    <a:pt x="34032" y="26806"/>
                  </a:cubicBezTo>
                  <a:cubicBezTo>
                    <a:pt x="42691" y="24529"/>
                    <a:pt x="44172" y="25516"/>
                    <a:pt x="52735" y="12766"/>
                  </a:cubicBezTo>
                  <a:cubicBezTo>
                    <a:pt x="61299" y="1"/>
                    <a:pt x="69130" y="6845"/>
                    <a:pt x="70754" y="491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57" name="Google Shape;3557;p30"/>
            <p:cNvSpPr/>
            <p:nvPr/>
          </p:nvSpPr>
          <p:spPr>
            <a:xfrm>
              <a:off x="4092125" y="1828225"/>
              <a:ext cx="1774025" cy="1322350"/>
            </a:xfrm>
            <a:custGeom>
              <a:avLst/>
              <a:gdLst/>
              <a:ahLst/>
              <a:cxnLst/>
              <a:rect l="l" t="t" r="r" b="b"/>
              <a:pathLst>
                <a:path w="70961" h="52894" fill="none" extrusionOk="0">
                  <a:moveTo>
                    <a:pt x="0" y="51636"/>
                  </a:moveTo>
                  <a:cubicBezTo>
                    <a:pt x="3359" y="49137"/>
                    <a:pt x="9933" y="52894"/>
                    <a:pt x="15695" y="46431"/>
                  </a:cubicBezTo>
                  <a:cubicBezTo>
                    <a:pt x="21473" y="39969"/>
                    <a:pt x="25691" y="29224"/>
                    <a:pt x="34398" y="26853"/>
                  </a:cubicBezTo>
                  <a:cubicBezTo>
                    <a:pt x="43089" y="24497"/>
                    <a:pt x="44458" y="25197"/>
                    <a:pt x="53006" y="12607"/>
                  </a:cubicBezTo>
                  <a:cubicBezTo>
                    <a:pt x="61553" y="0"/>
                    <a:pt x="69273" y="6813"/>
                    <a:pt x="70960" y="480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58" name="Google Shape;3558;p30"/>
            <p:cNvSpPr/>
            <p:nvPr/>
          </p:nvSpPr>
          <p:spPr>
            <a:xfrm>
              <a:off x="4088150" y="1830600"/>
              <a:ext cx="1779600" cy="1331125"/>
            </a:xfrm>
            <a:custGeom>
              <a:avLst/>
              <a:gdLst/>
              <a:ahLst/>
              <a:cxnLst/>
              <a:rect l="l" t="t" r="r" b="b"/>
              <a:pathLst>
                <a:path w="71184" h="53245" fill="none" extrusionOk="0">
                  <a:moveTo>
                    <a:pt x="0" y="52098"/>
                  </a:moveTo>
                  <a:cubicBezTo>
                    <a:pt x="3295" y="49647"/>
                    <a:pt x="10187" y="53244"/>
                    <a:pt x="15934" y="46543"/>
                  </a:cubicBezTo>
                  <a:cubicBezTo>
                    <a:pt x="21696" y="39858"/>
                    <a:pt x="26025" y="29352"/>
                    <a:pt x="34764" y="26917"/>
                  </a:cubicBezTo>
                  <a:cubicBezTo>
                    <a:pt x="43503" y="24482"/>
                    <a:pt x="44728" y="24911"/>
                    <a:pt x="53260" y="12448"/>
                  </a:cubicBezTo>
                  <a:cubicBezTo>
                    <a:pt x="61792" y="1"/>
                    <a:pt x="69400" y="6797"/>
                    <a:pt x="71183" y="469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59" name="Google Shape;3559;p30"/>
            <p:cNvSpPr/>
            <p:nvPr/>
          </p:nvSpPr>
          <p:spPr>
            <a:xfrm>
              <a:off x="4084175" y="1833400"/>
              <a:ext cx="1784750" cy="1339075"/>
            </a:xfrm>
            <a:custGeom>
              <a:avLst/>
              <a:gdLst/>
              <a:ahLst/>
              <a:cxnLst/>
              <a:rect l="l" t="t" r="r" b="b"/>
              <a:pathLst>
                <a:path w="71390" h="53563" fill="none" extrusionOk="0">
                  <a:moveTo>
                    <a:pt x="0" y="52543"/>
                  </a:moveTo>
                  <a:cubicBezTo>
                    <a:pt x="3215" y="50140"/>
                    <a:pt x="10426" y="53562"/>
                    <a:pt x="16172" y="46638"/>
                  </a:cubicBezTo>
                  <a:cubicBezTo>
                    <a:pt x="21918" y="39714"/>
                    <a:pt x="26344" y="29479"/>
                    <a:pt x="35130" y="26964"/>
                  </a:cubicBezTo>
                  <a:cubicBezTo>
                    <a:pt x="43900" y="24433"/>
                    <a:pt x="45015" y="24592"/>
                    <a:pt x="53531" y="12288"/>
                  </a:cubicBezTo>
                  <a:cubicBezTo>
                    <a:pt x="62046" y="0"/>
                    <a:pt x="69528" y="6765"/>
                    <a:pt x="71390" y="456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60" name="Google Shape;3560;p30"/>
            <p:cNvSpPr/>
            <p:nvPr/>
          </p:nvSpPr>
          <p:spPr>
            <a:xfrm>
              <a:off x="4080175" y="1835775"/>
              <a:ext cx="1789950" cy="1347825"/>
            </a:xfrm>
            <a:custGeom>
              <a:avLst/>
              <a:gdLst/>
              <a:ahLst/>
              <a:cxnLst/>
              <a:rect l="l" t="t" r="r" b="b"/>
              <a:pathLst>
                <a:path w="71598" h="53913" fill="none" extrusionOk="0">
                  <a:moveTo>
                    <a:pt x="1" y="53006"/>
                  </a:moveTo>
                  <a:cubicBezTo>
                    <a:pt x="3153" y="50650"/>
                    <a:pt x="10682" y="53913"/>
                    <a:pt x="16412" y="46750"/>
                  </a:cubicBezTo>
                  <a:cubicBezTo>
                    <a:pt x="22158" y="39603"/>
                    <a:pt x="26679" y="29623"/>
                    <a:pt x="35481" y="27028"/>
                  </a:cubicBezTo>
                  <a:cubicBezTo>
                    <a:pt x="44299" y="24418"/>
                    <a:pt x="45302" y="24291"/>
                    <a:pt x="53802" y="12146"/>
                  </a:cubicBezTo>
                  <a:cubicBezTo>
                    <a:pt x="62286" y="1"/>
                    <a:pt x="69672" y="6750"/>
                    <a:pt x="71598" y="447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61" name="Google Shape;3561;p30"/>
            <p:cNvSpPr/>
            <p:nvPr/>
          </p:nvSpPr>
          <p:spPr>
            <a:xfrm>
              <a:off x="4075800" y="1838175"/>
              <a:ext cx="1795525" cy="1356175"/>
            </a:xfrm>
            <a:custGeom>
              <a:avLst/>
              <a:gdLst/>
              <a:ahLst/>
              <a:cxnLst/>
              <a:rect l="l" t="t" r="r" b="b"/>
              <a:pathLst>
                <a:path w="71821" h="54247" fill="none" extrusionOk="0">
                  <a:moveTo>
                    <a:pt x="1" y="53467"/>
                  </a:moveTo>
                  <a:cubicBezTo>
                    <a:pt x="3089" y="51159"/>
                    <a:pt x="10936" y="54247"/>
                    <a:pt x="16666" y="46877"/>
                  </a:cubicBezTo>
                  <a:cubicBezTo>
                    <a:pt x="22397" y="39491"/>
                    <a:pt x="27013" y="29766"/>
                    <a:pt x="35863" y="27076"/>
                  </a:cubicBezTo>
                  <a:cubicBezTo>
                    <a:pt x="44729" y="24401"/>
                    <a:pt x="45588" y="24004"/>
                    <a:pt x="54072" y="12002"/>
                  </a:cubicBezTo>
                  <a:cubicBezTo>
                    <a:pt x="62556" y="0"/>
                    <a:pt x="69815" y="6733"/>
                    <a:pt x="71820" y="436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62" name="Google Shape;3562;p30"/>
            <p:cNvSpPr/>
            <p:nvPr/>
          </p:nvSpPr>
          <p:spPr>
            <a:xfrm>
              <a:off x="4071825" y="1840950"/>
              <a:ext cx="1800700" cy="1364550"/>
            </a:xfrm>
            <a:custGeom>
              <a:avLst/>
              <a:gdLst/>
              <a:ahLst/>
              <a:cxnLst/>
              <a:rect l="l" t="t" r="r" b="b"/>
              <a:pathLst>
                <a:path w="72028" h="54582" fill="none" extrusionOk="0">
                  <a:moveTo>
                    <a:pt x="1" y="53897"/>
                  </a:moveTo>
                  <a:cubicBezTo>
                    <a:pt x="3025" y="51668"/>
                    <a:pt x="11191" y="54581"/>
                    <a:pt x="16905" y="46973"/>
                  </a:cubicBezTo>
                  <a:cubicBezTo>
                    <a:pt x="22635" y="39364"/>
                    <a:pt x="27347" y="29893"/>
                    <a:pt x="36229" y="27124"/>
                  </a:cubicBezTo>
                  <a:cubicBezTo>
                    <a:pt x="45127" y="24370"/>
                    <a:pt x="45875" y="23686"/>
                    <a:pt x="54343" y="11843"/>
                  </a:cubicBezTo>
                  <a:cubicBezTo>
                    <a:pt x="62795" y="0"/>
                    <a:pt x="69958" y="6702"/>
                    <a:pt x="72027" y="423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63" name="Google Shape;3563;p30"/>
            <p:cNvSpPr/>
            <p:nvPr/>
          </p:nvSpPr>
          <p:spPr>
            <a:xfrm>
              <a:off x="4067850" y="1843325"/>
              <a:ext cx="1805850" cy="1373300"/>
            </a:xfrm>
            <a:custGeom>
              <a:avLst/>
              <a:gdLst/>
              <a:ahLst/>
              <a:cxnLst/>
              <a:rect l="l" t="t" r="r" b="b"/>
              <a:pathLst>
                <a:path w="72234" h="54932" fill="none" extrusionOk="0">
                  <a:moveTo>
                    <a:pt x="1" y="54359"/>
                  </a:moveTo>
                  <a:cubicBezTo>
                    <a:pt x="2945" y="52178"/>
                    <a:pt x="11445" y="54932"/>
                    <a:pt x="17144" y="47085"/>
                  </a:cubicBezTo>
                  <a:cubicBezTo>
                    <a:pt x="22858" y="39237"/>
                    <a:pt x="27665" y="30037"/>
                    <a:pt x="36595" y="27188"/>
                  </a:cubicBezTo>
                  <a:cubicBezTo>
                    <a:pt x="45524" y="24339"/>
                    <a:pt x="46161" y="23384"/>
                    <a:pt x="54597" y="11700"/>
                  </a:cubicBezTo>
                  <a:cubicBezTo>
                    <a:pt x="63050" y="1"/>
                    <a:pt x="70085" y="6670"/>
                    <a:pt x="72234" y="414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64" name="Google Shape;3564;p30"/>
            <p:cNvSpPr/>
            <p:nvPr/>
          </p:nvSpPr>
          <p:spPr>
            <a:xfrm>
              <a:off x="4063875" y="1845725"/>
              <a:ext cx="1811025" cy="1381650"/>
            </a:xfrm>
            <a:custGeom>
              <a:avLst/>
              <a:gdLst/>
              <a:ahLst/>
              <a:cxnLst/>
              <a:rect l="l" t="t" r="r" b="b"/>
              <a:pathLst>
                <a:path w="72441" h="55266" fill="none" extrusionOk="0">
                  <a:moveTo>
                    <a:pt x="0" y="54820"/>
                  </a:moveTo>
                  <a:cubicBezTo>
                    <a:pt x="2865" y="52687"/>
                    <a:pt x="11684" y="55266"/>
                    <a:pt x="17382" y="47196"/>
                  </a:cubicBezTo>
                  <a:cubicBezTo>
                    <a:pt x="23097" y="39125"/>
                    <a:pt x="27983" y="30180"/>
                    <a:pt x="36961" y="27251"/>
                  </a:cubicBezTo>
                  <a:cubicBezTo>
                    <a:pt x="45922" y="24322"/>
                    <a:pt x="46447" y="23081"/>
                    <a:pt x="54868" y="11541"/>
                  </a:cubicBezTo>
                  <a:cubicBezTo>
                    <a:pt x="63304" y="0"/>
                    <a:pt x="70212" y="6654"/>
                    <a:pt x="72441" y="402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65" name="Google Shape;3565;p30"/>
            <p:cNvSpPr/>
            <p:nvPr/>
          </p:nvSpPr>
          <p:spPr>
            <a:xfrm>
              <a:off x="4059900" y="1848500"/>
              <a:ext cx="1816200" cy="1390025"/>
            </a:xfrm>
            <a:custGeom>
              <a:avLst/>
              <a:gdLst/>
              <a:ahLst/>
              <a:cxnLst/>
              <a:rect l="l" t="t" r="r" b="b"/>
              <a:pathLst>
                <a:path w="72648" h="55601" fill="none" extrusionOk="0">
                  <a:moveTo>
                    <a:pt x="0" y="55266"/>
                  </a:moveTo>
                  <a:cubicBezTo>
                    <a:pt x="2802" y="53181"/>
                    <a:pt x="11938" y="55600"/>
                    <a:pt x="17621" y="47292"/>
                  </a:cubicBezTo>
                  <a:cubicBezTo>
                    <a:pt x="23319" y="38999"/>
                    <a:pt x="28317" y="30308"/>
                    <a:pt x="37327" y="27299"/>
                  </a:cubicBezTo>
                  <a:cubicBezTo>
                    <a:pt x="46336" y="24291"/>
                    <a:pt x="46718" y="22779"/>
                    <a:pt x="55138" y="11382"/>
                  </a:cubicBezTo>
                  <a:cubicBezTo>
                    <a:pt x="63543" y="1"/>
                    <a:pt x="70355" y="6623"/>
                    <a:pt x="72647" y="390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66" name="Google Shape;3566;p30"/>
            <p:cNvSpPr/>
            <p:nvPr/>
          </p:nvSpPr>
          <p:spPr>
            <a:xfrm>
              <a:off x="4055900" y="1850900"/>
              <a:ext cx="1821400" cy="1398375"/>
            </a:xfrm>
            <a:custGeom>
              <a:avLst/>
              <a:gdLst/>
              <a:ahLst/>
              <a:cxnLst/>
              <a:rect l="l" t="t" r="r" b="b"/>
              <a:pathLst>
                <a:path w="72856" h="55935" fill="none" extrusionOk="0">
                  <a:moveTo>
                    <a:pt x="1" y="55727"/>
                  </a:moveTo>
                  <a:cubicBezTo>
                    <a:pt x="2723" y="53690"/>
                    <a:pt x="12178" y="55934"/>
                    <a:pt x="17860" y="47418"/>
                  </a:cubicBezTo>
                  <a:cubicBezTo>
                    <a:pt x="23543" y="38887"/>
                    <a:pt x="28636" y="30450"/>
                    <a:pt x="37694" y="27362"/>
                  </a:cubicBezTo>
                  <a:cubicBezTo>
                    <a:pt x="46735" y="24274"/>
                    <a:pt x="47005" y="22476"/>
                    <a:pt x="55394" y="11238"/>
                  </a:cubicBezTo>
                  <a:cubicBezTo>
                    <a:pt x="63798" y="0"/>
                    <a:pt x="70483" y="6606"/>
                    <a:pt x="72855" y="380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67" name="Google Shape;3567;p30"/>
            <p:cNvSpPr/>
            <p:nvPr/>
          </p:nvSpPr>
          <p:spPr>
            <a:xfrm>
              <a:off x="4051925" y="1853675"/>
              <a:ext cx="1826550" cy="1406725"/>
            </a:xfrm>
            <a:custGeom>
              <a:avLst/>
              <a:gdLst/>
              <a:ahLst/>
              <a:cxnLst/>
              <a:rect l="l" t="t" r="r" b="b"/>
              <a:pathLst>
                <a:path w="73062" h="56269" fill="none" extrusionOk="0">
                  <a:moveTo>
                    <a:pt x="1" y="56173"/>
                  </a:moveTo>
                  <a:cubicBezTo>
                    <a:pt x="2659" y="54200"/>
                    <a:pt x="12432" y="56269"/>
                    <a:pt x="18099" y="47514"/>
                  </a:cubicBezTo>
                  <a:cubicBezTo>
                    <a:pt x="23781" y="38744"/>
                    <a:pt x="28971" y="30578"/>
                    <a:pt x="38059" y="27411"/>
                  </a:cubicBezTo>
                  <a:cubicBezTo>
                    <a:pt x="47132" y="24227"/>
                    <a:pt x="47292" y="22158"/>
                    <a:pt x="55664" y="11079"/>
                  </a:cubicBezTo>
                  <a:cubicBezTo>
                    <a:pt x="64037" y="1"/>
                    <a:pt x="70627" y="6575"/>
                    <a:pt x="73062" y="367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68" name="Google Shape;3568;p30"/>
            <p:cNvSpPr/>
            <p:nvPr/>
          </p:nvSpPr>
          <p:spPr>
            <a:xfrm>
              <a:off x="4047950" y="1856075"/>
              <a:ext cx="1831725" cy="1415875"/>
            </a:xfrm>
            <a:custGeom>
              <a:avLst/>
              <a:gdLst/>
              <a:ahLst/>
              <a:cxnLst/>
              <a:rect l="l" t="t" r="r" b="b"/>
              <a:pathLst>
                <a:path w="73269" h="56635" fill="none" extrusionOk="0">
                  <a:moveTo>
                    <a:pt x="1" y="56634"/>
                  </a:moveTo>
                  <a:cubicBezTo>
                    <a:pt x="2579" y="54708"/>
                    <a:pt x="12671" y="56619"/>
                    <a:pt x="18338" y="47625"/>
                  </a:cubicBezTo>
                  <a:cubicBezTo>
                    <a:pt x="24004" y="38632"/>
                    <a:pt x="29289" y="30721"/>
                    <a:pt x="38409" y="27458"/>
                  </a:cubicBezTo>
                  <a:cubicBezTo>
                    <a:pt x="47546" y="24211"/>
                    <a:pt x="47562" y="21871"/>
                    <a:pt x="55935" y="10936"/>
                  </a:cubicBezTo>
                  <a:cubicBezTo>
                    <a:pt x="64291" y="0"/>
                    <a:pt x="70754" y="6558"/>
                    <a:pt x="73269" y="356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69" name="Google Shape;3569;p30"/>
            <p:cNvSpPr/>
            <p:nvPr/>
          </p:nvSpPr>
          <p:spPr>
            <a:xfrm>
              <a:off x="4043975" y="1858450"/>
              <a:ext cx="1836900" cy="1427425"/>
            </a:xfrm>
            <a:custGeom>
              <a:avLst/>
              <a:gdLst/>
              <a:ahLst/>
              <a:cxnLst/>
              <a:rect l="l" t="t" r="r" b="b"/>
              <a:pathLst>
                <a:path w="73476" h="57097" fill="none" extrusionOk="0">
                  <a:moveTo>
                    <a:pt x="0" y="57097"/>
                  </a:moveTo>
                  <a:cubicBezTo>
                    <a:pt x="2515" y="55218"/>
                    <a:pt x="12925" y="56953"/>
                    <a:pt x="18576" y="47737"/>
                  </a:cubicBezTo>
                  <a:cubicBezTo>
                    <a:pt x="24243" y="38521"/>
                    <a:pt x="29607" y="30865"/>
                    <a:pt x="38775" y="27522"/>
                  </a:cubicBezTo>
                  <a:cubicBezTo>
                    <a:pt x="47944" y="24195"/>
                    <a:pt x="47848" y="21569"/>
                    <a:pt x="56189" y="10793"/>
                  </a:cubicBezTo>
                  <a:cubicBezTo>
                    <a:pt x="64546" y="1"/>
                    <a:pt x="70897" y="6543"/>
                    <a:pt x="73475" y="347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70" name="Google Shape;3570;p30"/>
            <p:cNvSpPr/>
            <p:nvPr/>
          </p:nvSpPr>
          <p:spPr>
            <a:xfrm>
              <a:off x="4039600" y="1861250"/>
              <a:ext cx="1842475" cy="1438550"/>
            </a:xfrm>
            <a:custGeom>
              <a:avLst/>
              <a:gdLst/>
              <a:ahLst/>
              <a:cxnLst/>
              <a:rect l="l" t="t" r="r" b="b"/>
              <a:pathLst>
                <a:path w="73699" h="57542" fill="none" extrusionOk="0">
                  <a:moveTo>
                    <a:pt x="0" y="57542"/>
                  </a:moveTo>
                  <a:cubicBezTo>
                    <a:pt x="2452" y="55711"/>
                    <a:pt x="13196" y="57287"/>
                    <a:pt x="18831" y="47832"/>
                  </a:cubicBezTo>
                  <a:cubicBezTo>
                    <a:pt x="24481" y="38393"/>
                    <a:pt x="29957" y="30976"/>
                    <a:pt x="39157" y="27569"/>
                  </a:cubicBezTo>
                  <a:cubicBezTo>
                    <a:pt x="48358" y="24163"/>
                    <a:pt x="48151" y="21250"/>
                    <a:pt x="56475" y="10617"/>
                  </a:cubicBezTo>
                  <a:cubicBezTo>
                    <a:pt x="64800" y="0"/>
                    <a:pt x="71040" y="6510"/>
                    <a:pt x="73698" y="334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71" name="Google Shape;3571;p30"/>
            <p:cNvSpPr/>
            <p:nvPr/>
          </p:nvSpPr>
          <p:spPr>
            <a:xfrm>
              <a:off x="4035625" y="1863625"/>
              <a:ext cx="1848025" cy="1450100"/>
            </a:xfrm>
            <a:custGeom>
              <a:avLst/>
              <a:gdLst/>
              <a:ahLst/>
              <a:cxnLst/>
              <a:rect l="l" t="t" r="r" b="b"/>
              <a:pathLst>
                <a:path w="73921" h="58004" fill="none" extrusionOk="0">
                  <a:moveTo>
                    <a:pt x="0" y="58004"/>
                  </a:moveTo>
                  <a:cubicBezTo>
                    <a:pt x="2388" y="56221"/>
                    <a:pt x="13435" y="57622"/>
                    <a:pt x="19069" y="47944"/>
                  </a:cubicBezTo>
                  <a:cubicBezTo>
                    <a:pt x="24720" y="38266"/>
                    <a:pt x="30275" y="31119"/>
                    <a:pt x="39523" y="27633"/>
                  </a:cubicBezTo>
                  <a:cubicBezTo>
                    <a:pt x="48771" y="24132"/>
                    <a:pt x="48437" y="20948"/>
                    <a:pt x="56746" y="10474"/>
                  </a:cubicBezTo>
                  <a:cubicBezTo>
                    <a:pt x="65055" y="1"/>
                    <a:pt x="71167" y="6479"/>
                    <a:pt x="73921" y="324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72" name="Google Shape;3572;p30"/>
            <p:cNvSpPr/>
            <p:nvPr/>
          </p:nvSpPr>
          <p:spPr>
            <a:xfrm>
              <a:off x="4031650" y="1866025"/>
              <a:ext cx="1853200" cy="1461225"/>
            </a:xfrm>
            <a:custGeom>
              <a:avLst/>
              <a:gdLst/>
              <a:ahLst/>
              <a:cxnLst/>
              <a:rect l="l" t="t" r="r" b="b"/>
              <a:pathLst>
                <a:path w="74128" h="58449" fill="none" extrusionOk="0">
                  <a:moveTo>
                    <a:pt x="0" y="58449"/>
                  </a:moveTo>
                  <a:cubicBezTo>
                    <a:pt x="2308" y="56730"/>
                    <a:pt x="13689" y="57971"/>
                    <a:pt x="19308" y="48071"/>
                  </a:cubicBezTo>
                  <a:cubicBezTo>
                    <a:pt x="24943" y="38154"/>
                    <a:pt x="30609" y="31262"/>
                    <a:pt x="39889" y="27697"/>
                  </a:cubicBezTo>
                  <a:cubicBezTo>
                    <a:pt x="49169" y="24115"/>
                    <a:pt x="48707" y="20661"/>
                    <a:pt x="57000" y="10331"/>
                  </a:cubicBezTo>
                  <a:cubicBezTo>
                    <a:pt x="65293" y="0"/>
                    <a:pt x="71310" y="6463"/>
                    <a:pt x="74128" y="313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73" name="Google Shape;3573;p30"/>
            <p:cNvSpPr/>
            <p:nvPr/>
          </p:nvSpPr>
          <p:spPr>
            <a:xfrm>
              <a:off x="4027650" y="1868800"/>
              <a:ext cx="1858400" cy="1472400"/>
            </a:xfrm>
            <a:custGeom>
              <a:avLst/>
              <a:gdLst/>
              <a:ahLst/>
              <a:cxnLst/>
              <a:rect l="l" t="t" r="r" b="b"/>
              <a:pathLst>
                <a:path w="74336" h="58896" fill="none" extrusionOk="0">
                  <a:moveTo>
                    <a:pt x="1" y="58895"/>
                  </a:moveTo>
                  <a:cubicBezTo>
                    <a:pt x="2245" y="57240"/>
                    <a:pt x="13929" y="58306"/>
                    <a:pt x="19547" y="48167"/>
                  </a:cubicBezTo>
                  <a:cubicBezTo>
                    <a:pt x="25182" y="38027"/>
                    <a:pt x="30928" y="31390"/>
                    <a:pt x="40256" y="27745"/>
                  </a:cubicBezTo>
                  <a:cubicBezTo>
                    <a:pt x="49568" y="24084"/>
                    <a:pt x="48995" y="20343"/>
                    <a:pt x="57272" y="10172"/>
                  </a:cubicBezTo>
                  <a:cubicBezTo>
                    <a:pt x="65549" y="1"/>
                    <a:pt x="71438" y="6431"/>
                    <a:pt x="74335" y="300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74" name="Google Shape;3574;p30"/>
            <p:cNvSpPr/>
            <p:nvPr/>
          </p:nvSpPr>
          <p:spPr>
            <a:xfrm>
              <a:off x="4023675" y="1871200"/>
              <a:ext cx="1863575" cy="1483925"/>
            </a:xfrm>
            <a:custGeom>
              <a:avLst/>
              <a:gdLst/>
              <a:ahLst/>
              <a:cxnLst/>
              <a:rect l="l" t="t" r="r" b="b"/>
              <a:pathLst>
                <a:path w="74543" h="59357" fill="none" extrusionOk="0">
                  <a:moveTo>
                    <a:pt x="1" y="59356"/>
                  </a:moveTo>
                  <a:cubicBezTo>
                    <a:pt x="2165" y="57749"/>
                    <a:pt x="14183" y="58640"/>
                    <a:pt x="19786" y="48278"/>
                  </a:cubicBezTo>
                  <a:cubicBezTo>
                    <a:pt x="25405" y="37915"/>
                    <a:pt x="31263" y="31533"/>
                    <a:pt x="40622" y="27792"/>
                  </a:cubicBezTo>
                  <a:cubicBezTo>
                    <a:pt x="49966" y="24067"/>
                    <a:pt x="49281" y="20040"/>
                    <a:pt x="57542" y="10028"/>
                  </a:cubicBezTo>
                  <a:cubicBezTo>
                    <a:pt x="65787" y="0"/>
                    <a:pt x="71581" y="6415"/>
                    <a:pt x="74542" y="291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75" name="Google Shape;3575;p30"/>
            <p:cNvSpPr/>
            <p:nvPr/>
          </p:nvSpPr>
          <p:spPr>
            <a:xfrm>
              <a:off x="4019700" y="1873575"/>
              <a:ext cx="1868725" cy="1495475"/>
            </a:xfrm>
            <a:custGeom>
              <a:avLst/>
              <a:gdLst/>
              <a:ahLst/>
              <a:cxnLst/>
              <a:rect l="l" t="t" r="r" b="b"/>
              <a:pathLst>
                <a:path w="74749" h="59819" fill="none" extrusionOk="0">
                  <a:moveTo>
                    <a:pt x="1" y="59818"/>
                  </a:moveTo>
                  <a:cubicBezTo>
                    <a:pt x="2102" y="58258"/>
                    <a:pt x="14422" y="58991"/>
                    <a:pt x="20025" y="48390"/>
                  </a:cubicBezTo>
                  <a:cubicBezTo>
                    <a:pt x="25628" y="37805"/>
                    <a:pt x="31581" y="31676"/>
                    <a:pt x="40972" y="27856"/>
                  </a:cubicBezTo>
                  <a:cubicBezTo>
                    <a:pt x="50379" y="24036"/>
                    <a:pt x="49552" y="19754"/>
                    <a:pt x="57797" y="9885"/>
                  </a:cubicBezTo>
                  <a:cubicBezTo>
                    <a:pt x="66042" y="1"/>
                    <a:pt x="71709" y="6399"/>
                    <a:pt x="74749" y="280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76" name="Google Shape;3576;p30"/>
            <p:cNvSpPr/>
            <p:nvPr/>
          </p:nvSpPr>
          <p:spPr>
            <a:xfrm>
              <a:off x="4015725" y="1876375"/>
              <a:ext cx="1873900" cy="1506600"/>
            </a:xfrm>
            <a:custGeom>
              <a:avLst/>
              <a:gdLst/>
              <a:ahLst/>
              <a:cxnLst/>
              <a:rect l="l" t="t" r="r" b="b"/>
              <a:pathLst>
                <a:path w="74956" h="60264" fill="none" extrusionOk="0">
                  <a:moveTo>
                    <a:pt x="0" y="60263"/>
                  </a:moveTo>
                  <a:cubicBezTo>
                    <a:pt x="2022" y="58751"/>
                    <a:pt x="14676" y="59308"/>
                    <a:pt x="20263" y="48485"/>
                  </a:cubicBezTo>
                  <a:cubicBezTo>
                    <a:pt x="25866" y="37661"/>
                    <a:pt x="31899" y="31803"/>
                    <a:pt x="41338" y="27903"/>
                  </a:cubicBezTo>
                  <a:cubicBezTo>
                    <a:pt x="50777" y="24004"/>
                    <a:pt x="49838" y="19435"/>
                    <a:pt x="58067" y="9710"/>
                  </a:cubicBezTo>
                  <a:cubicBezTo>
                    <a:pt x="66296" y="0"/>
                    <a:pt x="71852" y="6367"/>
                    <a:pt x="74956" y="267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77" name="Google Shape;3577;p30"/>
            <p:cNvSpPr/>
            <p:nvPr/>
          </p:nvSpPr>
          <p:spPr>
            <a:xfrm>
              <a:off x="4011750" y="1878750"/>
              <a:ext cx="1879075" cy="1518150"/>
            </a:xfrm>
            <a:custGeom>
              <a:avLst/>
              <a:gdLst/>
              <a:ahLst/>
              <a:cxnLst/>
              <a:rect l="l" t="t" r="r" b="b"/>
              <a:pathLst>
                <a:path w="75163" h="60726" fill="none" extrusionOk="0">
                  <a:moveTo>
                    <a:pt x="0" y="60726"/>
                  </a:moveTo>
                  <a:cubicBezTo>
                    <a:pt x="1958" y="59261"/>
                    <a:pt x="14931" y="59659"/>
                    <a:pt x="20502" y="48612"/>
                  </a:cubicBezTo>
                  <a:cubicBezTo>
                    <a:pt x="26089" y="37550"/>
                    <a:pt x="32233" y="31947"/>
                    <a:pt x="41704" y="27968"/>
                  </a:cubicBezTo>
                  <a:cubicBezTo>
                    <a:pt x="51175" y="23988"/>
                    <a:pt x="50124" y="19133"/>
                    <a:pt x="58338" y="9567"/>
                  </a:cubicBezTo>
                  <a:cubicBezTo>
                    <a:pt x="66535" y="1"/>
                    <a:pt x="71979" y="6352"/>
                    <a:pt x="75162" y="257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78" name="Google Shape;3578;p30"/>
            <p:cNvSpPr/>
            <p:nvPr/>
          </p:nvSpPr>
          <p:spPr>
            <a:xfrm>
              <a:off x="4007750" y="1881550"/>
              <a:ext cx="1884275" cy="1529275"/>
            </a:xfrm>
            <a:custGeom>
              <a:avLst/>
              <a:gdLst/>
              <a:ahLst/>
              <a:cxnLst/>
              <a:rect l="l" t="t" r="r" b="b"/>
              <a:pathLst>
                <a:path w="75371" h="61171" fill="none" extrusionOk="0">
                  <a:moveTo>
                    <a:pt x="1" y="61171"/>
                  </a:moveTo>
                  <a:cubicBezTo>
                    <a:pt x="1879" y="59770"/>
                    <a:pt x="15170" y="59993"/>
                    <a:pt x="20741" y="48707"/>
                  </a:cubicBezTo>
                  <a:cubicBezTo>
                    <a:pt x="26328" y="37422"/>
                    <a:pt x="32552" y="32074"/>
                    <a:pt x="42071" y="28015"/>
                  </a:cubicBezTo>
                  <a:cubicBezTo>
                    <a:pt x="51589" y="23956"/>
                    <a:pt x="50412" y="18830"/>
                    <a:pt x="58593" y="9407"/>
                  </a:cubicBezTo>
                  <a:cubicBezTo>
                    <a:pt x="66791" y="0"/>
                    <a:pt x="72107" y="6303"/>
                    <a:pt x="75370" y="245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79" name="Google Shape;3579;p30"/>
            <p:cNvSpPr/>
            <p:nvPr/>
          </p:nvSpPr>
          <p:spPr>
            <a:xfrm>
              <a:off x="4003375" y="1883925"/>
              <a:ext cx="1889825" cy="1540825"/>
            </a:xfrm>
            <a:custGeom>
              <a:avLst/>
              <a:gdLst/>
              <a:ahLst/>
              <a:cxnLst/>
              <a:rect l="l" t="t" r="r" b="b"/>
              <a:pathLst>
                <a:path w="75593" h="61633" fill="none" extrusionOk="0">
                  <a:moveTo>
                    <a:pt x="1" y="61633"/>
                  </a:moveTo>
                  <a:cubicBezTo>
                    <a:pt x="1831" y="60280"/>
                    <a:pt x="15441" y="60328"/>
                    <a:pt x="20996" y="48819"/>
                  </a:cubicBezTo>
                  <a:cubicBezTo>
                    <a:pt x="26567" y="37311"/>
                    <a:pt x="32902" y="32217"/>
                    <a:pt x="42453" y="28079"/>
                  </a:cubicBezTo>
                  <a:cubicBezTo>
                    <a:pt x="52003" y="23924"/>
                    <a:pt x="50698" y="18528"/>
                    <a:pt x="58880" y="9264"/>
                  </a:cubicBezTo>
                  <a:cubicBezTo>
                    <a:pt x="67045" y="1"/>
                    <a:pt x="72266" y="6288"/>
                    <a:pt x="75593" y="234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80" name="Google Shape;3580;p30"/>
            <p:cNvSpPr/>
            <p:nvPr/>
          </p:nvSpPr>
          <p:spPr>
            <a:xfrm>
              <a:off x="3999400" y="1886325"/>
              <a:ext cx="1895000" cy="1552350"/>
            </a:xfrm>
            <a:custGeom>
              <a:avLst/>
              <a:gdLst/>
              <a:ahLst/>
              <a:cxnLst/>
              <a:rect l="l" t="t" r="r" b="b"/>
              <a:pathLst>
                <a:path w="75800" h="62094" fill="none" extrusionOk="0">
                  <a:moveTo>
                    <a:pt x="1" y="62094"/>
                  </a:moveTo>
                  <a:cubicBezTo>
                    <a:pt x="1752" y="60789"/>
                    <a:pt x="15679" y="60677"/>
                    <a:pt x="21235" y="48930"/>
                  </a:cubicBezTo>
                  <a:cubicBezTo>
                    <a:pt x="26806" y="37183"/>
                    <a:pt x="33220" y="32360"/>
                    <a:pt x="42819" y="28126"/>
                  </a:cubicBezTo>
                  <a:cubicBezTo>
                    <a:pt x="52401" y="23908"/>
                    <a:pt x="50984" y="18225"/>
                    <a:pt x="59134" y="9121"/>
                  </a:cubicBezTo>
                  <a:cubicBezTo>
                    <a:pt x="67300" y="0"/>
                    <a:pt x="72393" y="6272"/>
                    <a:pt x="75800" y="224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81" name="Google Shape;3581;p30"/>
            <p:cNvSpPr/>
            <p:nvPr/>
          </p:nvSpPr>
          <p:spPr>
            <a:xfrm>
              <a:off x="3995425" y="1889100"/>
              <a:ext cx="1900175" cy="1563500"/>
            </a:xfrm>
            <a:custGeom>
              <a:avLst/>
              <a:gdLst/>
              <a:ahLst/>
              <a:cxnLst/>
              <a:rect l="l" t="t" r="r" b="b"/>
              <a:pathLst>
                <a:path w="76007" h="62540" fill="none" extrusionOk="0">
                  <a:moveTo>
                    <a:pt x="1" y="62540"/>
                  </a:moveTo>
                  <a:cubicBezTo>
                    <a:pt x="1688" y="61283"/>
                    <a:pt x="15934" y="60996"/>
                    <a:pt x="21473" y="49026"/>
                  </a:cubicBezTo>
                  <a:cubicBezTo>
                    <a:pt x="27028" y="37056"/>
                    <a:pt x="33555" y="32488"/>
                    <a:pt x="43185" y="28174"/>
                  </a:cubicBezTo>
                  <a:cubicBezTo>
                    <a:pt x="52815" y="23877"/>
                    <a:pt x="51271" y="17908"/>
                    <a:pt x="59404" y="8962"/>
                  </a:cubicBezTo>
                  <a:cubicBezTo>
                    <a:pt x="67554" y="0"/>
                    <a:pt x="72536" y="6240"/>
                    <a:pt x="76006" y="211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82" name="Google Shape;3582;p30"/>
            <p:cNvSpPr/>
            <p:nvPr/>
          </p:nvSpPr>
          <p:spPr>
            <a:xfrm>
              <a:off x="3991450" y="1891475"/>
              <a:ext cx="1905350" cy="1575075"/>
            </a:xfrm>
            <a:custGeom>
              <a:avLst/>
              <a:gdLst/>
              <a:ahLst/>
              <a:cxnLst/>
              <a:rect l="l" t="t" r="r" b="b"/>
              <a:pathLst>
                <a:path w="76214" h="63003" fill="none" extrusionOk="0">
                  <a:moveTo>
                    <a:pt x="0" y="63002"/>
                  </a:moveTo>
                  <a:cubicBezTo>
                    <a:pt x="1608" y="61792"/>
                    <a:pt x="16172" y="61347"/>
                    <a:pt x="21712" y="49138"/>
                  </a:cubicBezTo>
                  <a:cubicBezTo>
                    <a:pt x="27251" y="36945"/>
                    <a:pt x="33873" y="32632"/>
                    <a:pt x="43535" y="28238"/>
                  </a:cubicBezTo>
                  <a:cubicBezTo>
                    <a:pt x="53212" y="23861"/>
                    <a:pt x="51541" y="17622"/>
                    <a:pt x="59675" y="8803"/>
                  </a:cubicBezTo>
                  <a:cubicBezTo>
                    <a:pt x="67793" y="1"/>
                    <a:pt x="72664" y="6225"/>
                    <a:pt x="76213" y="200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83" name="Google Shape;3583;p30"/>
            <p:cNvSpPr/>
            <p:nvPr/>
          </p:nvSpPr>
          <p:spPr>
            <a:xfrm>
              <a:off x="3987475" y="1893875"/>
              <a:ext cx="1910500" cy="1586200"/>
            </a:xfrm>
            <a:custGeom>
              <a:avLst/>
              <a:gdLst/>
              <a:ahLst/>
              <a:cxnLst/>
              <a:rect l="l" t="t" r="r" b="b"/>
              <a:pathLst>
                <a:path w="76420" h="63448" fill="none" extrusionOk="0">
                  <a:moveTo>
                    <a:pt x="0" y="63447"/>
                  </a:moveTo>
                  <a:cubicBezTo>
                    <a:pt x="1544" y="62301"/>
                    <a:pt x="16427" y="61696"/>
                    <a:pt x="21950" y="49265"/>
                  </a:cubicBezTo>
                  <a:cubicBezTo>
                    <a:pt x="27490" y="36833"/>
                    <a:pt x="34191" y="32759"/>
                    <a:pt x="43901" y="28302"/>
                  </a:cubicBezTo>
                  <a:cubicBezTo>
                    <a:pt x="53610" y="23829"/>
                    <a:pt x="51827" y="17319"/>
                    <a:pt x="59929" y="8660"/>
                  </a:cubicBezTo>
                  <a:cubicBezTo>
                    <a:pt x="68047" y="0"/>
                    <a:pt x="72807" y="6208"/>
                    <a:pt x="76420" y="19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84" name="Google Shape;3584;p30"/>
            <p:cNvSpPr/>
            <p:nvPr/>
          </p:nvSpPr>
          <p:spPr>
            <a:xfrm>
              <a:off x="3983500" y="1896650"/>
              <a:ext cx="1916075" cy="1597350"/>
            </a:xfrm>
            <a:custGeom>
              <a:avLst/>
              <a:gdLst/>
              <a:ahLst/>
              <a:cxnLst/>
              <a:rect l="l" t="t" r="r" b="b"/>
              <a:pathLst>
                <a:path w="76643" h="63894" fill="none" extrusionOk="0">
                  <a:moveTo>
                    <a:pt x="0" y="63893"/>
                  </a:moveTo>
                  <a:cubicBezTo>
                    <a:pt x="1464" y="62811"/>
                    <a:pt x="16681" y="62015"/>
                    <a:pt x="22189" y="49361"/>
                  </a:cubicBezTo>
                  <a:cubicBezTo>
                    <a:pt x="27712" y="36691"/>
                    <a:pt x="34525" y="32886"/>
                    <a:pt x="44266" y="28350"/>
                  </a:cubicBezTo>
                  <a:cubicBezTo>
                    <a:pt x="54008" y="23797"/>
                    <a:pt x="52114" y="17001"/>
                    <a:pt x="60200" y="8501"/>
                  </a:cubicBezTo>
                  <a:cubicBezTo>
                    <a:pt x="68286" y="1"/>
                    <a:pt x="72934" y="6177"/>
                    <a:pt x="76643" y="178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85" name="Google Shape;3585;p30"/>
            <p:cNvSpPr/>
            <p:nvPr/>
          </p:nvSpPr>
          <p:spPr>
            <a:xfrm>
              <a:off x="3979500" y="1899050"/>
              <a:ext cx="1921275" cy="1608875"/>
            </a:xfrm>
            <a:custGeom>
              <a:avLst/>
              <a:gdLst/>
              <a:ahLst/>
              <a:cxnLst/>
              <a:rect l="l" t="t" r="r" b="b"/>
              <a:pathLst>
                <a:path w="76851" h="64355" fill="none" extrusionOk="0">
                  <a:moveTo>
                    <a:pt x="1" y="64355"/>
                  </a:moveTo>
                  <a:cubicBezTo>
                    <a:pt x="1402" y="63320"/>
                    <a:pt x="16921" y="62365"/>
                    <a:pt x="22429" y="49472"/>
                  </a:cubicBezTo>
                  <a:cubicBezTo>
                    <a:pt x="27952" y="36579"/>
                    <a:pt x="34844" y="33029"/>
                    <a:pt x="44633" y="28413"/>
                  </a:cubicBezTo>
                  <a:cubicBezTo>
                    <a:pt x="54423" y="23781"/>
                    <a:pt x="52401" y="16714"/>
                    <a:pt x="60471" y="8357"/>
                  </a:cubicBezTo>
                  <a:cubicBezTo>
                    <a:pt x="68541" y="0"/>
                    <a:pt x="73062" y="6160"/>
                    <a:pt x="76850" y="167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86" name="Google Shape;3586;p30"/>
            <p:cNvSpPr/>
            <p:nvPr/>
          </p:nvSpPr>
          <p:spPr>
            <a:xfrm>
              <a:off x="3975525" y="1901825"/>
              <a:ext cx="1926450" cy="1620025"/>
            </a:xfrm>
            <a:custGeom>
              <a:avLst/>
              <a:gdLst/>
              <a:ahLst/>
              <a:cxnLst/>
              <a:rect l="l" t="t" r="r" b="b"/>
              <a:pathLst>
                <a:path w="77058" h="64801" fill="none" extrusionOk="0">
                  <a:moveTo>
                    <a:pt x="1" y="64801"/>
                  </a:moveTo>
                  <a:cubicBezTo>
                    <a:pt x="1322" y="63814"/>
                    <a:pt x="17176" y="62684"/>
                    <a:pt x="22667" y="49568"/>
                  </a:cubicBezTo>
                  <a:cubicBezTo>
                    <a:pt x="28175" y="36452"/>
                    <a:pt x="35178" y="33157"/>
                    <a:pt x="44999" y="28445"/>
                  </a:cubicBezTo>
                  <a:cubicBezTo>
                    <a:pt x="54820" y="23750"/>
                    <a:pt x="52671" y="16396"/>
                    <a:pt x="60726" y="8198"/>
                  </a:cubicBezTo>
                  <a:cubicBezTo>
                    <a:pt x="68780" y="1"/>
                    <a:pt x="73205" y="6113"/>
                    <a:pt x="77057" y="156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87" name="Google Shape;3587;p30"/>
            <p:cNvSpPr/>
            <p:nvPr/>
          </p:nvSpPr>
          <p:spPr>
            <a:xfrm>
              <a:off x="3971550" y="1904225"/>
              <a:ext cx="1931600" cy="1631550"/>
            </a:xfrm>
            <a:custGeom>
              <a:avLst/>
              <a:gdLst/>
              <a:ahLst/>
              <a:cxnLst/>
              <a:rect l="l" t="t" r="r" b="b"/>
              <a:pathLst>
                <a:path w="77264" h="65262" fill="none" extrusionOk="0">
                  <a:moveTo>
                    <a:pt x="0" y="65262"/>
                  </a:moveTo>
                  <a:cubicBezTo>
                    <a:pt x="1258" y="64323"/>
                    <a:pt x="17414" y="63033"/>
                    <a:pt x="22906" y="49679"/>
                  </a:cubicBezTo>
                  <a:cubicBezTo>
                    <a:pt x="28413" y="36340"/>
                    <a:pt x="35496" y="33300"/>
                    <a:pt x="45365" y="28508"/>
                  </a:cubicBezTo>
                  <a:cubicBezTo>
                    <a:pt x="55218" y="23717"/>
                    <a:pt x="52958" y="16093"/>
                    <a:pt x="60996" y="8055"/>
                  </a:cubicBezTo>
                  <a:cubicBezTo>
                    <a:pt x="69034" y="0"/>
                    <a:pt x="73332" y="6097"/>
                    <a:pt x="77264" y="144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88" name="Google Shape;3588;p30"/>
            <p:cNvSpPr/>
            <p:nvPr/>
          </p:nvSpPr>
          <p:spPr>
            <a:xfrm>
              <a:off x="3967175" y="1906600"/>
              <a:ext cx="1937175" cy="1643100"/>
            </a:xfrm>
            <a:custGeom>
              <a:avLst/>
              <a:gdLst/>
              <a:ahLst/>
              <a:cxnLst/>
              <a:rect l="l" t="t" r="r" b="b"/>
              <a:pathLst>
                <a:path w="77487" h="65724" fill="none" extrusionOk="0">
                  <a:moveTo>
                    <a:pt x="0" y="65724"/>
                  </a:moveTo>
                  <a:cubicBezTo>
                    <a:pt x="1194" y="64832"/>
                    <a:pt x="17685" y="63384"/>
                    <a:pt x="23176" y="49806"/>
                  </a:cubicBezTo>
                  <a:cubicBezTo>
                    <a:pt x="28652" y="36229"/>
                    <a:pt x="35846" y="33443"/>
                    <a:pt x="45747" y="28573"/>
                  </a:cubicBezTo>
                  <a:cubicBezTo>
                    <a:pt x="55648" y="23702"/>
                    <a:pt x="53260" y="15791"/>
                    <a:pt x="61283" y="7896"/>
                  </a:cubicBezTo>
                  <a:cubicBezTo>
                    <a:pt x="69305" y="1"/>
                    <a:pt x="73491" y="6081"/>
                    <a:pt x="77487" y="135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89" name="Google Shape;3589;p30"/>
            <p:cNvSpPr/>
            <p:nvPr/>
          </p:nvSpPr>
          <p:spPr>
            <a:xfrm>
              <a:off x="3963200" y="1909400"/>
              <a:ext cx="1942350" cy="1654225"/>
            </a:xfrm>
            <a:custGeom>
              <a:avLst/>
              <a:gdLst/>
              <a:ahLst/>
              <a:cxnLst/>
              <a:rect l="l" t="t" r="r" b="b"/>
              <a:pathLst>
                <a:path w="77694" h="66169" fill="none" extrusionOk="0">
                  <a:moveTo>
                    <a:pt x="0" y="66169"/>
                  </a:moveTo>
                  <a:cubicBezTo>
                    <a:pt x="1130" y="65341"/>
                    <a:pt x="17923" y="63702"/>
                    <a:pt x="23399" y="49901"/>
                  </a:cubicBezTo>
                  <a:cubicBezTo>
                    <a:pt x="28890" y="36085"/>
                    <a:pt x="36165" y="33570"/>
                    <a:pt x="46113" y="28620"/>
                  </a:cubicBezTo>
                  <a:cubicBezTo>
                    <a:pt x="56046" y="23669"/>
                    <a:pt x="53531" y="15488"/>
                    <a:pt x="61537" y="7736"/>
                  </a:cubicBezTo>
                  <a:cubicBezTo>
                    <a:pt x="69544" y="0"/>
                    <a:pt x="73618" y="6049"/>
                    <a:pt x="77693" y="122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90" name="Google Shape;3590;p30"/>
            <p:cNvSpPr/>
            <p:nvPr/>
          </p:nvSpPr>
          <p:spPr>
            <a:xfrm>
              <a:off x="3959225" y="1911775"/>
              <a:ext cx="1947525" cy="1665800"/>
            </a:xfrm>
            <a:custGeom>
              <a:avLst/>
              <a:gdLst/>
              <a:ahLst/>
              <a:cxnLst/>
              <a:rect l="l" t="t" r="r" b="b"/>
              <a:pathLst>
                <a:path w="77901" h="66632" fill="none" extrusionOk="0">
                  <a:moveTo>
                    <a:pt x="0" y="66631"/>
                  </a:moveTo>
                  <a:cubicBezTo>
                    <a:pt x="1051" y="65851"/>
                    <a:pt x="18178" y="64052"/>
                    <a:pt x="23653" y="50013"/>
                  </a:cubicBezTo>
                  <a:cubicBezTo>
                    <a:pt x="29113" y="35974"/>
                    <a:pt x="36483" y="33714"/>
                    <a:pt x="46463" y="28684"/>
                  </a:cubicBezTo>
                  <a:cubicBezTo>
                    <a:pt x="56443" y="23654"/>
                    <a:pt x="53817" y="15186"/>
                    <a:pt x="61807" y="7593"/>
                  </a:cubicBezTo>
                  <a:cubicBezTo>
                    <a:pt x="69798" y="1"/>
                    <a:pt x="73761" y="6033"/>
                    <a:pt x="77900" y="111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91" name="Google Shape;3591;p30"/>
            <p:cNvSpPr/>
            <p:nvPr/>
          </p:nvSpPr>
          <p:spPr>
            <a:xfrm>
              <a:off x="3955225" y="1914175"/>
              <a:ext cx="1952700" cy="1677325"/>
            </a:xfrm>
            <a:custGeom>
              <a:avLst/>
              <a:gdLst/>
              <a:ahLst/>
              <a:cxnLst/>
              <a:rect l="l" t="t" r="r" b="b"/>
              <a:pathLst>
                <a:path w="78108" h="67093" fill="none" extrusionOk="0">
                  <a:moveTo>
                    <a:pt x="1" y="67092"/>
                  </a:moveTo>
                  <a:cubicBezTo>
                    <a:pt x="988" y="66360"/>
                    <a:pt x="18433" y="64386"/>
                    <a:pt x="23893" y="50124"/>
                  </a:cubicBezTo>
                  <a:cubicBezTo>
                    <a:pt x="29337" y="35862"/>
                    <a:pt x="36818" y="33857"/>
                    <a:pt x="46830" y="28747"/>
                  </a:cubicBezTo>
                  <a:cubicBezTo>
                    <a:pt x="56858" y="23622"/>
                    <a:pt x="54104" y="14883"/>
                    <a:pt x="62079" y="7450"/>
                  </a:cubicBezTo>
                  <a:cubicBezTo>
                    <a:pt x="70038" y="0"/>
                    <a:pt x="73890" y="6017"/>
                    <a:pt x="78108" y="101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92" name="Google Shape;3592;p30"/>
            <p:cNvSpPr/>
            <p:nvPr/>
          </p:nvSpPr>
          <p:spPr>
            <a:xfrm>
              <a:off x="3951250" y="1916950"/>
              <a:ext cx="1957875" cy="1688475"/>
            </a:xfrm>
            <a:custGeom>
              <a:avLst/>
              <a:gdLst/>
              <a:ahLst/>
              <a:cxnLst/>
              <a:rect l="l" t="t" r="r" b="b"/>
              <a:pathLst>
                <a:path w="78315" h="67539" fill="none" extrusionOk="0">
                  <a:moveTo>
                    <a:pt x="1" y="67538"/>
                  </a:moveTo>
                  <a:cubicBezTo>
                    <a:pt x="908" y="66854"/>
                    <a:pt x="18672" y="64721"/>
                    <a:pt x="24132" y="50220"/>
                  </a:cubicBezTo>
                  <a:cubicBezTo>
                    <a:pt x="29575" y="35735"/>
                    <a:pt x="37136" y="33984"/>
                    <a:pt x="47196" y="28779"/>
                  </a:cubicBezTo>
                  <a:cubicBezTo>
                    <a:pt x="57256" y="23590"/>
                    <a:pt x="54391" y="14581"/>
                    <a:pt x="62333" y="7291"/>
                  </a:cubicBezTo>
                  <a:cubicBezTo>
                    <a:pt x="70292" y="1"/>
                    <a:pt x="74017" y="5986"/>
                    <a:pt x="78315" y="89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93" name="Google Shape;3593;p30"/>
            <p:cNvSpPr/>
            <p:nvPr/>
          </p:nvSpPr>
          <p:spPr>
            <a:xfrm>
              <a:off x="3947275" y="1919350"/>
              <a:ext cx="1963050" cy="1700000"/>
            </a:xfrm>
            <a:custGeom>
              <a:avLst/>
              <a:gdLst/>
              <a:ahLst/>
              <a:cxnLst/>
              <a:rect l="l" t="t" r="r" b="b"/>
              <a:pathLst>
                <a:path w="78522" h="68000" fill="none" extrusionOk="0">
                  <a:moveTo>
                    <a:pt x="1" y="67999"/>
                  </a:moveTo>
                  <a:cubicBezTo>
                    <a:pt x="844" y="67363"/>
                    <a:pt x="18926" y="65071"/>
                    <a:pt x="24370" y="50331"/>
                  </a:cubicBezTo>
                  <a:cubicBezTo>
                    <a:pt x="29798" y="35607"/>
                    <a:pt x="37470" y="34127"/>
                    <a:pt x="47562" y="28843"/>
                  </a:cubicBezTo>
                  <a:cubicBezTo>
                    <a:pt x="57654" y="23574"/>
                    <a:pt x="54661" y="14278"/>
                    <a:pt x="62604" y="7131"/>
                  </a:cubicBezTo>
                  <a:cubicBezTo>
                    <a:pt x="70531" y="0"/>
                    <a:pt x="74160" y="5953"/>
                    <a:pt x="78521" y="78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94" name="Google Shape;3594;p30"/>
            <p:cNvSpPr/>
            <p:nvPr/>
          </p:nvSpPr>
          <p:spPr>
            <a:xfrm>
              <a:off x="3943300" y="1921725"/>
              <a:ext cx="1968225" cy="1711150"/>
            </a:xfrm>
            <a:custGeom>
              <a:avLst/>
              <a:gdLst/>
              <a:ahLst/>
              <a:cxnLst/>
              <a:rect l="l" t="t" r="r" b="b"/>
              <a:pathLst>
                <a:path w="78729" h="68446" fill="none" extrusionOk="0">
                  <a:moveTo>
                    <a:pt x="0" y="68446"/>
                  </a:moveTo>
                  <a:cubicBezTo>
                    <a:pt x="764" y="67873"/>
                    <a:pt x="19165" y="65405"/>
                    <a:pt x="24609" y="50459"/>
                  </a:cubicBezTo>
                  <a:cubicBezTo>
                    <a:pt x="30037" y="35497"/>
                    <a:pt x="37788" y="34271"/>
                    <a:pt x="47928" y="28907"/>
                  </a:cubicBezTo>
                  <a:cubicBezTo>
                    <a:pt x="58067" y="23558"/>
                    <a:pt x="54947" y="13976"/>
                    <a:pt x="62858" y="6988"/>
                  </a:cubicBezTo>
                  <a:cubicBezTo>
                    <a:pt x="70785" y="1"/>
                    <a:pt x="74287" y="5938"/>
                    <a:pt x="78728" y="68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95" name="Google Shape;3595;p30"/>
            <p:cNvSpPr/>
            <p:nvPr/>
          </p:nvSpPr>
          <p:spPr>
            <a:xfrm>
              <a:off x="3939325" y="1924525"/>
              <a:ext cx="1973375" cy="1722275"/>
            </a:xfrm>
            <a:custGeom>
              <a:avLst/>
              <a:gdLst/>
              <a:ahLst/>
              <a:cxnLst/>
              <a:rect l="l" t="t" r="r" b="b"/>
              <a:pathLst>
                <a:path w="78935" h="68891" fill="none" extrusionOk="0">
                  <a:moveTo>
                    <a:pt x="0" y="68891"/>
                  </a:moveTo>
                  <a:cubicBezTo>
                    <a:pt x="701" y="68381"/>
                    <a:pt x="19419" y="65739"/>
                    <a:pt x="24847" y="50554"/>
                  </a:cubicBezTo>
                  <a:cubicBezTo>
                    <a:pt x="30259" y="35369"/>
                    <a:pt x="38122" y="34382"/>
                    <a:pt x="48294" y="28954"/>
                  </a:cubicBezTo>
                  <a:cubicBezTo>
                    <a:pt x="58465" y="23510"/>
                    <a:pt x="55234" y="13657"/>
                    <a:pt x="63129" y="6829"/>
                  </a:cubicBezTo>
                  <a:cubicBezTo>
                    <a:pt x="71040" y="0"/>
                    <a:pt x="74430" y="5905"/>
                    <a:pt x="78935" y="55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96" name="Google Shape;3596;p30"/>
            <p:cNvSpPr/>
            <p:nvPr/>
          </p:nvSpPr>
          <p:spPr>
            <a:xfrm>
              <a:off x="3935350" y="1926900"/>
              <a:ext cx="1978550" cy="1733825"/>
            </a:xfrm>
            <a:custGeom>
              <a:avLst/>
              <a:gdLst/>
              <a:ahLst/>
              <a:cxnLst/>
              <a:rect l="l" t="t" r="r" b="b"/>
              <a:pathLst>
                <a:path w="79142" h="69353" fill="none" extrusionOk="0">
                  <a:moveTo>
                    <a:pt x="0" y="69353"/>
                  </a:moveTo>
                  <a:cubicBezTo>
                    <a:pt x="621" y="68891"/>
                    <a:pt x="19674" y="66074"/>
                    <a:pt x="25086" y="50666"/>
                  </a:cubicBezTo>
                  <a:cubicBezTo>
                    <a:pt x="30498" y="35258"/>
                    <a:pt x="38441" y="34526"/>
                    <a:pt x="48660" y="29018"/>
                  </a:cubicBezTo>
                  <a:cubicBezTo>
                    <a:pt x="58863" y="23495"/>
                    <a:pt x="55504" y="13371"/>
                    <a:pt x="63399" y="6686"/>
                  </a:cubicBezTo>
                  <a:cubicBezTo>
                    <a:pt x="71278" y="1"/>
                    <a:pt x="74557" y="5890"/>
                    <a:pt x="79142" y="44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97" name="Google Shape;3597;p30"/>
            <p:cNvSpPr/>
            <p:nvPr/>
          </p:nvSpPr>
          <p:spPr>
            <a:xfrm>
              <a:off x="3931350" y="1929700"/>
              <a:ext cx="1984150" cy="1744950"/>
            </a:xfrm>
            <a:custGeom>
              <a:avLst/>
              <a:gdLst/>
              <a:ahLst/>
              <a:cxnLst/>
              <a:rect l="l" t="t" r="r" b="b"/>
              <a:pathLst>
                <a:path w="79366" h="69798" fill="none" extrusionOk="0">
                  <a:moveTo>
                    <a:pt x="1" y="69798"/>
                  </a:moveTo>
                  <a:cubicBezTo>
                    <a:pt x="558" y="69384"/>
                    <a:pt x="19914" y="66408"/>
                    <a:pt x="25325" y="50761"/>
                  </a:cubicBezTo>
                  <a:cubicBezTo>
                    <a:pt x="30722" y="35114"/>
                    <a:pt x="38760" y="34652"/>
                    <a:pt x="49011" y="29065"/>
                  </a:cubicBezTo>
                  <a:cubicBezTo>
                    <a:pt x="59261" y="23462"/>
                    <a:pt x="55791" y="13052"/>
                    <a:pt x="63655" y="6526"/>
                  </a:cubicBezTo>
                  <a:cubicBezTo>
                    <a:pt x="71534" y="0"/>
                    <a:pt x="74701" y="5858"/>
                    <a:pt x="79365" y="33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98" name="Google Shape;3598;p30"/>
            <p:cNvSpPr/>
            <p:nvPr/>
          </p:nvSpPr>
          <p:spPr>
            <a:xfrm>
              <a:off x="3926975" y="1932075"/>
              <a:ext cx="1989700" cy="1756525"/>
            </a:xfrm>
            <a:custGeom>
              <a:avLst/>
              <a:gdLst/>
              <a:ahLst/>
              <a:cxnLst/>
              <a:rect l="l" t="t" r="r" b="b"/>
              <a:pathLst>
                <a:path w="79588" h="70261" fill="none" extrusionOk="0">
                  <a:moveTo>
                    <a:pt x="1" y="70260"/>
                  </a:moveTo>
                  <a:cubicBezTo>
                    <a:pt x="494" y="69894"/>
                    <a:pt x="20184" y="66758"/>
                    <a:pt x="25580" y="50873"/>
                  </a:cubicBezTo>
                  <a:cubicBezTo>
                    <a:pt x="30960" y="35003"/>
                    <a:pt x="39110" y="34796"/>
                    <a:pt x="49393" y="29114"/>
                  </a:cubicBezTo>
                  <a:cubicBezTo>
                    <a:pt x="59691" y="23447"/>
                    <a:pt x="56094" y="12750"/>
                    <a:pt x="63941" y="6383"/>
                  </a:cubicBezTo>
                  <a:cubicBezTo>
                    <a:pt x="71788" y="1"/>
                    <a:pt x="74845" y="5842"/>
                    <a:pt x="79588" y="22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599" name="Google Shape;3599;p30"/>
            <p:cNvSpPr/>
            <p:nvPr/>
          </p:nvSpPr>
          <p:spPr>
            <a:xfrm>
              <a:off x="3923000" y="1934475"/>
              <a:ext cx="1994875" cy="1768050"/>
            </a:xfrm>
            <a:custGeom>
              <a:avLst/>
              <a:gdLst/>
              <a:ahLst/>
              <a:cxnLst/>
              <a:rect l="l" t="t" r="r" b="b"/>
              <a:pathLst>
                <a:path w="79795" h="70722" fill="none" extrusionOk="0">
                  <a:moveTo>
                    <a:pt x="1" y="70721"/>
                  </a:moveTo>
                  <a:cubicBezTo>
                    <a:pt x="430" y="70403"/>
                    <a:pt x="20423" y="67092"/>
                    <a:pt x="25819" y="50999"/>
                  </a:cubicBezTo>
                  <a:cubicBezTo>
                    <a:pt x="31199" y="34891"/>
                    <a:pt x="39428" y="34939"/>
                    <a:pt x="49759" y="29177"/>
                  </a:cubicBezTo>
                  <a:cubicBezTo>
                    <a:pt x="60089" y="23415"/>
                    <a:pt x="56380" y="12463"/>
                    <a:pt x="64212" y="6224"/>
                  </a:cubicBezTo>
                  <a:cubicBezTo>
                    <a:pt x="72043" y="0"/>
                    <a:pt x="74972" y="5826"/>
                    <a:pt x="79795" y="1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00" name="Google Shape;3600;p30"/>
            <p:cNvSpPr/>
            <p:nvPr/>
          </p:nvSpPr>
          <p:spPr>
            <a:xfrm>
              <a:off x="3919025" y="1937250"/>
              <a:ext cx="2000050" cy="1779200"/>
            </a:xfrm>
            <a:custGeom>
              <a:avLst/>
              <a:gdLst/>
              <a:ahLst/>
              <a:cxnLst/>
              <a:rect l="l" t="t" r="r" b="b"/>
              <a:pathLst>
                <a:path w="80002" h="71168" fill="none" extrusionOk="0">
                  <a:moveTo>
                    <a:pt x="0" y="71167"/>
                  </a:moveTo>
                  <a:cubicBezTo>
                    <a:pt x="351" y="70913"/>
                    <a:pt x="20677" y="67427"/>
                    <a:pt x="26057" y="51095"/>
                  </a:cubicBezTo>
                  <a:cubicBezTo>
                    <a:pt x="31421" y="34764"/>
                    <a:pt x="39762" y="35067"/>
                    <a:pt x="50124" y="29225"/>
                  </a:cubicBezTo>
                  <a:cubicBezTo>
                    <a:pt x="60487" y="23383"/>
                    <a:pt x="56651" y="12145"/>
                    <a:pt x="64466" y="6065"/>
                  </a:cubicBezTo>
                  <a:cubicBezTo>
                    <a:pt x="72297" y="0"/>
                    <a:pt x="75115" y="5779"/>
                    <a:pt x="80001" y="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01" name="Google Shape;3601;p30"/>
            <p:cNvSpPr/>
            <p:nvPr/>
          </p:nvSpPr>
          <p:spPr>
            <a:xfrm>
              <a:off x="3915050" y="1936850"/>
              <a:ext cx="2005225" cy="1793525"/>
            </a:xfrm>
            <a:custGeom>
              <a:avLst/>
              <a:gdLst/>
              <a:ahLst/>
              <a:cxnLst/>
              <a:rect l="l" t="t" r="r" b="b"/>
              <a:pathLst>
                <a:path w="80209" h="71741" fill="none" extrusionOk="0">
                  <a:moveTo>
                    <a:pt x="0" y="71740"/>
                  </a:moveTo>
                  <a:cubicBezTo>
                    <a:pt x="287" y="71533"/>
                    <a:pt x="20916" y="67872"/>
                    <a:pt x="26296" y="51318"/>
                  </a:cubicBezTo>
                  <a:cubicBezTo>
                    <a:pt x="31660" y="34748"/>
                    <a:pt x="40080" y="35321"/>
                    <a:pt x="50490" y="29400"/>
                  </a:cubicBezTo>
                  <a:cubicBezTo>
                    <a:pt x="60900" y="23479"/>
                    <a:pt x="56937" y="11955"/>
                    <a:pt x="64736" y="6033"/>
                  </a:cubicBezTo>
                  <a:cubicBezTo>
                    <a:pt x="72536" y="112"/>
                    <a:pt x="75242" y="5874"/>
                    <a:pt x="80208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02" name="Google Shape;3602;p30"/>
            <p:cNvSpPr/>
            <p:nvPr/>
          </p:nvSpPr>
          <p:spPr>
            <a:xfrm>
              <a:off x="3911075" y="1936850"/>
              <a:ext cx="2010375" cy="1807450"/>
            </a:xfrm>
            <a:custGeom>
              <a:avLst/>
              <a:gdLst/>
              <a:ahLst/>
              <a:cxnLst/>
              <a:rect l="l" t="t" r="r" b="b"/>
              <a:pathLst>
                <a:path w="80415" h="72298" fill="none" extrusionOk="0">
                  <a:moveTo>
                    <a:pt x="0" y="72297"/>
                  </a:moveTo>
                  <a:cubicBezTo>
                    <a:pt x="207" y="72138"/>
                    <a:pt x="21170" y="68318"/>
                    <a:pt x="26534" y="51525"/>
                  </a:cubicBezTo>
                  <a:cubicBezTo>
                    <a:pt x="31883" y="34732"/>
                    <a:pt x="40399" y="35560"/>
                    <a:pt x="50856" y="29559"/>
                  </a:cubicBezTo>
                  <a:cubicBezTo>
                    <a:pt x="61298" y="23558"/>
                    <a:pt x="57223" y="11764"/>
                    <a:pt x="65007" y="5986"/>
                  </a:cubicBezTo>
                  <a:cubicBezTo>
                    <a:pt x="72791" y="207"/>
                    <a:pt x="75385" y="5954"/>
                    <a:pt x="80415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03" name="Google Shape;3603;p30"/>
            <p:cNvSpPr/>
            <p:nvPr/>
          </p:nvSpPr>
          <p:spPr>
            <a:xfrm>
              <a:off x="3907075" y="1936450"/>
              <a:ext cx="2015575" cy="1821775"/>
            </a:xfrm>
            <a:custGeom>
              <a:avLst/>
              <a:gdLst/>
              <a:ahLst/>
              <a:cxnLst/>
              <a:rect l="l" t="t" r="r" b="b"/>
              <a:pathLst>
                <a:path w="80623" h="72871" fill="none" extrusionOk="0">
                  <a:moveTo>
                    <a:pt x="1" y="72871"/>
                  </a:moveTo>
                  <a:cubicBezTo>
                    <a:pt x="144" y="72759"/>
                    <a:pt x="21426" y="68764"/>
                    <a:pt x="26774" y="51748"/>
                  </a:cubicBezTo>
                  <a:cubicBezTo>
                    <a:pt x="32122" y="34732"/>
                    <a:pt x="40734" y="35815"/>
                    <a:pt x="51223" y="29734"/>
                  </a:cubicBezTo>
                  <a:cubicBezTo>
                    <a:pt x="61697" y="23638"/>
                    <a:pt x="57495" y="11573"/>
                    <a:pt x="65262" y="5954"/>
                  </a:cubicBezTo>
                  <a:cubicBezTo>
                    <a:pt x="73030" y="335"/>
                    <a:pt x="75513" y="6049"/>
                    <a:pt x="80623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04" name="Google Shape;3604;p30"/>
            <p:cNvSpPr/>
            <p:nvPr/>
          </p:nvSpPr>
          <p:spPr>
            <a:xfrm>
              <a:off x="3903100" y="1936050"/>
              <a:ext cx="2020750" cy="1836100"/>
            </a:xfrm>
            <a:custGeom>
              <a:avLst/>
              <a:gdLst/>
              <a:ahLst/>
              <a:cxnLst/>
              <a:rect l="l" t="t" r="r" b="b"/>
              <a:pathLst>
                <a:path w="80830" h="73444" fill="none" extrusionOk="0">
                  <a:moveTo>
                    <a:pt x="1" y="73444"/>
                  </a:moveTo>
                  <a:cubicBezTo>
                    <a:pt x="64" y="73380"/>
                    <a:pt x="21664" y="69226"/>
                    <a:pt x="27013" y="51971"/>
                  </a:cubicBezTo>
                  <a:cubicBezTo>
                    <a:pt x="32345" y="34733"/>
                    <a:pt x="41052" y="36070"/>
                    <a:pt x="51573" y="29910"/>
                  </a:cubicBezTo>
                  <a:cubicBezTo>
                    <a:pt x="62111" y="23734"/>
                    <a:pt x="57781" y="11382"/>
                    <a:pt x="65533" y="5922"/>
                  </a:cubicBezTo>
                  <a:cubicBezTo>
                    <a:pt x="73285" y="446"/>
                    <a:pt x="75656" y="6145"/>
                    <a:pt x="80829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05" name="Google Shape;3605;p30"/>
            <p:cNvSpPr/>
            <p:nvPr/>
          </p:nvSpPr>
          <p:spPr>
            <a:xfrm>
              <a:off x="3899125" y="1936050"/>
              <a:ext cx="2025925" cy="1849625"/>
            </a:xfrm>
            <a:custGeom>
              <a:avLst/>
              <a:gdLst/>
              <a:ahLst/>
              <a:cxnLst/>
              <a:rect l="l" t="t" r="r" b="b"/>
              <a:pathLst>
                <a:path w="81037" h="73985" fill="none" extrusionOk="0">
                  <a:moveTo>
                    <a:pt x="1" y="73985"/>
                  </a:moveTo>
                  <a:cubicBezTo>
                    <a:pt x="1" y="73985"/>
                    <a:pt x="21919" y="69671"/>
                    <a:pt x="27251" y="52194"/>
                  </a:cubicBezTo>
                  <a:cubicBezTo>
                    <a:pt x="32568" y="34717"/>
                    <a:pt x="41386" y="36308"/>
                    <a:pt x="51939" y="30053"/>
                  </a:cubicBezTo>
                  <a:cubicBezTo>
                    <a:pt x="62508" y="23813"/>
                    <a:pt x="58067" y="11175"/>
                    <a:pt x="65803" y="5858"/>
                  </a:cubicBezTo>
                  <a:cubicBezTo>
                    <a:pt x="73523" y="558"/>
                    <a:pt x="75783" y="6224"/>
                    <a:pt x="81036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sp>
        <p:nvSpPr>
          <p:cNvPr id="3606" name="Google Shape;3606;p30"/>
          <p:cNvSpPr/>
          <p:nvPr/>
        </p:nvSpPr>
        <p:spPr>
          <a:xfrm rot="5173964">
            <a:off x="-2199934" y="6612969"/>
            <a:ext cx="12596613" cy="15523359"/>
          </a:xfrm>
          <a:custGeom>
            <a:avLst/>
            <a:gdLst/>
            <a:ahLst/>
            <a:cxnLst/>
            <a:rect l="l" t="t" r="r" b="b"/>
            <a:pathLst>
              <a:path w="62891" h="68923" extrusionOk="0">
                <a:moveTo>
                  <a:pt x="62890" y="0"/>
                </a:moveTo>
                <a:cubicBezTo>
                  <a:pt x="28158" y="0"/>
                  <a:pt x="0" y="28158"/>
                  <a:pt x="0" y="62906"/>
                </a:cubicBezTo>
                <a:lnTo>
                  <a:pt x="0" y="62906"/>
                </a:lnTo>
                <a:lnTo>
                  <a:pt x="0" y="68922"/>
                </a:lnTo>
                <a:cubicBezTo>
                  <a:pt x="0" y="34191"/>
                  <a:pt x="28158" y="6017"/>
                  <a:pt x="62890" y="6017"/>
                </a:cubicBezTo>
                <a:lnTo>
                  <a:pt x="62890" y="6017"/>
                </a:lnTo>
                <a:lnTo>
                  <a:pt x="62890" y="6017"/>
                </a:lnTo>
                <a:lnTo>
                  <a:pt x="62890" y="0"/>
                </a:lnTo>
                <a:close/>
              </a:path>
            </a:pathLst>
          </a:custGeom>
          <a:solidFill>
            <a:srgbClr val="FF881C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3607" name="Google Shape;3607;p30"/>
          <p:cNvSpPr/>
          <p:nvPr/>
        </p:nvSpPr>
        <p:spPr>
          <a:xfrm rot="6219643" flipH="1">
            <a:off x="17160248" y="-14324264"/>
            <a:ext cx="19717939" cy="17129002"/>
          </a:xfrm>
          <a:prstGeom prst="flowChartOnlineStorag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3608" name="Google Shape;3608;p30"/>
          <p:cNvSpPr/>
          <p:nvPr/>
        </p:nvSpPr>
        <p:spPr>
          <a:xfrm rot="8518940" flipH="1">
            <a:off x="19169216" y="-7479367"/>
            <a:ext cx="12593213" cy="15527341"/>
          </a:xfrm>
          <a:custGeom>
            <a:avLst/>
            <a:gdLst/>
            <a:ahLst/>
            <a:cxnLst/>
            <a:rect l="l" t="t" r="r" b="b"/>
            <a:pathLst>
              <a:path w="62891" h="68923" extrusionOk="0">
                <a:moveTo>
                  <a:pt x="62890" y="0"/>
                </a:moveTo>
                <a:cubicBezTo>
                  <a:pt x="28158" y="0"/>
                  <a:pt x="0" y="28158"/>
                  <a:pt x="0" y="62906"/>
                </a:cubicBezTo>
                <a:lnTo>
                  <a:pt x="0" y="62906"/>
                </a:lnTo>
                <a:lnTo>
                  <a:pt x="0" y="68922"/>
                </a:lnTo>
                <a:cubicBezTo>
                  <a:pt x="0" y="34191"/>
                  <a:pt x="28158" y="6017"/>
                  <a:pt x="62890" y="6017"/>
                </a:cubicBezTo>
                <a:lnTo>
                  <a:pt x="62890" y="6017"/>
                </a:lnTo>
                <a:lnTo>
                  <a:pt x="62890" y="6017"/>
                </a:lnTo>
                <a:lnTo>
                  <a:pt x="62890" y="0"/>
                </a:lnTo>
                <a:close/>
              </a:path>
            </a:pathLst>
          </a:custGeom>
          <a:solidFill>
            <a:srgbClr val="FF881C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grpSp>
        <p:nvGrpSpPr>
          <p:cNvPr id="3609" name="Google Shape;3609;p30"/>
          <p:cNvGrpSpPr/>
          <p:nvPr/>
        </p:nvGrpSpPr>
        <p:grpSpPr>
          <a:xfrm flipH="1">
            <a:off x="14627833" y="11988071"/>
            <a:ext cx="4288470" cy="714931"/>
            <a:chOff x="684450" y="451550"/>
            <a:chExt cx="3132000" cy="522000"/>
          </a:xfrm>
        </p:grpSpPr>
        <p:sp>
          <p:nvSpPr>
            <p:cNvPr id="3610" name="Google Shape;3610;p30"/>
            <p:cNvSpPr/>
            <p:nvPr/>
          </p:nvSpPr>
          <p:spPr>
            <a:xfrm>
              <a:off x="684450" y="451550"/>
              <a:ext cx="3132000" cy="522000"/>
            </a:xfrm>
            <a:prstGeom prst="roundRect">
              <a:avLst>
                <a:gd name="adj" fmla="val 2499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11" name="Google Shape;3611;p30"/>
            <p:cNvSpPr/>
            <p:nvPr/>
          </p:nvSpPr>
          <p:spPr>
            <a:xfrm>
              <a:off x="945450" y="451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12" name="Google Shape;3612;p30"/>
            <p:cNvSpPr/>
            <p:nvPr/>
          </p:nvSpPr>
          <p:spPr>
            <a:xfrm>
              <a:off x="1206450" y="712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13" name="Google Shape;3613;p30"/>
            <p:cNvSpPr/>
            <p:nvPr/>
          </p:nvSpPr>
          <p:spPr>
            <a:xfrm>
              <a:off x="1467450" y="451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14" name="Google Shape;3614;p30"/>
            <p:cNvSpPr/>
            <p:nvPr/>
          </p:nvSpPr>
          <p:spPr>
            <a:xfrm>
              <a:off x="1728450" y="712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15" name="Google Shape;3615;p30"/>
            <p:cNvSpPr/>
            <p:nvPr/>
          </p:nvSpPr>
          <p:spPr>
            <a:xfrm>
              <a:off x="1989450" y="451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16" name="Google Shape;3616;p30"/>
            <p:cNvSpPr/>
            <p:nvPr/>
          </p:nvSpPr>
          <p:spPr>
            <a:xfrm>
              <a:off x="2250450" y="712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17" name="Google Shape;3617;p30"/>
            <p:cNvSpPr/>
            <p:nvPr/>
          </p:nvSpPr>
          <p:spPr>
            <a:xfrm>
              <a:off x="2511450" y="451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18" name="Google Shape;3618;p30"/>
            <p:cNvSpPr/>
            <p:nvPr/>
          </p:nvSpPr>
          <p:spPr>
            <a:xfrm>
              <a:off x="2772450" y="712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19" name="Google Shape;3619;p30"/>
            <p:cNvSpPr/>
            <p:nvPr/>
          </p:nvSpPr>
          <p:spPr>
            <a:xfrm>
              <a:off x="3033450" y="451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20" name="Google Shape;3620;p30"/>
            <p:cNvSpPr/>
            <p:nvPr/>
          </p:nvSpPr>
          <p:spPr>
            <a:xfrm>
              <a:off x="3294450" y="712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21" name="Google Shape;3621;p30"/>
            <p:cNvSpPr/>
            <p:nvPr/>
          </p:nvSpPr>
          <p:spPr>
            <a:xfrm>
              <a:off x="3555450" y="451550"/>
              <a:ext cx="261000" cy="261000"/>
            </a:xfrm>
            <a:prstGeom prst="round1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22" name="Google Shape;3622;p30"/>
            <p:cNvSpPr/>
            <p:nvPr/>
          </p:nvSpPr>
          <p:spPr>
            <a:xfrm rot="-5400000" flipH="1">
              <a:off x="684450" y="712550"/>
              <a:ext cx="261000" cy="261000"/>
            </a:xfrm>
            <a:prstGeom prst="round1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grpSp>
        <p:nvGrpSpPr>
          <p:cNvPr id="3623" name="Google Shape;3623;p30"/>
          <p:cNvGrpSpPr/>
          <p:nvPr/>
        </p:nvGrpSpPr>
        <p:grpSpPr>
          <a:xfrm>
            <a:off x="1892311" y="11181455"/>
            <a:ext cx="1102985" cy="1079651"/>
            <a:chOff x="5573871" y="1447369"/>
            <a:chExt cx="413727" cy="404869"/>
          </a:xfrm>
        </p:grpSpPr>
        <p:grpSp>
          <p:nvGrpSpPr>
            <p:cNvPr id="3624" name="Google Shape;3624;p30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3625" name="Google Shape;3625;p30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6" name="Google Shape;3626;p30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27" name="Google Shape;3627;p30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3628" name="Google Shape;3628;p30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9" name="Google Shape;3629;p30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30" name="Google Shape;3630;p30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3631" name="Google Shape;3631;p30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2" name="Google Shape;3632;p30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633" name="Google Shape;3633;p30"/>
          <p:cNvGrpSpPr/>
          <p:nvPr/>
        </p:nvGrpSpPr>
        <p:grpSpPr>
          <a:xfrm flipH="1">
            <a:off x="3804369" y="1492635"/>
            <a:ext cx="1410833" cy="1411200"/>
            <a:chOff x="797275" y="458600"/>
            <a:chExt cx="529200" cy="529200"/>
          </a:xfrm>
        </p:grpSpPr>
        <p:sp>
          <p:nvSpPr>
            <p:cNvPr id="3634" name="Google Shape;3634;p30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35" name="Google Shape;3635;p30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grpSp>
        <p:nvGrpSpPr>
          <p:cNvPr id="3636" name="Google Shape;3636;p30"/>
          <p:cNvGrpSpPr/>
          <p:nvPr/>
        </p:nvGrpSpPr>
        <p:grpSpPr>
          <a:xfrm flipH="1">
            <a:off x="19936924" y="8071875"/>
            <a:ext cx="2963228" cy="1213867"/>
            <a:chOff x="5376300" y="458600"/>
            <a:chExt cx="1111500" cy="455200"/>
          </a:xfrm>
        </p:grpSpPr>
        <p:sp>
          <p:nvSpPr>
            <p:cNvPr id="3637" name="Google Shape;3637;p30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38" name="Google Shape;3638;p30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39" name="Google Shape;3639;p30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40" name="Google Shape;3640;p30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41" name="Google Shape;3641;p30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42" name="Google Shape;3642;p30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43" name="Google Shape;3643;p30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44" name="Google Shape;3644;p30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45" name="Google Shape;3645;p30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46" name="Google Shape;3646;p30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47" name="Google Shape;3647;p30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48" name="Google Shape;3648;p30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49" name="Google Shape;3649;p30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50" name="Google Shape;3650;p30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51" name="Google Shape;3651;p30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3" name="Google Shape;3653;p31"/>
          <p:cNvGrpSpPr/>
          <p:nvPr/>
        </p:nvGrpSpPr>
        <p:grpSpPr>
          <a:xfrm rot="8999978">
            <a:off x="-10590510" y="-6138567"/>
            <a:ext cx="43753374" cy="17444760"/>
            <a:chOff x="297400" y="1910975"/>
            <a:chExt cx="3410350" cy="1359375"/>
          </a:xfrm>
        </p:grpSpPr>
        <p:sp>
          <p:nvSpPr>
            <p:cNvPr id="3654" name="Google Shape;3654;p31"/>
            <p:cNvSpPr/>
            <p:nvPr/>
          </p:nvSpPr>
          <p:spPr>
            <a:xfrm>
              <a:off x="405250" y="1910975"/>
              <a:ext cx="2366950" cy="1209350"/>
            </a:xfrm>
            <a:custGeom>
              <a:avLst/>
              <a:gdLst/>
              <a:ahLst/>
              <a:cxnLst/>
              <a:rect l="l" t="t" r="r" b="b"/>
              <a:pathLst>
                <a:path w="94678" h="48374" fill="none" extrusionOk="0">
                  <a:moveTo>
                    <a:pt x="0" y="48374"/>
                  </a:moveTo>
                  <a:cubicBezTo>
                    <a:pt x="0" y="48374"/>
                    <a:pt x="6877" y="26822"/>
                    <a:pt x="26885" y="33030"/>
                  </a:cubicBezTo>
                  <a:cubicBezTo>
                    <a:pt x="46909" y="39237"/>
                    <a:pt x="47052" y="26010"/>
                    <a:pt x="56030" y="16444"/>
                  </a:cubicBezTo>
                  <a:cubicBezTo>
                    <a:pt x="65023" y="6877"/>
                    <a:pt x="77725" y="22651"/>
                    <a:pt x="85111" y="16221"/>
                  </a:cubicBezTo>
                  <a:cubicBezTo>
                    <a:pt x="92481" y="9790"/>
                    <a:pt x="86830" y="2357"/>
                    <a:pt x="94677" y="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55" name="Google Shape;3655;p31"/>
            <p:cNvSpPr/>
            <p:nvPr/>
          </p:nvSpPr>
          <p:spPr>
            <a:xfrm>
              <a:off x="404050" y="1920925"/>
              <a:ext cx="2381275" cy="1200600"/>
            </a:xfrm>
            <a:custGeom>
              <a:avLst/>
              <a:gdLst/>
              <a:ahLst/>
              <a:cxnLst/>
              <a:rect l="l" t="t" r="r" b="b"/>
              <a:pathLst>
                <a:path w="95251" h="48024" fill="none" extrusionOk="0">
                  <a:moveTo>
                    <a:pt x="95251" y="1"/>
                  </a:moveTo>
                  <a:cubicBezTo>
                    <a:pt x="87515" y="2325"/>
                    <a:pt x="92704" y="9997"/>
                    <a:pt x="85191" y="16157"/>
                  </a:cubicBezTo>
                  <a:cubicBezTo>
                    <a:pt x="77678" y="22333"/>
                    <a:pt x="65023" y="6957"/>
                    <a:pt x="55950" y="16491"/>
                  </a:cubicBezTo>
                  <a:cubicBezTo>
                    <a:pt x="46877" y="26010"/>
                    <a:pt x="46686" y="38776"/>
                    <a:pt x="26790" y="32711"/>
                  </a:cubicBezTo>
                  <a:cubicBezTo>
                    <a:pt x="6893" y="26647"/>
                    <a:pt x="128" y="48024"/>
                    <a:pt x="1" y="480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56" name="Google Shape;3656;p31"/>
            <p:cNvSpPr/>
            <p:nvPr/>
          </p:nvSpPr>
          <p:spPr>
            <a:xfrm>
              <a:off x="402450" y="1931275"/>
              <a:ext cx="2396000" cy="1191850"/>
            </a:xfrm>
            <a:custGeom>
              <a:avLst/>
              <a:gdLst/>
              <a:ahLst/>
              <a:cxnLst/>
              <a:rect l="l" t="t" r="r" b="b"/>
              <a:pathLst>
                <a:path w="95840" h="47674" fill="none" extrusionOk="0">
                  <a:moveTo>
                    <a:pt x="95840" y="1"/>
                  </a:moveTo>
                  <a:cubicBezTo>
                    <a:pt x="88215" y="2293"/>
                    <a:pt x="92959" y="10172"/>
                    <a:pt x="85303" y="16077"/>
                  </a:cubicBezTo>
                  <a:cubicBezTo>
                    <a:pt x="77646" y="21983"/>
                    <a:pt x="65056" y="7020"/>
                    <a:pt x="55887" y="16507"/>
                  </a:cubicBezTo>
                  <a:cubicBezTo>
                    <a:pt x="46719" y="26010"/>
                    <a:pt x="46496" y="38298"/>
                    <a:pt x="26694" y="32377"/>
                  </a:cubicBezTo>
                  <a:cubicBezTo>
                    <a:pt x="6909" y="26455"/>
                    <a:pt x="272" y="47673"/>
                    <a:pt x="1" y="47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57" name="Google Shape;3657;p31"/>
            <p:cNvSpPr/>
            <p:nvPr/>
          </p:nvSpPr>
          <p:spPr>
            <a:xfrm>
              <a:off x="400875" y="1941225"/>
              <a:ext cx="2410725" cy="1183100"/>
            </a:xfrm>
            <a:custGeom>
              <a:avLst/>
              <a:gdLst/>
              <a:ahLst/>
              <a:cxnLst/>
              <a:rect l="l" t="t" r="r" b="b"/>
              <a:pathLst>
                <a:path w="96429" h="47324" fill="none" extrusionOk="0">
                  <a:moveTo>
                    <a:pt x="96428" y="1"/>
                  </a:moveTo>
                  <a:cubicBezTo>
                    <a:pt x="88915" y="2261"/>
                    <a:pt x="93197" y="10379"/>
                    <a:pt x="85413" y="16014"/>
                  </a:cubicBezTo>
                  <a:cubicBezTo>
                    <a:pt x="77630" y="21664"/>
                    <a:pt x="65087" y="7100"/>
                    <a:pt x="55823" y="16555"/>
                  </a:cubicBezTo>
                  <a:cubicBezTo>
                    <a:pt x="46559" y="26010"/>
                    <a:pt x="46288" y="37820"/>
                    <a:pt x="26614" y="32058"/>
                  </a:cubicBezTo>
                  <a:cubicBezTo>
                    <a:pt x="6940" y="26296"/>
                    <a:pt x="414" y="47323"/>
                    <a:pt x="0" y="473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58" name="Google Shape;3658;p31"/>
            <p:cNvSpPr/>
            <p:nvPr/>
          </p:nvSpPr>
          <p:spPr>
            <a:xfrm>
              <a:off x="399275" y="1951575"/>
              <a:ext cx="2425450" cy="1173925"/>
            </a:xfrm>
            <a:custGeom>
              <a:avLst/>
              <a:gdLst/>
              <a:ahLst/>
              <a:cxnLst/>
              <a:rect l="l" t="t" r="r" b="b"/>
              <a:pathLst>
                <a:path w="97018" h="46957" fill="none" extrusionOk="0">
                  <a:moveTo>
                    <a:pt x="97017" y="1"/>
                  </a:moveTo>
                  <a:cubicBezTo>
                    <a:pt x="89632" y="2229"/>
                    <a:pt x="93436" y="10570"/>
                    <a:pt x="85509" y="15934"/>
                  </a:cubicBezTo>
                  <a:cubicBezTo>
                    <a:pt x="77598" y="21314"/>
                    <a:pt x="65119" y="7163"/>
                    <a:pt x="55759" y="16571"/>
                  </a:cubicBezTo>
                  <a:cubicBezTo>
                    <a:pt x="46400" y="25994"/>
                    <a:pt x="46082" y="37343"/>
                    <a:pt x="26535" y="31724"/>
                  </a:cubicBezTo>
                  <a:cubicBezTo>
                    <a:pt x="6972" y="26105"/>
                    <a:pt x="558" y="46957"/>
                    <a:pt x="1" y="469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59" name="Google Shape;3659;p31"/>
            <p:cNvSpPr/>
            <p:nvPr/>
          </p:nvSpPr>
          <p:spPr>
            <a:xfrm>
              <a:off x="397675" y="1961525"/>
              <a:ext cx="2440175" cy="1165575"/>
            </a:xfrm>
            <a:custGeom>
              <a:avLst/>
              <a:gdLst/>
              <a:ahLst/>
              <a:cxnLst/>
              <a:rect l="l" t="t" r="r" b="b"/>
              <a:pathLst>
                <a:path w="97607" h="46623" fill="none" extrusionOk="0">
                  <a:moveTo>
                    <a:pt x="97607" y="0"/>
                  </a:moveTo>
                  <a:cubicBezTo>
                    <a:pt x="90332" y="2197"/>
                    <a:pt x="93675" y="10777"/>
                    <a:pt x="85621" y="15870"/>
                  </a:cubicBezTo>
                  <a:cubicBezTo>
                    <a:pt x="77567" y="20980"/>
                    <a:pt x="65135" y="7243"/>
                    <a:pt x="55680" y="16618"/>
                  </a:cubicBezTo>
                  <a:cubicBezTo>
                    <a:pt x="46225" y="25994"/>
                    <a:pt x="45891" y="36881"/>
                    <a:pt x="26440" y="31406"/>
                  </a:cubicBezTo>
                  <a:cubicBezTo>
                    <a:pt x="7005" y="25930"/>
                    <a:pt x="685" y="46623"/>
                    <a:pt x="1" y="466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60" name="Google Shape;3660;p31"/>
            <p:cNvSpPr/>
            <p:nvPr/>
          </p:nvSpPr>
          <p:spPr>
            <a:xfrm>
              <a:off x="396100" y="1971875"/>
              <a:ext cx="2455275" cy="1156425"/>
            </a:xfrm>
            <a:custGeom>
              <a:avLst/>
              <a:gdLst/>
              <a:ahLst/>
              <a:cxnLst/>
              <a:rect l="l" t="t" r="r" b="b"/>
              <a:pathLst>
                <a:path w="98211" h="46257" fill="none" extrusionOk="0">
                  <a:moveTo>
                    <a:pt x="98211" y="0"/>
                  </a:moveTo>
                  <a:cubicBezTo>
                    <a:pt x="91032" y="2149"/>
                    <a:pt x="93913" y="10951"/>
                    <a:pt x="85732" y="15806"/>
                  </a:cubicBezTo>
                  <a:cubicBezTo>
                    <a:pt x="77550" y="20645"/>
                    <a:pt x="65166" y="7306"/>
                    <a:pt x="55616" y="16650"/>
                  </a:cubicBezTo>
                  <a:cubicBezTo>
                    <a:pt x="46065" y="25978"/>
                    <a:pt x="45683" y="36403"/>
                    <a:pt x="26360" y="31071"/>
                  </a:cubicBezTo>
                  <a:cubicBezTo>
                    <a:pt x="7036" y="25755"/>
                    <a:pt x="828" y="46256"/>
                    <a:pt x="0" y="462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61" name="Google Shape;3661;p31"/>
            <p:cNvSpPr/>
            <p:nvPr/>
          </p:nvSpPr>
          <p:spPr>
            <a:xfrm>
              <a:off x="394900" y="1981825"/>
              <a:ext cx="2469625" cy="1147675"/>
            </a:xfrm>
            <a:custGeom>
              <a:avLst/>
              <a:gdLst/>
              <a:ahLst/>
              <a:cxnLst/>
              <a:rect l="l" t="t" r="r" b="b"/>
              <a:pathLst>
                <a:path w="98785" h="45907" fill="none" extrusionOk="0">
                  <a:moveTo>
                    <a:pt x="98784" y="0"/>
                  </a:moveTo>
                  <a:cubicBezTo>
                    <a:pt x="91717" y="2133"/>
                    <a:pt x="94136" y="11158"/>
                    <a:pt x="85811" y="15743"/>
                  </a:cubicBezTo>
                  <a:cubicBezTo>
                    <a:pt x="77503" y="20311"/>
                    <a:pt x="65182" y="7386"/>
                    <a:pt x="55536" y="16682"/>
                  </a:cubicBezTo>
                  <a:cubicBezTo>
                    <a:pt x="45890" y="25977"/>
                    <a:pt x="45477" y="35942"/>
                    <a:pt x="26264" y="30769"/>
                  </a:cubicBezTo>
                  <a:cubicBezTo>
                    <a:pt x="7036" y="25580"/>
                    <a:pt x="956" y="45906"/>
                    <a:pt x="0" y="459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62" name="Google Shape;3662;p31"/>
            <p:cNvSpPr/>
            <p:nvPr/>
          </p:nvSpPr>
          <p:spPr>
            <a:xfrm>
              <a:off x="393300" y="1992175"/>
              <a:ext cx="2484350" cy="1138900"/>
            </a:xfrm>
            <a:custGeom>
              <a:avLst/>
              <a:gdLst/>
              <a:ahLst/>
              <a:cxnLst/>
              <a:rect l="l" t="t" r="r" b="b"/>
              <a:pathLst>
                <a:path w="99374" h="45556" fill="none" extrusionOk="0">
                  <a:moveTo>
                    <a:pt x="99373" y="0"/>
                  </a:moveTo>
                  <a:cubicBezTo>
                    <a:pt x="92418" y="2085"/>
                    <a:pt x="94375" y="11349"/>
                    <a:pt x="85923" y="15663"/>
                  </a:cubicBezTo>
                  <a:cubicBezTo>
                    <a:pt x="77471" y="19961"/>
                    <a:pt x="65215" y="7449"/>
                    <a:pt x="55473" y="16713"/>
                  </a:cubicBezTo>
                  <a:cubicBezTo>
                    <a:pt x="45732" y="25961"/>
                    <a:pt x="45270" y="35464"/>
                    <a:pt x="26169" y="30434"/>
                  </a:cubicBezTo>
                  <a:cubicBezTo>
                    <a:pt x="7068" y="25388"/>
                    <a:pt x="1099" y="45556"/>
                    <a:pt x="1" y="455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63" name="Google Shape;3663;p31"/>
            <p:cNvSpPr/>
            <p:nvPr/>
          </p:nvSpPr>
          <p:spPr>
            <a:xfrm>
              <a:off x="391725" y="2002125"/>
              <a:ext cx="2499050" cy="1130150"/>
            </a:xfrm>
            <a:custGeom>
              <a:avLst/>
              <a:gdLst/>
              <a:ahLst/>
              <a:cxnLst/>
              <a:rect l="l" t="t" r="r" b="b"/>
              <a:pathLst>
                <a:path w="99962" h="45206" fill="none" extrusionOk="0">
                  <a:moveTo>
                    <a:pt x="99962" y="0"/>
                  </a:moveTo>
                  <a:cubicBezTo>
                    <a:pt x="93117" y="2069"/>
                    <a:pt x="94613" y="11556"/>
                    <a:pt x="86034" y="15599"/>
                  </a:cubicBezTo>
                  <a:cubicBezTo>
                    <a:pt x="77454" y="19642"/>
                    <a:pt x="65230" y="7529"/>
                    <a:pt x="55409" y="16745"/>
                  </a:cubicBezTo>
                  <a:cubicBezTo>
                    <a:pt x="45572" y="25961"/>
                    <a:pt x="45078" y="35002"/>
                    <a:pt x="26089" y="30116"/>
                  </a:cubicBezTo>
                  <a:cubicBezTo>
                    <a:pt x="7099" y="25213"/>
                    <a:pt x="1242" y="45205"/>
                    <a:pt x="0" y="451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64" name="Google Shape;3664;p31"/>
            <p:cNvSpPr/>
            <p:nvPr/>
          </p:nvSpPr>
          <p:spPr>
            <a:xfrm>
              <a:off x="390125" y="2012450"/>
              <a:ext cx="2513775" cy="1121025"/>
            </a:xfrm>
            <a:custGeom>
              <a:avLst/>
              <a:gdLst/>
              <a:ahLst/>
              <a:cxnLst/>
              <a:rect l="l" t="t" r="r" b="b"/>
              <a:pathLst>
                <a:path w="100551" h="44841" fill="none" extrusionOk="0">
                  <a:moveTo>
                    <a:pt x="100551" y="1"/>
                  </a:moveTo>
                  <a:cubicBezTo>
                    <a:pt x="93818" y="2022"/>
                    <a:pt x="94853" y="11732"/>
                    <a:pt x="86146" y="15520"/>
                  </a:cubicBezTo>
                  <a:cubicBezTo>
                    <a:pt x="77423" y="19293"/>
                    <a:pt x="65262" y="7593"/>
                    <a:pt x="55345" y="16778"/>
                  </a:cubicBezTo>
                  <a:cubicBezTo>
                    <a:pt x="45413" y="25946"/>
                    <a:pt x="44872" y="34526"/>
                    <a:pt x="26010" y="29782"/>
                  </a:cubicBezTo>
                  <a:cubicBezTo>
                    <a:pt x="7131" y="25039"/>
                    <a:pt x="1369" y="44840"/>
                    <a:pt x="0" y="448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65" name="Google Shape;3665;p31"/>
            <p:cNvSpPr/>
            <p:nvPr/>
          </p:nvSpPr>
          <p:spPr>
            <a:xfrm>
              <a:off x="388525" y="2022400"/>
              <a:ext cx="2528525" cy="1112650"/>
            </a:xfrm>
            <a:custGeom>
              <a:avLst/>
              <a:gdLst/>
              <a:ahLst/>
              <a:cxnLst/>
              <a:rect l="l" t="t" r="r" b="b"/>
              <a:pathLst>
                <a:path w="101141" h="44506" fill="none" extrusionOk="0">
                  <a:moveTo>
                    <a:pt x="101140" y="1"/>
                  </a:moveTo>
                  <a:cubicBezTo>
                    <a:pt x="94519" y="1990"/>
                    <a:pt x="95092" y="11939"/>
                    <a:pt x="86242" y="15457"/>
                  </a:cubicBezTo>
                  <a:cubicBezTo>
                    <a:pt x="77391" y="18974"/>
                    <a:pt x="65294" y="7673"/>
                    <a:pt x="55282" y="16810"/>
                  </a:cubicBezTo>
                  <a:cubicBezTo>
                    <a:pt x="45254" y="25946"/>
                    <a:pt x="44681" y="34064"/>
                    <a:pt x="25914" y="29464"/>
                  </a:cubicBezTo>
                  <a:cubicBezTo>
                    <a:pt x="7164" y="24864"/>
                    <a:pt x="1513" y="44506"/>
                    <a:pt x="1" y="444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66" name="Google Shape;3666;p31"/>
            <p:cNvSpPr/>
            <p:nvPr/>
          </p:nvSpPr>
          <p:spPr>
            <a:xfrm>
              <a:off x="387350" y="2032750"/>
              <a:ext cx="2542825" cy="1103500"/>
            </a:xfrm>
            <a:custGeom>
              <a:avLst/>
              <a:gdLst/>
              <a:ahLst/>
              <a:cxnLst/>
              <a:rect l="l" t="t" r="r" b="b"/>
              <a:pathLst>
                <a:path w="101713" h="44140" fill="none" extrusionOk="0">
                  <a:moveTo>
                    <a:pt x="101713" y="1"/>
                  </a:moveTo>
                  <a:cubicBezTo>
                    <a:pt x="95202" y="1959"/>
                    <a:pt x="95330" y="12130"/>
                    <a:pt x="86336" y="15377"/>
                  </a:cubicBezTo>
                  <a:cubicBezTo>
                    <a:pt x="77343" y="18624"/>
                    <a:pt x="65309" y="7737"/>
                    <a:pt x="55202" y="16841"/>
                  </a:cubicBezTo>
                  <a:cubicBezTo>
                    <a:pt x="45078" y="25930"/>
                    <a:pt x="44457" y="33586"/>
                    <a:pt x="25818" y="29130"/>
                  </a:cubicBezTo>
                  <a:cubicBezTo>
                    <a:pt x="7163" y="24673"/>
                    <a:pt x="1640" y="44140"/>
                    <a:pt x="0" y="441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67" name="Google Shape;3667;p31"/>
            <p:cNvSpPr/>
            <p:nvPr/>
          </p:nvSpPr>
          <p:spPr>
            <a:xfrm>
              <a:off x="385750" y="2042700"/>
              <a:ext cx="2557550" cy="1094750"/>
            </a:xfrm>
            <a:custGeom>
              <a:avLst/>
              <a:gdLst/>
              <a:ahLst/>
              <a:cxnLst/>
              <a:rect l="l" t="t" r="r" b="b"/>
              <a:pathLst>
                <a:path w="102302" h="43790" fill="none" extrusionOk="0">
                  <a:moveTo>
                    <a:pt x="102302" y="1"/>
                  </a:moveTo>
                  <a:cubicBezTo>
                    <a:pt x="95903" y="1927"/>
                    <a:pt x="95569" y="12337"/>
                    <a:pt x="86448" y="15313"/>
                  </a:cubicBezTo>
                  <a:cubicBezTo>
                    <a:pt x="77327" y="18290"/>
                    <a:pt x="65341" y="7816"/>
                    <a:pt x="55122" y="16873"/>
                  </a:cubicBezTo>
                  <a:cubicBezTo>
                    <a:pt x="44919" y="25946"/>
                    <a:pt x="44267" y="33125"/>
                    <a:pt x="25723" y="28811"/>
                  </a:cubicBezTo>
                  <a:cubicBezTo>
                    <a:pt x="7195" y="24497"/>
                    <a:pt x="1783" y="43789"/>
                    <a:pt x="0" y="43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68" name="Google Shape;3668;p31"/>
            <p:cNvSpPr/>
            <p:nvPr/>
          </p:nvSpPr>
          <p:spPr>
            <a:xfrm>
              <a:off x="384150" y="2053050"/>
              <a:ext cx="2572300" cy="1086000"/>
            </a:xfrm>
            <a:custGeom>
              <a:avLst/>
              <a:gdLst/>
              <a:ahLst/>
              <a:cxnLst/>
              <a:rect l="l" t="t" r="r" b="b"/>
              <a:pathLst>
                <a:path w="102892" h="43440" fill="none" extrusionOk="0">
                  <a:moveTo>
                    <a:pt x="102891" y="0"/>
                  </a:moveTo>
                  <a:cubicBezTo>
                    <a:pt x="96604" y="1895"/>
                    <a:pt x="95808" y="12512"/>
                    <a:pt x="86544" y="15233"/>
                  </a:cubicBezTo>
                  <a:cubicBezTo>
                    <a:pt x="77296" y="17955"/>
                    <a:pt x="65358" y="7880"/>
                    <a:pt x="55059" y="16905"/>
                  </a:cubicBezTo>
                  <a:cubicBezTo>
                    <a:pt x="44761" y="25930"/>
                    <a:pt x="44060" y="32647"/>
                    <a:pt x="25644" y="28477"/>
                  </a:cubicBezTo>
                  <a:cubicBezTo>
                    <a:pt x="7227" y="24322"/>
                    <a:pt x="1927" y="43439"/>
                    <a:pt x="1" y="434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69" name="Google Shape;3669;p31"/>
            <p:cNvSpPr/>
            <p:nvPr/>
          </p:nvSpPr>
          <p:spPr>
            <a:xfrm>
              <a:off x="382575" y="2063000"/>
              <a:ext cx="2587400" cy="1077225"/>
            </a:xfrm>
            <a:custGeom>
              <a:avLst/>
              <a:gdLst/>
              <a:ahLst/>
              <a:cxnLst/>
              <a:rect l="l" t="t" r="r" b="b"/>
              <a:pathLst>
                <a:path w="103496" h="43089" fill="none" extrusionOk="0">
                  <a:moveTo>
                    <a:pt x="103495" y="0"/>
                  </a:moveTo>
                  <a:cubicBezTo>
                    <a:pt x="97303" y="1863"/>
                    <a:pt x="96046" y="12718"/>
                    <a:pt x="86655" y="15170"/>
                  </a:cubicBezTo>
                  <a:cubicBezTo>
                    <a:pt x="77263" y="17621"/>
                    <a:pt x="65389" y="7959"/>
                    <a:pt x="54995" y="16952"/>
                  </a:cubicBezTo>
                  <a:cubicBezTo>
                    <a:pt x="44601" y="25930"/>
                    <a:pt x="43869" y="32185"/>
                    <a:pt x="25563" y="28158"/>
                  </a:cubicBezTo>
                  <a:cubicBezTo>
                    <a:pt x="7258" y="24147"/>
                    <a:pt x="2053" y="43089"/>
                    <a:pt x="0" y="430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70" name="Google Shape;3670;p31"/>
            <p:cNvSpPr/>
            <p:nvPr/>
          </p:nvSpPr>
          <p:spPr>
            <a:xfrm>
              <a:off x="380975" y="2073350"/>
              <a:ext cx="2602125" cy="1068075"/>
            </a:xfrm>
            <a:custGeom>
              <a:avLst/>
              <a:gdLst/>
              <a:ahLst/>
              <a:cxnLst/>
              <a:rect l="l" t="t" r="r" b="b"/>
              <a:pathLst>
                <a:path w="104085" h="42723" fill="none" extrusionOk="0">
                  <a:moveTo>
                    <a:pt x="104085" y="0"/>
                  </a:moveTo>
                  <a:cubicBezTo>
                    <a:pt x="98004" y="1815"/>
                    <a:pt x="96285" y="12909"/>
                    <a:pt x="86766" y="15090"/>
                  </a:cubicBezTo>
                  <a:cubicBezTo>
                    <a:pt x="77248" y="17287"/>
                    <a:pt x="65421" y="8023"/>
                    <a:pt x="54931" y="16968"/>
                  </a:cubicBezTo>
                  <a:cubicBezTo>
                    <a:pt x="44442" y="25914"/>
                    <a:pt x="43662" y="31708"/>
                    <a:pt x="25468" y="27840"/>
                  </a:cubicBezTo>
                  <a:cubicBezTo>
                    <a:pt x="7291" y="23956"/>
                    <a:pt x="2197" y="42723"/>
                    <a:pt x="0" y="427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71" name="Google Shape;3671;p31"/>
            <p:cNvSpPr/>
            <p:nvPr/>
          </p:nvSpPr>
          <p:spPr>
            <a:xfrm>
              <a:off x="379375" y="2083300"/>
              <a:ext cx="2616850" cy="1059725"/>
            </a:xfrm>
            <a:custGeom>
              <a:avLst/>
              <a:gdLst/>
              <a:ahLst/>
              <a:cxnLst/>
              <a:rect l="l" t="t" r="r" b="b"/>
              <a:pathLst>
                <a:path w="104674" h="42389" fill="none" extrusionOk="0">
                  <a:moveTo>
                    <a:pt x="104674" y="0"/>
                  </a:moveTo>
                  <a:cubicBezTo>
                    <a:pt x="98705" y="1799"/>
                    <a:pt x="96524" y="13116"/>
                    <a:pt x="86862" y="15026"/>
                  </a:cubicBezTo>
                  <a:cubicBezTo>
                    <a:pt x="77216" y="16952"/>
                    <a:pt x="65453" y="8102"/>
                    <a:pt x="54868" y="17016"/>
                  </a:cubicBezTo>
                  <a:cubicBezTo>
                    <a:pt x="44283" y="25914"/>
                    <a:pt x="43471" y="31246"/>
                    <a:pt x="25389" y="27521"/>
                  </a:cubicBezTo>
                  <a:cubicBezTo>
                    <a:pt x="7307" y="23797"/>
                    <a:pt x="2341" y="42388"/>
                    <a:pt x="1" y="423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72" name="Google Shape;3672;p31"/>
            <p:cNvSpPr/>
            <p:nvPr/>
          </p:nvSpPr>
          <p:spPr>
            <a:xfrm>
              <a:off x="378175" y="2093650"/>
              <a:ext cx="2631200" cy="1050550"/>
            </a:xfrm>
            <a:custGeom>
              <a:avLst/>
              <a:gdLst/>
              <a:ahLst/>
              <a:cxnLst/>
              <a:rect l="l" t="t" r="r" b="b"/>
              <a:pathLst>
                <a:path w="105248" h="42022" fill="none" extrusionOk="0">
                  <a:moveTo>
                    <a:pt x="105247" y="0"/>
                  </a:moveTo>
                  <a:cubicBezTo>
                    <a:pt x="99389" y="1751"/>
                    <a:pt x="96747" y="13291"/>
                    <a:pt x="86958" y="14946"/>
                  </a:cubicBezTo>
                  <a:cubicBezTo>
                    <a:pt x="77169" y="16602"/>
                    <a:pt x="65453" y="8166"/>
                    <a:pt x="54789" y="17032"/>
                  </a:cubicBezTo>
                  <a:cubicBezTo>
                    <a:pt x="44108" y="25898"/>
                    <a:pt x="43249" y="30768"/>
                    <a:pt x="25294" y="27187"/>
                  </a:cubicBezTo>
                  <a:cubicBezTo>
                    <a:pt x="7323" y="23606"/>
                    <a:pt x="2468" y="42022"/>
                    <a:pt x="1" y="420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73" name="Google Shape;3673;p31"/>
            <p:cNvSpPr/>
            <p:nvPr/>
          </p:nvSpPr>
          <p:spPr>
            <a:xfrm>
              <a:off x="376600" y="2103575"/>
              <a:ext cx="2645900" cy="1041825"/>
            </a:xfrm>
            <a:custGeom>
              <a:avLst/>
              <a:gdLst/>
              <a:ahLst/>
              <a:cxnLst/>
              <a:rect l="l" t="t" r="r" b="b"/>
              <a:pathLst>
                <a:path w="105836" h="41673" fill="none" extrusionOk="0">
                  <a:moveTo>
                    <a:pt x="105835" y="1"/>
                  </a:moveTo>
                  <a:cubicBezTo>
                    <a:pt x="100089" y="1736"/>
                    <a:pt x="96985" y="13499"/>
                    <a:pt x="87069" y="14884"/>
                  </a:cubicBezTo>
                  <a:cubicBezTo>
                    <a:pt x="77152" y="16284"/>
                    <a:pt x="65485" y="8246"/>
                    <a:pt x="54724" y="17080"/>
                  </a:cubicBezTo>
                  <a:cubicBezTo>
                    <a:pt x="43948" y="25899"/>
                    <a:pt x="43057" y="30308"/>
                    <a:pt x="25198" y="26870"/>
                  </a:cubicBezTo>
                  <a:cubicBezTo>
                    <a:pt x="7354" y="23431"/>
                    <a:pt x="2611" y="41673"/>
                    <a:pt x="0" y="41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74" name="Google Shape;3674;p31"/>
            <p:cNvSpPr/>
            <p:nvPr/>
          </p:nvSpPr>
          <p:spPr>
            <a:xfrm>
              <a:off x="375000" y="2113925"/>
              <a:ext cx="2660625" cy="1033075"/>
            </a:xfrm>
            <a:custGeom>
              <a:avLst/>
              <a:gdLst/>
              <a:ahLst/>
              <a:cxnLst/>
              <a:rect l="l" t="t" r="r" b="b"/>
              <a:pathLst>
                <a:path w="106425" h="41323" fill="none" extrusionOk="0">
                  <a:moveTo>
                    <a:pt x="106425" y="1"/>
                  </a:moveTo>
                  <a:cubicBezTo>
                    <a:pt x="100790" y="1688"/>
                    <a:pt x="97224" y="13690"/>
                    <a:pt x="87180" y="14804"/>
                  </a:cubicBezTo>
                  <a:cubicBezTo>
                    <a:pt x="77121" y="15934"/>
                    <a:pt x="65517" y="8310"/>
                    <a:pt x="54661" y="17096"/>
                  </a:cubicBezTo>
                  <a:cubicBezTo>
                    <a:pt x="43789" y="25883"/>
                    <a:pt x="42850" y="29830"/>
                    <a:pt x="25118" y="26535"/>
                  </a:cubicBezTo>
                  <a:cubicBezTo>
                    <a:pt x="7386" y="23240"/>
                    <a:pt x="2738" y="41322"/>
                    <a:pt x="1" y="4129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75" name="Google Shape;3675;p31"/>
            <p:cNvSpPr/>
            <p:nvPr/>
          </p:nvSpPr>
          <p:spPr>
            <a:xfrm>
              <a:off x="373400" y="2123875"/>
              <a:ext cx="2675350" cy="1024325"/>
            </a:xfrm>
            <a:custGeom>
              <a:avLst/>
              <a:gdLst/>
              <a:ahLst/>
              <a:cxnLst/>
              <a:rect l="l" t="t" r="r" b="b"/>
              <a:pathLst>
                <a:path w="107014" h="40973" fill="none" extrusionOk="0">
                  <a:moveTo>
                    <a:pt x="107014" y="1"/>
                  </a:moveTo>
                  <a:cubicBezTo>
                    <a:pt x="101491" y="1656"/>
                    <a:pt x="97463" y="13881"/>
                    <a:pt x="87276" y="14740"/>
                  </a:cubicBezTo>
                  <a:cubicBezTo>
                    <a:pt x="77089" y="15600"/>
                    <a:pt x="65549" y="8389"/>
                    <a:pt x="54582" y="17144"/>
                  </a:cubicBezTo>
                  <a:cubicBezTo>
                    <a:pt x="43631" y="25882"/>
                    <a:pt x="42644" y="29368"/>
                    <a:pt x="25023" y="26217"/>
                  </a:cubicBezTo>
                  <a:cubicBezTo>
                    <a:pt x="7403" y="23081"/>
                    <a:pt x="2882" y="40972"/>
                    <a:pt x="1" y="409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76" name="Google Shape;3676;p31"/>
            <p:cNvSpPr/>
            <p:nvPr/>
          </p:nvSpPr>
          <p:spPr>
            <a:xfrm>
              <a:off x="371825" y="2133825"/>
              <a:ext cx="2690075" cy="1015550"/>
            </a:xfrm>
            <a:custGeom>
              <a:avLst/>
              <a:gdLst/>
              <a:ahLst/>
              <a:cxnLst/>
              <a:rect l="l" t="t" r="r" b="b"/>
              <a:pathLst>
                <a:path w="107603" h="40622" fill="none" extrusionOk="0">
                  <a:moveTo>
                    <a:pt x="107602" y="1"/>
                  </a:moveTo>
                  <a:cubicBezTo>
                    <a:pt x="102190" y="1640"/>
                    <a:pt x="97717" y="14088"/>
                    <a:pt x="87387" y="14692"/>
                  </a:cubicBezTo>
                  <a:cubicBezTo>
                    <a:pt x="77057" y="15281"/>
                    <a:pt x="65564" y="8469"/>
                    <a:pt x="54518" y="17176"/>
                  </a:cubicBezTo>
                  <a:cubicBezTo>
                    <a:pt x="43471" y="25882"/>
                    <a:pt x="42452" y="28891"/>
                    <a:pt x="24943" y="25898"/>
                  </a:cubicBezTo>
                  <a:cubicBezTo>
                    <a:pt x="7434" y="22906"/>
                    <a:pt x="3025" y="40622"/>
                    <a:pt x="0" y="406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77" name="Google Shape;3677;p31"/>
            <p:cNvSpPr/>
            <p:nvPr/>
          </p:nvSpPr>
          <p:spPr>
            <a:xfrm>
              <a:off x="370625" y="2144175"/>
              <a:ext cx="2704400" cy="1006800"/>
            </a:xfrm>
            <a:custGeom>
              <a:avLst/>
              <a:gdLst/>
              <a:ahLst/>
              <a:cxnLst/>
              <a:rect l="l" t="t" r="r" b="b"/>
              <a:pathLst>
                <a:path w="108176" h="40272" fill="none" extrusionOk="0">
                  <a:moveTo>
                    <a:pt x="108175" y="1"/>
                  </a:moveTo>
                  <a:cubicBezTo>
                    <a:pt x="102875" y="1592"/>
                    <a:pt x="97941" y="14278"/>
                    <a:pt x="87483" y="14613"/>
                  </a:cubicBezTo>
                  <a:cubicBezTo>
                    <a:pt x="77025" y="14931"/>
                    <a:pt x="65580" y="8532"/>
                    <a:pt x="54438" y="17207"/>
                  </a:cubicBezTo>
                  <a:cubicBezTo>
                    <a:pt x="43296" y="25882"/>
                    <a:pt x="42229" y="28413"/>
                    <a:pt x="24848" y="25564"/>
                  </a:cubicBezTo>
                  <a:cubicBezTo>
                    <a:pt x="7450" y="22715"/>
                    <a:pt x="3152" y="40272"/>
                    <a:pt x="1" y="402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78" name="Google Shape;3678;p31"/>
            <p:cNvSpPr/>
            <p:nvPr/>
          </p:nvSpPr>
          <p:spPr>
            <a:xfrm>
              <a:off x="369025" y="2154125"/>
              <a:ext cx="2719525" cy="998050"/>
            </a:xfrm>
            <a:custGeom>
              <a:avLst/>
              <a:gdLst/>
              <a:ahLst/>
              <a:cxnLst/>
              <a:rect l="l" t="t" r="r" b="b"/>
              <a:pathLst>
                <a:path w="108781" h="39922" fill="none" extrusionOk="0">
                  <a:moveTo>
                    <a:pt x="108781" y="0"/>
                  </a:moveTo>
                  <a:cubicBezTo>
                    <a:pt x="103576" y="1576"/>
                    <a:pt x="98180" y="14485"/>
                    <a:pt x="87579" y="14549"/>
                  </a:cubicBezTo>
                  <a:cubicBezTo>
                    <a:pt x="76994" y="14613"/>
                    <a:pt x="65613" y="8612"/>
                    <a:pt x="54375" y="17255"/>
                  </a:cubicBezTo>
                  <a:cubicBezTo>
                    <a:pt x="43137" y="25882"/>
                    <a:pt x="42039" y="27951"/>
                    <a:pt x="24752" y="25245"/>
                  </a:cubicBezTo>
                  <a:cubicBezTo>
                    <a:pt x="7482" y="22555"/>
                    <a:pt x="3296" y="39921"/>
                    <a:pt x="1" y="399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79" name="Google Shape;3679;p31"/>
            <p:cNvSpPr/>
            <p:nvPr/>
          </p:nvSpPr>
          <p:spPr>
            <a:xfrm>
              <a:off x="367450" y="2164475"/>
              <a:ext cx="2734225" cy="988900"/>
            </a:xfrm>
            <a:custGeom>
              <a:avLst/>
              <a:gdLst/>
              <a:ahLst/>
              <a:cxnLst/>
              <a:rect l="l" t="t" r="r" b="b"/>
              <a:pathLst>
                <a:path w="109369" h="39556" fill="none" extrusionOk="0">
                  <a:moveTo>
                    <a:pt x="109369" y="0"/>
                  </a:moveTo>
                  <a:cubicBezTo>
                    <a:pt x="104275" y="1528"/>
                    <a:pt x="98418" y="14660"/>
                    <a:pt x="87689" y="14469"/>
                  </a:cubicBezTo>
                  <a:cubicBezTo>
                    <a:pt x="76961" y="14262"/>
                    <a:pt x="65644" y="8675"/>
                    <a:pt x="54311" y="17271"/>
                  </a:cubicBezTo>
                  <a:cubicBezTo>
                    <a:pt x="42977" y="25866"/>
                    <a:pt x="41831" y="27474"/>
                    <a:pt x="24672" y="24927"/>
                  </a:cubicBezTo>
                  <a:cubicBezTo>
                    <a:pt x="7513" y="22364"/>
                    <a:pt x="3422" y="39555"/>
                    <a:pt x="0" y="39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80" name="Google Shape;3680;p31"/>
            <p:cNvSpPr/>
            <p:nvPr/>
          </p:nvSpPr>
          <p:spPr>
            <a:xfrm>
              <a:off x="365850" y="2174425"/>
              <a:ext cx="2748975" cy="980525"/>
            </a:xfrm>
            <a:custGeom>
              <a:avLst/>
              <a:gdLst/>
              <a:ahLst/>
              <a:cxnLst/>
              <a:rect l="l" t="t" r="r" b="b"/>
              <a:pathLst>
                <a:path w="109959" h="39221" fill="none" extrusionOk="0">
                  <a:moveTo>
                    <a:pt x="109958" y="0"/>
                  </a:moveTo>
                  <a:cubicBezTo>
                    <a:pt x="104992" y="1497"/>
                    <a:pt x="98657" y="14867"/>
                    <a:pt x="87801" y="14406"/>
                  </a:cubicBezTo>
                  <a:cubicBezTo>
                    <a:pt x="76945" y="13928"/>
                    <a:pt x="65676" y="8755"/>
                    <a:pt x="54247" y="17318"/>
                  </a:cubicBezTo>
                  <a:cubicBezTo>
                    <a:pt x="42818" y="25866"/>
                    <a:pt x="41641" y="27012"/>
                    <a:pt x="24593" y="24609"/>
                  </a:cubicBezTo>
                  <a:cubicBezTo>
                    <a:pt x="7529" y="22189"/>
                    <a:pt x="3566" y="39221"/>
                    <a:pt x="1" y="391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81" name="Google Shape;3681;p31"/>
            <p:cNvSpPr/>
            <p:nvPr/>
          </p:nvSpPr>
          <p:spPr>
            <a:xfrm>
              <a:off x="364250" y="2184775"/>
              <a:ext cx="2763700" cy="971375"/>
            </a:xfrm>
            <a:custGeom>
              <a:avLst/>
              <a:gdLst/>
              <a:ahLst/>
              <a:cxnLst/>
              <a:rect l="l" t="t" r="r" b="b"/>
              <a:pathLst>
                <a:path w="110548" h="38855" fill="none" extrusionOk="0">
                  <a:moveTo>
                    <a:pt x="110548" y="0"/>
                  </a:moveTo>
                  <a:cubicBezTo>
                    <a:pt x="105693" y="1465"/>
                    <a:pt x="98896" y="15058"/>
                    <a:pt x="87897" y="14326"/>
                  </a:cubicBezTo>
                  <a:cubicBezTo>
                    <a:pt x="76914" y="13594"/>
                    <a:pt x="65692" y="8818"/>
                    <a:pt x="54184" y="17334"/>
                  </a:cubicBezTo>
                  <a:cubicBezTo>
                    <a:pt x="42660" y="25850"/>
                    <a:pt x="41434" y="26534"/>
                    <a:pt x="24498" y="24274"/>
                  </a:cubicBezTo>
                  <a:cubicBezTo>
                    <a:pt x="7562" y="21998"/>
                    <a:pt x="3710" y="38855"/>
                    <a:pt x="1" y="388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82" name="Google Shape;3682;p31"/>
            <p:cNvSpPr/>
            <p:nvPr/>
          </p:nvSpPr>
          <p:spPr>
            <a:xfrm>
              <a:off x="362675" y="2194725"/>
              <a:ext cx="2778400" cy="962625"/>
            </a:xfrm>
            <a:custGeom>
              <a:avLst/>
              <a:gdLst/>
              <a:ahLst/>
              <a:cxnLst/>
              <a:rect l="l" t="t" r="r" b="b"/>
              <a:pathLst>
                <a:path w="111136" h="38505" fill="none" extrusionOk="0">
                  <a:moveTo>
                    <a:pt x="111136" y="0"/>
                  </a:moveTo>
                  <a:cubicBezTo>
                    <a:pt x="106392" y="1433"/>
                    <a:pt x="99134" y="15265"/>
                    <a:pt x="88008" y="14262"/>
                  </a:cubicBezTo>
                  <a:cubicBezTo>
                    <a:pt x="76881" y="13259"/>
                    <a:pt x="65723" y="8914"/>
                    <a:pt x="54119" y="17382"/>
                  </a:cubicBezTo>
                  <a:cubicBezTo>
                    <a:pt x="42500" y="25850"/>
                    <a:pt x="41242" y="26073"/>
                    <a:pt x="24418" y="23956"/>
                  </a:cubicBezTo>
                  <a:cubicBezTo>
                    <a:pt x="7593" y="21839"/>
                    <a:pt x="3852" y="38504"/>
                    <a:pt x="0" y="384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83" name="Google Shape;3683;p31"/>
            <p:cNvSpPr/>
            <p:nvPr/>
          </p:nvSpPr>
          <p:spPr>
            <a:xfrm>
              <a:off x="361475" y="2205050"/>
              <a:ext cx="2792750" cy="953875"/>
            </a:xfrm>
            <a:custGeom>
              <a:avLst/>
              <a:gdLst/>
              <a:ahLst/>
              <a:cxnLst/>
              <a:rect l="l" t="t" r="r" b="b"/>
              <a:pathLst>
                <a:path w="111710" h="38155" fill="none" extrusionOk="0">
                  <a:moveTo>
                    <a:pt x="111709" y="1"/>
                  </a:moveTo>
                  <a:cubicBezTo>
                    <a:pt x="107077" y="1386"/>
                    <a:pt x="99357" y="15441"/>
                    <a:pt x="88103" y="14183"/>
                  </a:cubicBezTo>
                  <a:cubicBezTo>
                    <a:pt x="76850" y="12926"/>
                    <a:pt x="65739" y="8978"/>
                    <a:pt x="54024" y="17399"/>
                  </a:cubicBezTo>
                  <a:cubicBezTo>
                    <a:pt x="42325" y="25835"/>
                    <a:pt x="41020" y="25596"/>
                    <a:pt x="24306" y="23622"/>
                  </a:cubicBezTo>
                  <a:cubicBezTo>
                    <a:pt x="7609" y="21649"/>
                    <a:pt x="3980" y="38155"/>
                    <a:pt x="0" y="381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84" name="Google Shape;3684;p31"/>
            <p:cNvSpPr/>
            <p:nvPr/>
          </p:nvSpPr>
          <p:spPr>
            <a:xfrm>
              <a:off x="359875" y="2215000"/>
              <a:ext cx="2807475" cy="945125"/>
            </a:xfrm>
            <a:custGeom>
              <a:avLst/>
              <a:gdLst/>
              <a:ahLst/>
              <a:cxnLst/>
              <a:rect l="l" t="t" r="r" b="b"/>
              <a:pathLst>
                <a:path w="112299" h="37805" fill="none" extrusionOk="0">
                  <a:moveTo>
                    <a:pt x="112298" y="1"/>
                  </a:moveTo>
                  <a:cubicBezTo>
                    <a:pt x="107778" y="1370"/>
                    <a:pt x="99596" y="15648"/>
                    <a:pt x="88215" y="14120"/>
                  </a:cubicBezTo>
                  <a:cubicBezTo>
                    <a:pt x="76818" y="12592"/>
                    <a:pt x="65772" y="9058"/>
                    <a:pt x="53961" y="17446"/>
                  </a:cubicBezTo>
                  <a:cubicBezTo>
                    <a:pt x="42166" y="25835"/>
                    <a:pt x="40829" y="25134"/>
                    <a:pt x="24227" y="23304"/>
                  </a:cubicBezTo>
                  <a:cubicBezTo>
                    <a:pt x="7641" y="21473"/>
                    <a:pt x="4107" y="37805"/>
                    <a:pt x="1" y="37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85" name="Google Shape;3685;p31"/>
            <p:cNvSpPr/>
            <p:nvPr/>
          </p:nvSpPr>
          <p:spPr>
            <a:xfrm>
              <a:off x="358300" y="2225350"/>
              <a:ext cx="2822175" cy="935975"/>
            </a:xfrm>
            <a:custGeom>
              <a:avLst/>
              <a:gdLst/>
              <a:ahLst/>
              <a:cxnLst/>
              <a:rect l="l" t="t" r="r" b="b"/>
              <a:pathLst>
                <a:path w="112887" h="37439" fill="none" extrusionOk="0">
                  <a:moveTo>
                    <a:pt x="112887" y="1"/>
                  </a:moveTo>
                  <a:cubicBezTo>
                    <a:pt x="108477" y="1322"/>
                    <a:pt x="99834" y="15839"/>
                    <a:pt x="88310" y="14040"/>
                  </a:cubicBezTo>
                  <a:cubicBezTo>
                    <a:pt x="76786" y="12241"/>
                    <a:pt x="65787" y="9121"/>
                    <a:pt x="53897" y="17462"/>
                  </a:cubicBezTo>
                  <a:cubicBezTo>
                    <a:pt x="42006" y="25819"/>
                    <a:pt x="40621" y="24657"/>
                    <a:pt x="24147" y="22970"/>
                  </a:cubicBezTo>
                  <a:cubicBezTo>
                    <a:pt x="7656" y="21298"/>
                    <a:pt x="4250" y="37438"/>
                    <a:pt x="0" y="374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86" name="Google Shape;3686;p31"/>
            <p:cNvSpPr/>
            <p:nvPr/>
          </p:nvSpPr>
          <p:spPr>
            <a:xfrm>
              <a:off x="356700" y="2235300"/>
              <a:ext cx="2836900" cy="927625"/>
            </a:xfrm>
            <a:custGeom>
              <a:avLst/>
              <a:gdLst/>
              <a:ahLst/>
              <a:cxnLst/>
              <a:rect l="l" t="t" r="r" b="b"/>
              <a:pathLst>
                <a:path w="113476" h="37105" fill="none" extrusionOk="0">
                  <a:moveTo>
                    <a:pt x="113476" y="1"/>
                  </a:moveTo>
                  <a:cubicBezTo>
                    <a:pt x="109178" y="1306"/>
                    <a:pt x="100089" y="16045"/>
                    <a:pt x="88422" y="13976"/>
                  </a:cubicBezTo>
                  <a:cubicBezTo>
                    <a:pt x="76754" y="11923"/>
                    <a:pt x="65819" y="9201"/>
                    <a:pt x="53833" y="17510"/>
                  </a:cubicBezTo>
                  <a:cubicBezTo>
                    <a:pt x="41847" y="25819"/>
                    <a:pt x="40431" y="24195"/>
                    <a:pt x="24052" y="22651"/>
                  </a:cubicBezTo>
                  <a:cubicBezTo>
                    <a:pt x="7689" y="21123"/>
                    <a:pt x="4394" y="37104"/>
                    <a:pt x="0" y="370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87" name="Google Shape;3687;p31"/>
            <p:cNvSpPr/>
            <p:nvPr/>
          </p:nvSpPr>
          <p:spPr>
            <a:xfrm>
              <a:off x="355100" y="2245650"/>
              <a:ext cx="2851650" cy="918450"/>
            </a:xfrm>
            <a:custGeom>
              <a:avLst/>
              <a:gdLst/>
              <a:ahLst/>
              <a:cxnLst/>
              <a:rect l="l" t="t" r="r" b="b"/>
              <a:pathLst>
                <a:path w="114066" h="36738" fill="none" extrusionOk="0">
                  <a:moveTo>
                    <a:pt x="114065" y="0"/>
                  </a:moveTo>
                  <a:cubicBezTo>
                    <a:pt x="109879" y="1258"/>
                    <a:pt x="100328" y="16220"/>
                    <a:pt x="88534" y="13896"/>
                  </a:cubicBezTo>
                  <a:cubicBezTo>
                    <a:pt x="76739" y="11572"/>
                    <a:pt x="65851" y="9264"/>
                    <a:pt x="53770" y="17541"/>
                  </a:cubicBezTo>
                  <a:cubicBezTo>
                    <a:pt x="41689" y="25819"/>
                    <a:pt x="40224" y="23717"/>
                    <a:pt x="23972" y="22317"/>
                  </a:cubicBezTo>
                  <a:cubicBezTo>
                    <a:pt x="7721" y="20932"/>
                    <a:pt x="4537" y="36738"/>
                    <a:pt x="1" y="367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88" name="Google Shape;3688;p31"/>
            <p:cNvSpPr/>
            <p:nvPr/>
          </p:nvSpPr>
          <p:spPr>
            <a:xfrm>
              <a:off x="353525" y="2255600"/>
              <a:ext cx="2866750" cy="909700"/>
            </a:xfrm>
            <a:custGeom>
              <a:avLst/>
              <a:gdLst/>
              <a:ahLst/>
              <a:cxnLst/>
              <a:rect l="l" t="t" r="r" b="b"/>
              <a:pathLst>
                <a:path w="114670" h="36388" fill="none" extrusionOk="0">
                  <a:moveTo>
                    <a:pt x="114669" y="0"/>
                  </a:moveTo>
                  <a:cubicBezTo>
                    <a:pt x="110579" y="1226"/>
                    <a:pt x="100566" y="16427"/>
                    <a:pt x="88628" y="13833"/>
                  </a:cubicBezTo>
                  <a:cubicBezTo>
                    <a:pt x="76706" y="11254"/>
                    <a:pt x="65882" y="9344"/>
                    <a:pt x="53706" y="17573"/>
                  </a:cubicBezTo>
                  <a:cubicBezTo>
                    <a:pt x="41529" y="25818"/>
                    <a:pt x="40032" y="23256"/>
                    <a:pt x="23892" y="22014"/>
                  </a:cubicBezTo>
                  <a:cubicBezTo>
                    <a:pt x="7752" y="20757"/>
                    <a:pt x="4680" y="36388"/>
                    <a:pt x="0" y="363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89" name="Google Shape;3689;p31"/>
            <p:cNvSpPr/>
            <p:nvPr/>
          </p:nvSpPr>
          <p:spPr>
            <a:xfrm>
              <a:off x="352325" y="2265950"/>
              <a:ext cx="2881075" cy="900950"/>
            </a:xfrm>
            <a:custGeom>
              <a:avLst/>
              <a:gdLst/>
              <a:ahLst/>
              <a:cxnLst/>
              <a:rect l="l" t="t" r="r" b="b"/>
              <a:pathLst>
                <a:path w="115243" h="36038" fill="none" extrusionOk="0">
                  <a:moveTo>
                    <a:pt x="115243" y="0"/>
                  </a:moveTo>
                  <a:cubicBezTo>
                    <a:pt x="111263" y="1194"/>
                    <a:pt x="100790" y="16618"/>
                    <a:pt x="88724" y="13753"/>
                  </a:cubicBezTo>
                  <a:cubicBezTo>
                    <a:pt x="76659" y="10904"/>
                    <a:pt x="65899" y="9407"/>
                    <a:pt x="53626" y="17605"/>
                  </a:cubicBezTo>
                  <a:cubicBezTo>
                    <a:pt x="41354" y="25802"/>
                    <a:pt x="39810" y="22778"/>
                    <a:pt x="23781" y="21680"/>
                  </a:cubicBezTo>
                  <a:cubicBezTo>
                    <a:pt x="7768" y="20581"/>
                    <a:pt x="4791" y="36037"/>
                    <a:pt x="0" y="360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90" name="Google Shape;3690;p31"/>
            <p:cNvSpPr/>
            <p:nvPr/>
          </p:nvSpPr>
          <p:spPr>
            <a:xfrm>
              <a:off x="350725" y="2275900"/>
              <a:ext cx="2895800" cy="892200"/>
            </a:xfrm>
            <a:custGeom>
              <a:avLst/>
              <a:gdLst/>
              <a:ahLst/>
              <a:cxnLst/>
              <a:rect l="l" t="t" r="r" b="b"/>
              <a:pathLst>
                <a:path w="115832" h="35688" fill="none" extrusionOk="0">
                  <a:moveTo>
                    <a:pt x="115832" y="0"/>
                  </a:moveTo>
                  <a:cubicBezTo>
                    <a:pt x="111964" y="1162"/>
                    <a:pt x="101029" y="16809"/>
                    <a:pt x="88836" y="13689"/>
                  </a:cubicBezTo>
                  <a:cubicBezTo>
                    <a:pt x="76643" y="10569"/>
                    <a:pt x="65915" y="9487"/>
                    <a:pt x="53563" y="17637"/>
                  </a:cubicBezTo>
                  <a:cubicBezTo>
                    <a:pt x="41195" y="25802"/>
                    <a:pt x="39603" y="22316"/>
                    <a:pt x="23702" y="21361"/>
                  </a:cubicBezTo>
                  <a:cubicBezTo>
                    <a:pt x="7784" y="20406"/>
                    <a:pt x="4935" y="35687"/>
                    <a:pt x="1" y="35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91" name="Google Shape;3691;p31"/>
            <p:cNvSpPr/>
            <p:nvPr/>
          </p:nvSpPr>
          <p:spPr>
            <a:xfrm>
              <a:off x="349125" y="2286250"/>
              <a:ext cx="2910550" cy="883025"/>
            </a:xfrm>
            <a:custGeom>
              <a:avLst/>
              <a:gdLst/>
              <a:ahLst/>
              <a:cxnLst/>
              <a:rect l="l" t="t" r="r" b="b"/>
              <a:pathLst>
                <a:path w="116422" h="35321" fill="none" extrusionOk="0">
                  <a:moveTo>
                    <a:pt x="116421" y="0"/>
                  </a:moveTo>
                  <a:cubicBezTo>
                    <a:pt x="112665" y="1130"/>
                    <a:pt x="101268" y="17000"/>
                    <a:pt x="88948" y="13609"/>
                  </a:cubicBezTo>
                  <a:cubicBezTo>
                    <a:pt x="76612" y="10235"/>
                    <a:pt x="65947" y="9551"/>
                    <a:pt x="53484" y="17668"/>
                  </a:cubicBezTo>
                  <a:cubicBezTo>
                    <a:pt x="41036" y="25786"/>
                    <a:pt x="39413" y="21839"/>
                    <a:pt x="23622" y="21027"/>
                  </a:cubicBezTo>
                  <a:cubicBezTo>
                    <a:pt x="7816" y="20215"/>
                    <a:pt x="5079" y="35321"/>
                    <a:pt x="1" y="352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92" name="Google Shape;3692;p31"/>
            <p:cNvSpPr/>
            <p:nvPr/>
          </p:nvSpPr>
          <p:spPr>
            <a:xfrm>
              <a:off x="347550" y="2296175"/>
              <a:ext cx="2925250" cy="874700"/>
            </a:xfrm>
            <a:custGeom>
              <a:avLst/>
              <a:gdLst/>
              <a:ahLst/>
              <a:cxnLst/>
              <a:rect l="l" t="t" r="r" b="b"/>
              <a:pathLst>
                <a:path w="117010" h="34988" fill="none" extrusionOk="0">
                  <a:moveTo>
                    <a:pt x="117009" y="1"/>
                  </a:moveTo>
                  <a:cubicBezTo>
                    <a:pt x="113364" y="1099"/>
                    <a:pt x="101506" y="17208"/>
                    <a:pt x="89042" y="13563"/>
                  </a:cubicBezTo>
                  <a:cubicBezTo>
                    <a:pt x="76579" y="9902"/>
                    <a:pt x="65978" y="9631"/>
                    <a:pt x="53419" y="17701"/>
                  </a:cubicBezTo>
                  <a:cubicBezTo>
                    <a:pt x="40876" y="25787"/>
                    <a:pt x="39205" y="21378"/>
                    <a:pt x="23526" y="20710"/>
                  </a:cubicBezTo>
                  <a:cubicBezTo>
                    <a:pt x="7848" y="20041"/>
                    <a:pt x="5221" y="34987"/>
                    <a:pt x="0" y="349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93" name="Google Shape;3693;p31"/>
            <p:cNvSpPr/>
            <p:nvPr/>
          </p:nvSpPr>
          <p:spPr>
            <a:xfrm>
              <a:off x="345950" y="2306525"/>
              <a:ext cx="2939975" cy="865550"/>
            </a:xfrm>
            <a:custGeom>
              <a:avLst/>
              <a:gdLst/>
              <a:ahLst/>
              <a:cxnLst/>
              <a:rect l="l" t="t" r="r" b="b"/>
              <a:pathLst>
                <a:path w="117599" h="34622" fill="none" extrusionOk="0">
                  <a:moveTo>
                    <a:pt x="117599" y="1"/>
                  </a:moveTo>
                  <a:cubicBezTo>
                    <a:pt x="114065" y="1051"/>
                    <a:pt x="101745" y="17399"/>
                    <a:pt x="89154" y="13483"/>
                  </a:cubicBezTo>
                  <a:cubicBezTo>
                    <a:pt x="76564" y="9551"/>
                    <a:pt x="66010" y="9695"/>
                    <a:pt x="53356" y="17733"/>
                  </a:cubicBezTo>
                  <a:cubicBezTo>
                    <a:pt x="40717" y="25771"/>
                    <a:pt x="39014" y="20900"/>
                    <a:pt x="23447" y="20375"/>
                  </a:cubicBezTo>
                  <a:cubicBezTo>
                    <a:pt x="7880" y="19866"/>
                    <a:pt x="5349" y="34621"/>
                    <a:pt x="1" y="345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94" name="Google Shape;3694;p31"/>
            <p:cNvSpPr/>
            <p:nvPr/>
          </p:nvSpPr>
          <p:spPr>
            <a:xfrm>
              <a:off x="344750" y="2316475"/>
              <a:ext cx="2954325" cy="856775"/>
            </a:xfrm>
            <a:custGeom>
              <a:avLst/>
              <a:gdLst/>
              <a:ahLst/>
              <a:cxnLst/>
              <a:rect l="l" t="t" r="r" b="b"/>
              <a:pathLst>
                <a:path w="118173" h="34271" fill="none" extrusionOk="0">
                  <a:moveTo>
                    <a:pt x="118172" y="1"/>
                  </a:moveTo>
                  <a:cubicBezTo>
                    <a:pt x="114750" y="1035"/>
                    <a:pt x="101968" y="17590"/>
                    <a:pt x="89250" y="13419"/>
                  </a:cubicBezTo>
                  <a:cubicBezTo>
                    <a:pt x="76516" y="9233"/>
                    <a:pt x="66011" y="9774"/>
                    <a:pt x="53277" y="17765"/>
                  </a:cubicBezTo>
                  <a:cubicBezTo>
                    <a:pt x="40543" y="25771"/>
                    <a:pt x="38792" y="20439"/>
                    <a:pt x="23336" y="20057"/>
                  </a:cubicBezTo>
                  <a:cubicBezTo>
                    <a:pt x="7880" y="19691"/>
                    <a:pt x="5476" y="34271"/>
                    <a:pt x="1" y="342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95" name="Google Shape;3695;p31"/>
            <p:cNvSpPr/>
            <p:nvPr/>
          </p:nvSpPr>
          <p:spPr>
            <a:xfrm>
              <a:off x="343175" y="2326825"/>
              <a:ext cx="2969025" cy="848025"/>
            </a:xfrm>
            <a:custGeom>
              <a:avLst/>
              <a:gdLst/>
              <a:ahLst/>
              <a:cxnLst/>
              <a:rect l="l" t="t" r="r" b="b"/>
              <a:pathLst>
                <a:path w="118761" h="33921" fill="none" extrusionOk="0">
                  <a:moveTo>
                    <a:pt x="118760" y="1"/>
                  </a:moveTo>
                  <a:cubicBezTo>
                    <a:pt x="115449" y="988"/>
                    <a:pt x="102206" y="17780"/>
                    <a:pt x="89345" y="13339"/>
                  </a:cubicBezTo>
                  <a:cubicBezTo>
                    <a:pt x="76484" y="8883"/>
                    <a:pt x="66042" y="9838"/>
                    <a:pt x="53212" y="17796"/>
                  </a:cubicBezTo>
                  <a:cubicBezTo>
                    <a:pt x="40383" y="25755"/>
                    <a:pt x="38600" y="19961"/>
                    <a:pt x="23256" y="19722"/>
                  </a:cubicBezTo>
                  <a:cubicBezTo>
                    <a:pt x="7911" y="19499"/>
                    <a:pt x="5619" y="33921"/>
                    <a:pt x="0" y="338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96" name="Google Shape;3696;p31"/>
            <p:cNvSpPr/>
            <p:nvPr/>
          </p:nvSpPr>
          <p:spPr>
            <a:xfrm>
              <a:off x="341575" y="2336775"/>
              <a:ext cx="2983750" cy="839275"/>
            </a:xfrm>
            <a:custGeom>
              <a:avLst/>
              <a:gdLst/>
              <a:ahLst/>
              <a:cxnLst/>
              <a:rect l="l" t="t" r="r" b="b"/>
              <a:pathLst>
                <a:path w="119350" h="33571" fill="none" extrusionOk="0">
                  <a:moveTo>
                    <a:pt x="119350" y="1"/>
                  </a:moveTo>
                  <a:cubicBezTo>
                    <a:pt x="116150" y="972"/>
                    <a:pt x="102461" y="17987"/>
                    <a:pt x="89457" y="13276"/>
                  </a:cubicBezTo>
                  <a:cubicBezTo>
                    <a:pt x="76452" y="8564"/>
                    <a:pt x="66074" y="9917"/>
                    <a:pt x="53149" y="17844"/>
                  </a:cubicBezTo>
                  <a:cubicBezTo>
                    <a:pt x="40224" y="25755"/>
                    <a:pt x="38393" y="19483"/>
                    <a:pt x="23176" y="19404"/>
                  </a:cubicBezTo>
                  <a:cubicBezTo>
                    <a:pt x="7943" y="19340"/>
                    <a:pt x="5763" y="33570"/>
                    <a:pt x="1" y="33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97" name="Google Shape;3697;p31"/>
            <p:cNvSpPr/>
            <p:nvPr/>
          </p:nvSpPr>
          <p:spPr>
            <a:xfrm>
              <a:off x="339975" y="2347125"/>
              <a:ext cx="2998875" cy="830125"/>
            </a:xfrm>
            <a:custGeom>
              <a:avLst/>
              <a:gdLst/>
              <a:ahLst/>
              <a:cxnLst/>
              <a:rect l="l" t="t" r="r" b="b"/>
              <a:pathLst>
                <a:path w="119955" h="33205" fill="none" extrusionOk="0">
                  <a:moveTo>
                    <a:pt x="119955" y="0"/>
                  </a:moveTo>
                  <a:cubicBezTo>
                    <a:pt x="116851" y="924"/>
                    <a:pt x="102700" y="18178"/>
                    <a:pt x="89568" y="13196"/>
                  </a:cubicBezTo>
                  <a:cubicBezTo>
                    <a:pt x="76436" y="8214"/>
                    <a:pt x="66106" y="9981"/>
                    <a:pt x="53086" y="17860"/>
                  </a:cubicBezTo>
                  <a:cubicBezTo>
                    <a:pt x="40065" y="25739"/>
                    <a:pt x="38203" y="19006"/>
                    <a:pt x="23081" y="19085"/>
                  </a:cubicBezTo>
                  <a:cubicBezTo>
                    <a:pt x="7976" y="19149"/>
                    <a:pt x="5906" y="33204"/>
                    <a:pt x="1" y="331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98" name="Google Shape;3698;p31"/>
            <p:cNvSpPr/>
            <p:nvPr/>
          </p:nvSpPr>
          <p:spPr>
            <a:xfrm>
              <a:off x="338400" y="2357075"/>
              <a:ext cx="3013600" cy="821750"/>
            </a:xfrm>
            <a:custGeom>
              <a:avLst/>
              <a:gdLst/>
              <a:ahLst/>
              <a:cxnLst/>
              <a:rect l="l" t="t" r="r" b="b"/>
              <a:pathLst>
                <a:path w="120544" h="32870" fill="none" extrusionOk="0">
                  <a:moveTo>
                    <a:pt x="120543" y="0"/>
                  </a:moveTo>
                  <a:cubicBezTo>
                    <a:pt x="117551" y="892"/>
                    <a:pt x="102938" y="18369"/>
                    <a:pt x="89663" y="13132"/>
                  </a:cubicBezTo>
                  <a:cubicBezTo>
                    <a:pt x="76404" y="7879"/>
                    <a:pt x="66121" y="10060"/>
                    <a:pt x="53021" y="17907"/>
                  </a:cubicBezTo>
                  <a:cubicBezTo>
                    <a:pt x="39905" y="25755"/>
                    <a:pt x="37995" y="18544"/>
                    <a:pt x="23001" y="18767"/>
                  </a:cubicBezTo>
                  <a:cubicBezTo>
                    <a:pt x="8007" y="18974"/>
                    <a:pt x="6033" y="32870"/>
                    <a:pt x="0" y="3282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699" name="Google Shape;3699;p31"/>
            <p:cNvSpPr/>
            <p:nvPr/>
          </p:nvSpPr>
          <p:spPr>
            <a:xfrm>
              <a:off x="336800" y="2367425"/>
              <a:ext cx="3028325" cy="812600"/>
            </a:xfrm>
            <a:custGeom>
              <a:avLst/>
              <a:gdLst/>
              <a:ahLst/>
              <a:cxnLst/>
              <a:rect l="l" t="t" r="r" b="b"/>
              <a:pathLst>
                <a:path w="121133" h="32504" fill="none" extrusionOk="0">
                  <a:moveTo>
                    <a:pt x="121132" y="0"/>
                  </a:moveTo>
                  <a:cubicBezTo>
                    <a:pt x="118251" y="860"/>
                    <a:pt x="103177" y="18560"/>
                    <a:pt x="89775" y="13052"/>
                  </a:cubicBezTo>
                  <a:cubicBezTo>
                    <a:pt x="76372" y="7545"/>
                    <a:pt x="66153" y="10124"/>
                    <a:pt x="52942" y="17923"/>
                  </a:cubicBezTo>
                  <a:cubicBezTo>
                    <a:pt x="39746" y="25739"/>
                    <a:pt x="37804" y="18066"/>
                    <a:pt x="22922" y="18433"/>
                  </a:cubicBezTo>
                  <a:cubicBezTo>
                    <a:pt x="8023" y="18783"/>
                    <a:pt x="6176" y="32504"/>
                    <a:pt x="1" y="324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00" name="Google Shape;3700;p31"/>
            <p:cNvSpPr/>
            <p:nvPr/>
          </p:nvSpPr>
          <p:spPr>
            <a:xfrm>
              <a:off x="335600" y="2377375"/>
              <a:ext cx="3042650" cy="803850"/>
            </a:xfrm>
            <a:custGeom>
              <a:avLst/>
              <a:gdLst/>
              <a:ahLst/>
              <a:cxnLst/>
              <a:rect l="l" t="t" r="r" b="b"/>
              <a:pathLst>
                <a:path w="121706" h="32154" fill="none" extrusionOk="0">
                  <a:moveTo>
                    <a:pt x="121706" y="0"/>
                  </a:moveTo>
                  <a:cubicBezTo>
                    <a:pt x="118936" y="828"/>
                    <a:pt x="103401" y="18767"/>
                    <a:pt x="89871" y="12989"/>
                  </a:cubicBezTo>
                  <a:cubicBezTo>
                    <a:pt x="76341" y="7211"/>
                    <a:pt x="66170" y="10203"/>
                    <a:pt x="52863" y="17971"/>
                  </a:cubicBezTo>
                  <a:cubicBezTo>
                    <a:pt x="39572" y="25739"/>
                    <a:pt x="37582" y="17605"/>
                    <a:pt x="22810" y="18114"/>
                  </a:cubicBezTo>
                  <a:cubicBezTo>
                    <a:pt x="8039" y="18624"/>
                    <a:pt x="6304" y="32153"/>
                    <a:pt x="1" y="3212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01" name="Google Shape;3701;p31"/>
            <p:cNvSpPr/>
            <p:nvPr/>
          </p:nvSpPr>
          <p:spPr>
            <a:xfrm>
              <a:off x="334025" y="2387700"/>
              <a:ext cx="3057350" cy="795100"/>
            </a:xfrm>
            <a:custGeom>
              <a:avLst/>
              <a:gdLst/>
              <a:ahLst/>
              <a:cxnLst/>
              <a:rect l="l" t="t" r="r" b="b"/>
              <a:pathLst>
                <a:path w="122294" h="31804" fill="none" extrusionOk="0">
                  <a:moveTo>
                    <a:pt x="122294" y="1"/>
                  </a:moveTo>
                  <a:cubicBezTo>
                    <a:pt x="119636" y="797"/>
                    <a:pt x="103639" y="18959"/>
                    <a:pt x="89966" y="12910"/>
                  </a:cubicBezTo>
                  <a:cubicBezTo>
                    <a:pt x="76308" y="6877"/>
                    <a:pt x="66201" y="10268"/>
                    <a:pt x="52798" y="17988"/>
                  </a:cubicBezTo>
                  <a:cubicBezTo>
                    <a:pt x="39412" y="25724"/>
                    <a:pt x="37390" y="17128"/>
                    <a:pt x="22730" y="17781"/>
                  </a:cubicBezTo>
                  <a:cubicBezTo>
                    <a:pt x="8070" y="18433"/>
                    <a:pt x="6447" y="31804"/>
                    <a:pt x="0" y="317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02" name="Google Shape;3702;p31"/>
            <p:cNvSpPr/>
            <p:nvPr/>
          </p:nvSpPr>
          <p:spPr>
            <a:xfrm>
              <a:off x="332425" y="2397650"/>
              <a:ext cx="3072100" cy="786350"/>
            </a:xfrm>
            <a:custGeom>
              <a:avLst/>
              <a:gdLst/>
              <a:ahLst/>
              <a:cxnLst/>
              <a:rect l="l" t="t" r="r" b="b"/>
              <a:pathLst>
                <a:path w="122884" h="31454" fill="none" extrusionOk="0">
                  <a:moveTo>
                    <a:pt x="122883" y="1"/>
                  </a:moveTo>
                  <a:cubicBezTo>
                    <a:pt x="120352" y="765"/>
                    <a:pt x="103878" y="19150"/>
                    <a:pt x="90077" y="12846"/>
                  </a:cubicBezTo>
                  <a:cubicBezTo>
                    <a:pt x="76277" y="6543"/>
                    <a:pt x="66233" y="10347"/>
                    <a:pt x="52735" y="18035"/>
                  </a:cubicBezTo>
                  <a:cubicBezTo>
                    <a:pt x="39253" y="25723"/>
                    <a:pt x="37184" y="16666"/>
                    <a:pt x="22635" y="17462"/>
                  </a:cubicBezTo>
                  <a:cubicBezTo>
                    <a:pt x="8102" y="18258"/>
                    <a:pt x="6590" y="31454"/>
                    <a:pt x="0" y="314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03" name="Google Shape;3703;p31"/>
            <p:cNvSpPr/>
            <p:nvPr/>
          </p:nvSpPr>
          <p:spPr>
            <a:xfrm>
              <a:off x="330825" y="2408000"/>
              <a:ext cx="3086825" cy="777200"/>
            </a:xfrm>
            <a:custGeom>
              <a:avLst/>
              <a:gdLst/>
              <a:ahLst/>
              <a:cxnLst/>
              <a:rect l="l" t="t" r="r" b="b"/>
              <a:pathLst>
                <a:path w="123473" h="31088" fill="none" extrusionOk="0">
                  <a:moveTo>
                    <a:pt x="123472" y="1"/>
                  </a:moveTo>
                  <a:cubicBezTo>
                    <a:pt x="121053" y="717"/>
                    <a:pt x="104117" y="19340"/>
                    <a:pt x="90189" y="12767"/>
                  </a:cubicBezTo>
                  <a:cubicBezTo>
                    <a:pt x="76261" y="6193"/>
                    <a:pt x="66249" y="10411"/>
                    <a:pt x="52672" y="18051"/>
                  </a:cubicBezTo>
                  <a:cubicBezTo>
                    <a:pt x="39094" y="25707"/>
                    <a:pt x="36993" y="16189"/>
                    <a:pt x="22556" y="17128"/>
                  </a:cubicBezTo>
                  <a:cubicBezTo>
                    <a:pt x="8135" y="18067"/>
                    <a:pt x="6718" y="31087"/>
                    <a:pt x="1" y="310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04" name="Google Shape;3704;p31"/>
            <p:cNvSpPr/>
            <p:nvPr/>
          </p:nvSpPr>
          <p:spPr>
            <a:xfrm>
              <a:off x="329250" y="2417950"/>
              <a:ext cx="3101525" cy="768850"/>
            </a:xfrm>
            <a:custGeom>
              <a:avLst/>
              <a:gdLst/>
              <a:ahLst/>
              <a:cxnLst/>
              <a:rect l="l" t="t" r="r" b="b"/>
              <a:pathLst>
                <a:path w="124061" h="30754" fill="none" extrusionOk="0">
                  <a:moveTo>
                    <a:pt x="124061" y="1"/>
                  </a:moveTo>
                  <a:cubicBezTo>
                    <a:pt x="121753" y="701"/>
                    <a:pt x="104355" y="19547"/>
                    <a:pt x="90300" y="12703"/>
                  </a:cubicBezTo>
                  <a:cubicBezTo>
                    <a:pt x="76229" y="5874"/>
                    <a:pt x="66280" y="10490"/>
                    <a:pt x="52607" y="18099"/>
                  </a:cubicBezTo>
                  <a:cubicBezTo>
                    <a:pt x="38934" y="25707"/>
                    <a:pt x="36785" y="15727"/>
                    <a:pt x="22476" y="16810"/>
                  </a:cubicBezTo>
                  <a:cubicBezTo>
                    <a:pt x="8150" y="17908"/>
                    <a:pt x="6861" y="30753"/>
                    <a:pt x="0" y="307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05" name="Google Shape;3705;p31"/>
            <p:cNvSpPr/>
            <p:nvPr/>
          </p:nvSpPr>
          <p:spPr>
            <a:xfrm>
              <a:off x="328050" y="2427900"/>
              <a:ext cx="3115850" cy="760075"/>
            </a:xfrm>
            <a:custGeom>
              <a:avLst/>
              <a:gdLst/>
              <a:ahLst/>
              <a:cxnLst/>
              <a:rect l="l" t="t" r="r" b="b"/>
              <a:pathLst>
                <a:path w="124634" h="30403" fill="none" extrusionOk="0">
                  <a:moveTo>
                    <a:pt x="124634" y="1"/>
                  </a:moveTo>
                  <a:cubicBezTo>
                    <a:pt x="122437" y="669"/>
                    <a:pt x="104578" y="19754"/>
                    <a:pt x="90380" y="12639"/>
                  </a:cubicBezTo>
                  <a:cubicBezTo>
                    <a:pt x="76181" y="5540"/>
                    <a:pt x="66297" y="10570"/>
                    <a:pt x="52528" y="18147"/>
                  </a:cubicBezTo>
                  <a:cubicBezTo>
                    <a:pt x="38759" y="25707"/>
                    <a:pt x="36579" y="15265"/>
                    <a:pt x="22364" y="16507"/>
                  </a:cubicBezTo>
                  <a:cubicBezTo>
                    <a:pt x="8166" y="17733"/>
                    <a:pt x="6988" y="30403"/>
                    <a:pt x="0" y="303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06" name="Google Shape;3706;p31"/>
            <p:cNvSpPr/>
            <p:nvPr/>
          </p:nvSpPr>
          <p:spPr>
            <a:xfrm>
              <a:off x="326450" y="2438250"/>
              <a:ext cx="3131000" cy="751325"/>
            </a:xfrm>
            <a:custGeom>
              <a:avLst/>
              <a:gdLst/>
              <a:ahLst/>
              <a:cxnLst/>
              <a:rect l="l" t="t" r="r" b="b"/>
              <a:pathLst>
                <a:path w="125240" h="30053" fill="none" extrusionOk="0">
                  <a:moveTo>
                    <a:pt x="125239" y="1"/>
                  </a:moveTo>
                  <a:cubicBezTo>
                    <a:pt x="123138" y="637"/>
                    <a:pt x="104833" y="19929"/>
                    <a:pt x="90491" y="12559"/>
                  </a:cubicBezTo>
                  <a:cubicBezTo>
                    <a:pt x="76150" y="5190"/>
                    <a:pt x="66329" y="10633"/>
                    <a:pt x="52465" y="18162"/>
                  </a:cubicBezTo>
                  <a:cubicBezTo>
                    <a:pt x="38600" y="25691"/>
                    <a:pt x="36372" y="14788"/>
                    <a:pt x="22285" y="16173"/>
                  </a:cubicBezTo>
                  <a:cubicBezTo>
                    <a:pt x="8198" y="17541"/>
                    <a:pt x="7132" y="30053"/>
                    <a:pt x="1" y="299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07" name="Google Shape;3707;p31"/>
            <p:cNvSpPr/>
            <p:nvPr/>
          </p:nvSpPr>
          <p:spPr>
            <a:xfrm>
              <a:off x="324875" y="2448200"/>
              <a:ext cx="3145700" cy="742575"/>
            </a:xfrm>
            <a:custGeom>
              <a:avLst/>
              <a:gdLst/>
              <a:ahLst/>
              <a:cxnLst/>
              <a:rect l="l" t="t" r="r" b="b"/>
              <a:pathLst>
                <a:path w="125828" h="29703" fill="none" extrusionOk="0">
                  <a:moveTo>
                    <a:pt x="125827" y="0"/>
                  </a:moveTo>
                  <a:cubicBezTo>
                    <a:pt x="123838" y="605"/>
                    <a:pt x="105071" y="20136"/>
                    <a:pt x="90602" y="12496"/>
                  </a:cubicBezTo>
                  <a:cubicBezTo>
                    <a:pt x="76133" y="4871"/>
                    <a:pt x="66344" y="10713"/>
                    <a:pt x="52384" y="18210"/>
                  </a:cubicBezTo>
                  <a:cubicBezTo>
                    <a:pt x="38441" y="25691"/>
                    <a:pt x="36164" y="14326"/>
                    <a:pt x="22205" y="15854"/>
                  </a:cubicBezTo>
                  <a:cubicBezTo>
                    <a:pt x="8229" y="17382"/>
                    <a:pt x="7274" y="29702"/>
                    <a:pt x="0" y="29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08" name="Google Shape;3708;p31"/>
            <p:cNvSpPr/>
            <p:nvPr/>
          </p:nvSpPr>
          <p:spPr>
            <a:xfrm>
              <a:off x="323275" y="2458550"/>
              <a:ext cx="3160425" cy="733425"/>
            </a:xfrm>
            <a:custGeom>
              <a:avLst/>
              <a:gdLst/>
              <a:ahLst/>
              <a:cxnLst/>
              <a:rect l="l" t="t" r="r" b="b"/>
              <a:pathLst>
                <a:path w="126417" h="29337" fill="none" extrusionOk="0">
                  <a:moveTo>
                    <a:pt x="126417" y="0"/>
                  </a:moveTo>
                  <a:cubicBezTo>
                    <a:pt x="124538" y="557"/>
                    <a:pt x="105310" y="20327"/>
                    <a:pt x="90698" y="12416"/>
                  </a:cubicBezTo>
                  <a:cubicBezTo>
                    <a:pt x="76102" y="4521"/>
                    <a:pt x="66376" y="10776"/>
                    <a:pt x="52321" y="18226"/>
                  </a:cubicBezTo>
                  <a:cubicBezTo>
                    <a:pt x="38282" y="25691"/>
                    <a:pt x="35974" y="13848"/>
                    <a:pt x="22110" y="15520"/>
                  </a:cubicBezTo>
                  <a:cubicBezTo>
                    <a:pt x="8261" y="17191"/>
                    <a:pt x="7402" y="29336"/>
                    <a:pt x="0" y="292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09" name="Google Shape;3709;p31"/>
            <p:cNvSpPr/>
            <p:nvPr/>
          </p:nvSpPr>
          <p:spPr>
            <a:xfrm>
              <a:off x="321675" y="2468500"/>
              <a:ext cx="3175150" cy="725050"/>
            </a:xfrm>
            <a:custGeom>
              <a:avLst/>
              <a:gdLst/>
              <a:ahLst/>
              <a:cxnLst/>
              <a:rect l="l" t="t" r="r" b="b"/>
              <a:pathLst>
                <a:path w="127006" h="29002" fill="none" extrusionOk="0">
                  <a:moveTo>
                    <a:pt x="127006" y="0"/>
                  </a:moveTo>
                  <a:cubicBezTo>
                    <a:pt x="125239" y="541"/>
                    <a:pt x="105549" y="20518"/>
                    <a:pt x="90810" y="12368"/>
                  </a:cubicBezTo>
                  <a:cubicBezTo>
                    <a:pt x="76070" y="4202"/>
                    <a:pt x="66408" y="10856"/>
                    <a:pt x="52258" y="18273"/>
                  </a:cubicBezTo>
                  <a:cubicBezTo>
                    <a:pt x="38123" y="25691"/>
                    <a:pt x="35767" y="13387"/>
                    <a:pt x="22030" y="15201"/>
                  </a:cubicBezTo>
                  <a:cubicBezTo>
                    <a:pt x="8278" y="17016"/>
                    <a:pt x="7546" y="29002"/>
                    <a:pt x="1" y="2893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10" name="Google Shape;3710;p31"/>
            <p:cNvSpPr/>
            <p:nvPr/>
          </p:nvSpPr>
          <p:spPr>
            <a:xfrm>
              <a:off x="320075" y="2478850"/>
              <a:ext cx="3189900" cy="715900"/>
            </a:xfrm>
            <a:custGeom>
              <a:avLst/>
              <a:gdLst/>
              <a:ahLst/>
              <a:cxnLst/>
              <a:rect l="l" t="t" r="r" b="b"/>
              <a:pathLst>
                <a:path w="127596" h="28636" fill="none" extrusionOk="0">
                  <a:moveTo>
                    <a:pt x="127595" y="0"/>
                  </a:moveTo>
                  <a:cubicBezTo>
                    <a:pt x="125940" y="494"/>
                    <a:pt x="105788" y="20709"/>
                    <a:pt x="90921" y="12288"/>
                  </a:cubicBezTo>
                  <a:cubicBezTo>
                    <a:pt x="76055" y="3852"/>
                    <a:pt x="66440" y="10919"/>
                    <a:pt x="52194" y="18289"/>
                  </a:cubicBezTo>
                  <a:cubicBezTo>
                    <a:pt x="37964" y="25675"/>
                    <a:pt x="35576" y="12909"/>
                    <a:pt x="21935" y="14867"/>
                  </a:cubicBezTo>
                  <a:cubicBezTo>
                    <a:pt x="8310" y="16825"/>
                    <a:pt x="7689" y="28636"/>
                    <a:pt x="1" y="285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11" name="Google Shape;3711;p31"/>
            <p:cNvSpPr/>
            <p:nvPr/>
          </p:nvSpPr>
          <p:spPr>
            <a:xfrm>
              <a:off x="318900" y="2488800"/>
              <a:ext cx="3204200" cy="707150"/>
            </a:xfrm>
            <a:custGeom>
              <a:avLst/>
              <a:gdLst/>
              <a:ahLst/>
              <a:cxnLst/>
              <a:rect l="l" t="t" r="r" b="b"/>
              <a:pathLst>
                <a:path w="128168" h="28286" fill="none" extrusionOk="0">
                  <a:moveTo>
                    <a:pt x="128168" y="0"/>
                  </a:moveTo>
                  <a:cubicBezTo>
                    <a:pt x="126624" y="478"/>
                    <a:pt x="106010" y="20916"/>
                    <a:pt x="91000" y="12225"/>
                  </a:cubicBezTo>
                  <a:cubicBezTo>
                    <a:pt x="76006" y="3518"/>
                    <a:pt x="66440" y="10999"/>
                    <a:pt x="52114" y="18337"/>
                  </a:cubicBezTo>
                  <a:cubicBezTo>
                    <a:pt x="37788" y="25675"/>
                    <a:pt x="35353" y="12447"/>
                    <a:pt x="21839" y="14549"/>
                  </a:cubicBezTo>
                  <a:cubicBezTo>
                    <a:pt x="8325" y="16666"/>
                    <a:pt x="7816" y="28285"/>
                    <a:pt x="0" y="282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12" name="Google Shape;3712;p31"/>
            <p:cNvSpPr/>
            <p:nvPr/>
          </p:nvSpPr>
          <p:spPr>
            <a:xfrm>
              <a:off x="317300" y="2499125"/>
              <a:ext cx="3218925" cy="698400"/>
            </a:xfrm>
            <a:custGeom>
              <a:avLst/>
              <a:gdLst/>
              <a:ahLst/>
              <a:cxnLst/>
              <a:rect l="l" t="t" r="r" b="b"/>
              <a:pathLst>
                <a:path w="128757" h="27936" fill="none" extrusionOk="0">
                  <a:moveTo>
                    <a:pt x="128757" y="1"/>
                  </a:moveTo>
                  <a:cubicBezTo>
                    <a:pt x="127324" y="431"/>
                    <a:pt x="106250" y="21107"/>
                    <a:pt x="91112" y="12146"/>
                  </a:cubicBezTo>
                  <a:cubicBezTo>
                    <a:pt x="75975" y="3184"/>
                    <a:pt x="66472" y="11063"/>
                    <a:pt x="52051" y="18354"/>
                  </a:cubicBezTo>
                  <a:cubicBezTo>
                    <a:pt x="37629" y="25660"/>
                    <a:pt x="35162" y="11971"/>
                    <a:pt x="21760" y="14215"/>
                  </a:cubicBezTo>
                  <a:cubicBezTo>
                    <a:pt x="8357" y="16475"/>
                    <a:pt x="7959" y="27936"/>
                    <a:pt x="1" y="2787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13" name="Google Shape;3713;p31"/>
            <p:cNvSpPr/>
            <p:nvPr/>
          </p:nvSpPr>
          <p:spPr>
            <a:xfrm>
              <a:off x="315700" y="2509075"/>
              <a:ext cx="3233675" cy="689650"/>
            </a:xfrm>
            <a:custGeom>
              <a:avLst/>
              <a:gdLst/>
              <a:ahLst/>
              <a:cxnLst/>
              <a:rect l="l" t="t" r="r" b="b"/>
              <a:pathLst>
                <a:path w="129347" h="27586" fill="none" extrusionOk="0">
                  <a:moveTo>
                    <a:pt x="129346" y="1"/>
                  </a:moveTo>
                  <a:cubicBezTo>
                    <a:pt x="128025" y="399"/>
                    <a:pt x="106489" y="21298"/>
                    <a:pt x="91224" y="12082"/>
                  </a:cubicBezTo>
                  <a:cubicBezTo>
                    <a:pt x="75959" y="2850"/>
                    <a:pt x="66504" y="11143"/>
                    <a:pt x="51987" y="18401"/>
                  </a:cubicBezTo>
                  <a:cubicBezTo>
                    <a:pt x="37455" y="25660"/>
                    <a:pt x="34956" y="11509"/>
                    <a:pt x="21665" y="13897"/>
                  </a:cubicBezTo>
                  <a:cubicBezTo>
                    <a:pt x="8373" y="16300"/>
                    <a:pt x="8087" y="27586"/>
                    <a:pt x="1" y="2752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14" name="Google Shape;3714;p31"/>
            <p:cNvSpPr/>
            <p:nvPr/>
          </p:nvSpPr>
          <p:spPr>
            <a:xfrm>
              <a:off x="314125" y="2519425"/>
              <a:ext cx="3248375" cy="680500"/>
            </a:xfrm>
            <a:custGeom>
              <a:avLst/>
              <a:gdLst/>
              <a:ahLst/>
              <a:cxnLst/>
              <a:rect l="l" t="t" r="r" b="b"/>
              <a:pathLst>
                <a:path w="129935" h="27220" fill="none" extrusionOk="0">
                  <a:moveTo>
                    <a:pt x="129934" y="1"/>
                  </a:moveTo>
                  <a:cubicBezTo>
                    <a:pt x="128725" y="367"/>
                    <a:pt x="106727" y="21489"/>
                    <a:pt x="91335" y="12002"/>
                  </a:cubicBezTo>
                  <a:cubicBezTo>
                    <a:pt x="75926" y="2516"/>
                    <a:pt x="66535" y="11207"/>
                    <a:pt x="51923" y="18417"/>
                  </a:cubicBezTo>
                  <a:cubicBezTo>
                    <a:pt x="37295" y="25644"/>
                    <a:pt x="34764" y="11031"/>
                    <a:pt x="21584" y="13578"/>
                  </a:cubicBezTo>
                  <a:cubicBezTo>
                    <a:pt x="8405" y="16125"/>
                    <a:pt x="8230" y="27219"/>
                    <a:pt x="0" y="2715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15" name="Google Shape;3715;p31"/>
            <p:cNvSpPr/>
            <p:nvPr/>
          </p:nvSpPr>
          <p:spPr>
            <a:xfrm>
              <a:off x="312525" y="2529375"/>
              <a:ext cx="3263100" cy="672150"/>
            </a:xfrm>
            <a:custGeom>
              <a:avLst/>
              <a:gdLst/>
              <a:ahLst/>
              <a:cxnLst/>
              <a:rect l="l" t="t" r="r" b="b"/>
              <a:pathLst>
                <a:path w="130524" h="26886" fill="none" extrusionOk="0">
                  <a:moveTo>
                    <a:pt x="130524" y="1"/>
                  </a:moveTo>
                  <a:cubicBezTo>
                    <a:pt x="129425" y="335"/>
                    <a:pt x="106966" y="21696"/>
                    <a:pt x="91430" y="11939"/>
                  </a:cubicBezTo>
                  <a:cubicBezTo>
                    <a:pt x="75895" y="2181"/>
                    <a:pt x="66567" y="11286"/>
                    <a:pt x="51844" y="18465"/>
                  </a:cubicBezTo>
                  <a:cubicBezTo>
                    <a:pt x="37136" y="25644"/>
                    <a:pt x="34557" y="10554"/>
                    <a:pt x="21505" y="13260"/>
                  </a:cubicBezTo>
                  <a:cubicBezTo>
                    <a:pt x="8437" y="15950"/>
                    <a:pt x="8373" y="26885"/>
                    <a:pt x="1" y="2682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16" name="Google Shape;3716;p31"/>
            <p:cNvSpPr/>
            <p:nvPr/>
          </p:nvSpPr>
          <p:spPr>
            <a:xfrm>
              <a:off x="311325" y="2539725"/>
              <a:ext cx="3277825" cy="662975"/>
            </a:xfrm>
            <a:custGeom>
              <a:avLst/>
              <a:gdLst/>
              <a:ahLst/>
              <a:cxnLst/>
              <a:rect l="l" t="t" r="r" b="b"/>
              <a:pathLst>
                <a:path w="131113" h="26519" fill="none" extrusionOk="0">
                  <a:moveTo>
                    <a:pt x="131113" y="0"/>
                  </a:moveTo>
                  <a:cubicBezTo>
                    <a:pt x="130110" y="303"/>
                    <a:pt x="107205" y="21887"/>
                    <a:pt x="91526" y="11859"/>
                  </a:cubicBezTo>
                  <a:cubicBezTo>
                    <a:pt x="75847" y="1831"/>
                    <a:pt x="66568" y="11350"/>
                    <a:pt x="51764" y="18496"/>
                  </a:cubicBezTo>
                  <a:cubicBezTo>
                    <a:pt x="36961" y="25627"/>
                    <a:pt x="34351" y="10076"/>
                    <a:pt x="21394" y="12925"/>
                  </a:cubicBezTo>
                  <a:cubicBezTo>
                    <a:pt x="8453" y="15759"/>
                    <a:pt x="8501" y="26519"/>
                    <a:pt x="1" y="264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17" name="Google Shape;3717;p31"/>
            <p:cNvSpPr/>
            <p:nvPr/>
          </p:nvSpPr>
          <p:spPr>
            <a:xfrm>
              <a:off x="309750" y="2549675"/>
              <a:ext cx="3292550" cy="654225"/>
            </a:xfrm>
            <a:custGeom>
              <a:avLst/>
              <a:gdLst/>
              <a:ahLst/>
              <a:cxnLst/>
              <a:rect l="l" t="t" r="r" b="b"/>
              <a:pathLst>
                <a:path w="131702" h="26169" fill="none" extrusionOk="0">
                  <a:moveTo>
                    <a:pt x="131701" y="0"/>
                  </a:moveTo>
                  <a:cubicBezTo>
                    <a:pt x="130810" y="271"/>
                    <a:pt x="107443" y="22078"/>
                    <a:pt x="91637" y="11795"/>
                  </a:cubicBezTo>
                  <a:cubicBezTo>
                    <a:pt x="75831" y="1513"/>
                    <a:pt x="66599" y="11429"/>
                    <a:pt x="51700" y="18528"/>
                  </a:cubicBezTo>
                  <a:cubicBezTo>
                    <a:pt x="36801" y="25627"/>
                    <a:pt x="34143" y="9615"/>
                    <a:pt x="21314" y="12607"/>
                  </a:cubicBezTo>
                  <a:cubicBezTo>
                    <a:pt x="8484" y="15584"/>
                    <a:pt x="8643" y="26169"/>
                    <a:pt x="0" y="2610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18" name="Google Shape;3718;p31"/>
            <p:cNvSpPr/>
            <p:nvPr/>
          </p:nvSpPr>
          <p:spPr>
            <a:xfrm>
              <a:off x="308150" y="2560025"/>
              <a:ext cx="3307275" cy="645475"/>
            </a:xfrm>
            <a:custGeom>
              <a:avLst/>
              <a:gdLst/>
              <a:ahLst/>
              <a:cxnLst/>
              <a:rect l="l" t="t" r="r" b="b"/>
              <a:pathLst>
                <a:path w="132291" h="25819" fill="none" extrusionOk="0">
                  <a:moveTo>
                    <a:pt x="132290" y="0"/>
                  </a:moveTo>
                  <a:cubicBezTo>
                    <a:pt x="131510" y="223"/>
                    <a:pt x="107682" y="22269"/>
                    <a:pt x="91733" y="11715"/>
                  </a:cubicBezTo>
                  <a:cubicBezTo>
                    <a:pt x="75799" y="1162"/>
                    <a:pt x="66631" y="11493"/>
                    <a:pt x="51637" y="18560"/>
                  </a:cubicBezTo>
                  <a:cubicBezTo>
                    <a:pt x="36642" y="25627"/>
                    <a:pt x="33952" y="9137"/>
                    <a:pt x="21234" y="12273"/>
                  </a:cubicBezTo>
                  <a:cubicBezTo>
                    <a:pt x="8500" y="15408"/>
                    <a:pt x="8771" y="25818"/>
                    <a:pt x="0" y="257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19" name="Google Shape;3719;p31"/>
            <p:cNvSpPr/>
            <p:nvPr/>
          </p:nvSpPr>
          <p:spPr>
            <a:xfrm>
              <a:off x="306550" y="2569975"/>
              <a:ext cx="3322000" cy="640700"/>
            </a:xfrm>
            <a:custGeom>
              <a:avLst/>
              <a:gdLst/>
              <a:ahLst/>
              <a:cxnLst/>
              <a:rect l="l" t="t" r="r" b="b"/>
              <a:pathLst>
                <a:path w="132880" h="25628" fill="none" extrusionOk="0">
                  <a:moveTo>
                    <a:pt x="132880" y="0"/>
                  </a:moveTo>
                  <a:cubicBezTo>
                    <a:pt x="132211" y="207"/>
                    <a:pt x="107921" y="22476"/>
                    <a:pt x="91844" y="11652"/>
                  </a:cubicBezTo>
                  <a:cubicBezTo>
                    <a:pt x="75768" y="844"/>
                    <a:pt x="66663" y="11572"/>
                    <a:pt x="51573" y="18592"/>
                  </a:cubicBezTo>
                  <a:cubicBezTo>
                    <a:pt x="36484" y="25627"/>
                    <a:pt x="33746" y="8675"/>
                    <a:pt x="21139" y="11954"/>
                  </a:cubicBezTo>
                  <a:cubicBezTo>
                    <a:pt x="8533" y="15233"/>
                    <a:pt x="8915" y="25468"/>
                    <a:pt x="1" y="2540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20" name="Google Shape;3720;p31"/>
            <p:cNvSpPr/>
            <p:nvPr/>
          </p:nvSpPr>
          <p:spPr>
            <a:xfrm>
              <a:off x="304975" y="2580325"/>
              <a:ext cx="3336700" cy="640300"/>
            </a:xfrm>
            <a:custGeom>
              <a:avLst/>
              <a:gdLst/>
              <a:ahLst/>
              <a:cxnLst/>
              <a:rect l="l" t="t" r="r" b="b"/>
              <a:pathLst>
                <a:path w="133468" h="25612" fill="none" extrusionOk="0">
                  <a:moveTo>
                    <a:pt x="133468" y="0"/>
                  </a:moveTo>
                  <a:cubicBezTo>
                    <a:pt x="132911" y="159"/>
                    <a:pt x="108159" y="22666"/>
                    <a:pt x="91955" y="11572"/>
                  </a:cubicBezTo>
                  <a:cubicBezTo>
                    <a:pt x="75751" y="493"/>
                    <a:pt x="66678" y="11636"/>
                    <a:pt x="51509" y="18623"/>
                  </a:cubicBezTo>
                  <a:cubicBezTo>
                    <a:pt x="36324" y="25611"/>
                    <a:pt x="33554" y="8197"/>
                    <a:pt x="21059" y="11620"/>
                  </a:cubicBezTo>
                  <a:cubicBezTo>
                    <a:pt x="8564" y="15042"/>
                    <a:pt x="9057" y="25102"/>
                    <a:pt x="0" y="250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21" name="Google Shape;3721;p31"/>
            <p:cNvSpPr/>
            <p:nvPr/>
          </p:nvSpPr>
          <p:spPr>
            <a:xfrm>
              <a:off x="303375" y="2590250"/>
              <a:ext cx="3351450" cy="640325"/>
            </a:xfrm>
            <a:custGeom>
              <a:avLst/>
              <a:gdLst/>
              <a:ahLst/>
              <a:cxnLst/>
              <a:rect l="l" t="t" r="r" b="b"/>
              <a:pathLst>
                <a:path w="134058" h="25613" fill="none" extrusionOk="0">
                  <a:moveTo>
                    <a:pt x="134057" y="1"/>
                  </a:moveTo>
                  <a:cubicBezTo>
                    <a:pt x="133612" y="144"/>
                    <a:pt x="108398" y="22858"/>
                    <a:pt x="92051" y="11509"/>
                  </a:cubicBezTo>
                  <a:cubicBezTo>
                    <a:pt x="75720" y="160"/>
                    <a:pt x="66710" y="11716"/>
                    <a:pt x="51446" y="18656"/>
                  </a:cubicBezTo>
                  <a:cubicBezTo>
                    <a:pt x="36165" y="25612"/>
                    <a:pt x="33348" y="7737"/>
                    <a:pt x="20964" y="11302"/>
                  </a:cubicBezTo>
                  <a:cubicBezTo>
                    <a:pt x="8596" y="14868"/>
                    <a:pt x="9201" y="24768"/>
                    <a:pt x="0" y="24689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22" name="Google Shape;3722;p31"/>
            <p:cNvSpPr/>
            <p:nvPr/>
          </p:nvSpPr>
          <p:spPr>
            <a:xfrm>
              <a:off x="302175" y="2596225"/>
              <a:ext cx="3365775" cy="644300"/>
            </a:xfrm>
            <a:custGeom>
              <a:avLst/>
              <a:gdLst/>
              <a:ahLst/>
              <a:cxnLst/>
              <a:rect l="l" t="t" r="r" b="b"/>
              <a:pathLst>
                <a:path w="134631" h="25772" fill="none" extrusionOk="0">
                  <a:moveTo>
                    <a:pt x="134630" y="176"/>
                  </a:moveTo>
                  <a:cubicBezTo>
                    <a:pt x="134296" y="271"/>
                    <a:pt x="108621" y="23224"/>
                    <a:pt x="92147" y="11605"/>
                  </a:cubicBezTo>
                  <a:cubicBezTo>
                    <a:pt x="75672" y="1"/>
                    <a:pt x="66727" y="11955"/>
                    <a:pt x="51366" y="18863"/>
                  </a:cubicBezTo>
                  <a:cubicBezTo>
                    <a:pt x="35990" y="25771"/>
                    <a:pt x="33141" y="7434"/>
                    <a:pt x="20868" y="11143"/>
                  </a:cubicBezTo>
                  <a:cubicBezTo>
                    <a:pt x="8612" y="14868"/>
                    <a:pt x="9328" y="24577"/>
                    <a:pt x="1" y="2451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23" name="Google Shape;3723;p31"/>
            <p:cNvSpPr/>
            <p:nvPr/>
          </p:nvSpPr>
          <p:spPr>
            <a:xfrm>
              <a:off x="300600" y="2597825"/>
              <a:ext cx="3380475" cy="652625"/>
            </a:xfrm>
            <a:custGeom>
              <a:avLst/>
              <a:gdLst/>
              <a:ahLst/>
              <a:cxnLst/>
              <a:rect l="l" t="t" r="r" b="b"/>
              <a:pathLst>
                <a:path w="135219" h="26105" fill="none" extrusionOk="0">
                  <a:moveTo>
                    <a:pt x="135219" y="510"/>
                  </a:moveTo>
                  <a:cubicBezTo>
                    <a:pt x="134996" y="573"/>
                    <a:pt x="108859" y="23765"/>
                    <a:pt x="92258" y="11875"/>
                  </a:cubicBezTo>
                  <a:cubicBezTo>
                    <a:pt x="75656" y="0"/>
                    <a:pt x="66758" y="12368"/>
                    <a:pt x="51286" y="19229"/>
                  </a:cubicBezTo>
                  <a:cubicBezTo>
                    <a:pt x="35830" y="26105"/>
                    <a:pt x="32933" y="7306"/>
                    <a:pt x="20788" y="11174"/>
                  </a:cubicBezTo>
                  <a:cubicBezTo>
                    <a:pt x="8627" y="15026"/>
                    <a:pt x="9455" y="24561"/>
                    <a:pt x="0" y="24497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24" name="Google Shape;3724;p31"/>
            <p:cNvSpPr/>
            <p:nvPr/>
          </p:nvSpPr>
          <p:spPr>
            <a:xfrm>
              <a:off x="299000" y="2599425"/>
              <a:ext cx="3395225" cy="660975"/>
            </a:xfrm>
            <a:custGeom>
              <a:avLst/>
              <a:gdLst/>
              <a:ahLst/>
              <a:cxnLst/>
              <a:rect l="l" t="t" r="r" b="b"/>
              <a:pathLst>
                <a:path w="135809" h="26439" fill="none" extrusionOk="0">
                  <a:moveTo>
                    <a:pt x="135808" y="860"/>
                  </a:moveTo>
                  <a:cubicBezTo>
                    <a:pt x="135697" y="891"/>
                    <a:pt x="109099" y="24290"/>
                    <a:pt x="92369" y="12145"/>
                  </a:cubicBezTo>
                  <a:cubicBezTo>
                    <a:pt x="75624" y="0"/>
                    <a:pt x="66774" y="12782"/>
                    <a:pt x="51223" y="19610"/>
                  </a:cubicBezTo>
                  <a:cubicBezTo>
                    <a:pt x="35671" y="26439"/>
                    <a:pt x="32727" y="7179"/>
                    <a:pt x="20693" y="11190"/>
                  </a:cubicBezTo>
                  <a:cubicBezTo>
                    <a:pt x="8659" y="15185"/>
                    <a:pt x="9599" y="24561"/>
                    <a:pt x="0" y="2448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25" name="Google Shape;3725;p31"/>
            <p:cNvSpPr/>
            <p:nvPr/>
          </p:nvSpPr>
          <p:spPr>
            <a:xfrm>
              <a:off x="297400" y="2601400"/>
              <a:ext cx="3410350" cy="668950"/>
            </a:xfrm>
            <a:custGeom>
              <a:avLst/>
              <a:gdLst/>
              <a:ahLst/>
              <a:cxnLst/>
              <a:rect l="l" t="t" r="r" b="b"/>
              <a:pathLst>
                <a:path w="136414" h="26758" fill="none" extrusionOk="0">
                  <a:moveTo>
                    <a:pt x="136413" y="1179"/>
                  </a:moveTo>
                  <a:cubicBezTo>
                    <a:pt x="136413" y="1179"/>
                    <a:pt x="109338" y="24816"/>
                    <a:pt x="92465" y="12416"/>
                  </a:cubicBezTo>
                  <a:cubicBezTo>
                    <a:pt x="75593" y="1"/>
                    <a:pt x="66806" y="13180"/>
                    <a:pt x="51159" y="19977"/>
                  </a:cubicBezTo>
                  <a:cubicBezTo>
                    <a:pt x="35513" y="26758"/>
                    <a:pt x="32536" y="7036"/>
                    <a:pt x="20614" y="11191"/>
                  </a:cubicBezTo>
                  <a:cubicBezTo>
                    <a:pt x="8692" y="15345"/>
                    <a:pt x="9742" y="24529"/>
                    <a:pt x="1" y="2446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grpSp>
        <p:nvGrpSpPr>
          <p:cNvPr id="3726" name="Google Shape;3726;p31"/>
          <p:cNvGrpSpPr/>
          <p:nvPr/>
        </p:nvGrpSpPr>
        <p:grpSpPr>
          <a:xfrm rot="4606970">
            <a:off x="9258189" y="-1900335"/>
            <a:ext cx="35765728" cy="14252605"/>
            <a:chOff x="297400" y="1910975"/>
            <a:chExt cx="3410350" cy="1359375"/>
          </a:xfrm>
        </p:grpSpPr>
        <p:sp>
          <p:nvSpPr>
            <p:cNvPr id="3727" name="Google Shape;3727;p31"/>
            <p:cNvSpPr/>
            <p:nvPr/>
          </p:nvSpPr>
          <p:spPr>
            <a:xfrm>
              <a:off x="405250" y="1910975"/>
              <a:ext cx="2366950" cy="1209350"/>
            </a:xfrm>
            <a:custGeom>
              <a:avLst/>
              <a:gdLst/>
              <a:ahLst/>
              <a:cxnLst/>
              <a:rect l="l" t="t" r="r" b="b"/>
              <a:pathLst>
                <a:path w="94678" h="48374" fill="none" extrusionOk="0">
                  <a:moveTo>
                    <a:pt x="0" y="48374"/>
                  </a:moveTo>
                  <a:cubicBezTo>
                    <a:pt x="0" y="48374"/>
                    <a:pt x="6877" y="26822"/>
                    <a:pt x="26885" y="33030"/>
                  </a:cubicBezTo>
                  <a:cubicBezTo>
                    <a:pt x="46909" y="39237"/>
                    <a:pt x="47052" y="26010"/>
                    <a:pt x="56030" y="16444"/>
                  </a:cubicBezTo>
                  <a:cubicBezTo>
                    <a:pt x="65023" y="6877"/>
                    <a:pt x="77725" y="22651"/>
                    <a:pt x="85111" y="16221"/>
                  </a:cubicBezTo>
                  <a:cubicBezTo>
                    <a:pt x="92481" y="9790"/>
                    <a:pt x="86830" y="2357"/>
                    <a:pt x="94677" y="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28" name="Google Shape;3728;p31"/>
            <p:cNvSpPr/>
            <p:nvPr/>
          </p:nvSpPr>
          <p:spPr>
            <a:xfrm>
              <a:off x="404050" y="1920925"/>
              <a:ext cx="2381275" cy="1200600"/>
            </a:xfrm>
            <a:custGeom>
              <a:avLst/>
              <a:gdLst/>
              <a:ahLst/>
              <a:cxnLst/>
              <a:rect l="l" t="t" r="r" b="b"/>
              <a:pathLst>
                <a:path w="95251" h="48024" fill="none" extrusionOk="0">
                  <a:moveTo>
                    <a:pt x="95251" y="1"/>
                  </a:moveTo>
                  <a:cubicBezTo>
                    <a:pt x="87515" y="2325"/>
                    <a:pt x="92704" y="9997"/>
                    <a:pt x="85191" y="16157"/>
                  </a:cubicBezTo>
                  <a:cubicBezTo>
                    <a:pt x="77678" y="22333"/>
                    <a:pt x="65023" y="6957"/>
                    <a:pt x="55950" y="16491"/>
                  </a:cubicBezTo>
                  <a:cubicBezTo>
                    <a:pt x="46877" y="26010"/>
                    <a:pt x="46686" y="38776"/>
                    <a:pt x="26790" y="32711"/>
                  </a:cubicBezTo>
                  <a:cubicBezTo>
                    <a:pt x="6893" y="26647"/>
                    <a:pt x="128" y="48024"/>
                    <a:pt x="1" y="480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29" name="Google Shape;3729;p31"/>
            <p:cNvSpPr/>
            <p:nvPr/>
          </p:nvSpPr>
          <p:spPr>
            <a:xfrm>
              <a:off x="402450" y="1931275"/>
              <a:ext cx="2396000" cy="1191850"/>
            </a:xfrm>
            <a:custGeom>
              <a:avLst/>
              <a:gdLst/>
              <a:ahLst/>
              <a:cxnLst/>
              <a:rect l="l" t="t" r="r" b="b"/>
              <a:pathLst>
                <a:path w="95840" h="47674" fill="none" extrusionOk="0">
                  <a:moveTo>
                    <a:pt x="95840" y="1"/>
                  </a:moveTo>
                  <a:cubicBezTo>
                    <a:pt x="88215" y="2293"/>
                    <a:pt x="92959" y="10172"/>
                    <a:pt x="85303" y="16077"/>
                  </a:cubicBezTo>
                  <a:cubicBezTo>
                    <a:pt x="77646" y="21983"/>
                    <a:pt x="65056" y="7020"/>
                    <a:pt x="55887" y="16507"/>
                  </a:cubicBezTo>
                  <a:cubicBezTo>
                    <a:pt x="46719" y="26010"/>
                    <a:pt x="46496" y="38298"/>
                    <a:pt x="26694" y="32377"/>
                  </a:cubicBezTo>
                  <a:cubicBezTo>
                    <a:pt x="6909" y="26455"/>
                    <a:pt x="272" y="47673"/>
                    <a:pt x="1" y="47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30" name="Google Shape;3730;p31"/>
            <p:cNvSpPr/>
            <p:nvPr/>
          </p:nvSpPr>
          <p:spPr>
            <a:xfrm>
              <a:off x="400875" y="1941225"/>
              <a:ext cx="2410725" cy="1183100"/>
            </a:xfrm>
            <a:custGeom>
              <a:avLst/>
              <a:gdLst/>
              <a:ahLst/>
              <a:cxnLst/>
              <a:rect l="l" t="t" r="r" b="b"/>
              <a:pathLst>
                <a:path w="96429" h="47324" fill="none" extrusionOk="0">
                  <a:moveTo>
                    <a:pt x="96428" y="1"/>
                  </a:moveTo>
                  <a:cubicBezTo>
                    <a:pt x="88915" y="2261"/>
                    <a:pt x="93197" y="10379"/>
                    <a:pt x="85413" y="16014"/>
                  </a:cubicBezTo>
                  <a:cubicBezTo>
                    <a:pt x="77630" y="21664"/>
                    <a:pt x="65087" y="7100"/>
                    <a:pt x="55823" y="16555"/>
                  </a:cubicBezTo>
                  <a:cubicBezTo>
                    <a:pt x="46559" y="26010"/>
                    <a:pt x="46288" y="37820"/>
                    <a:pt x="26614" y="32058"/>
                  </a:cubicBezTo>
                  <a:cubicBezTo>
                    <a:pt x="6940" y="26296"/>
                    <a:pt x="414" y="47323"/>
                    <a:pt x="0" y="473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31" name="Google Shape;3731;p31"/>
            <p:cNvSpPr/>
            <p:nvPr/>
          </p:nvSpPr>
          <p:spPr>
            <a:xfrm>
              <a:off x="399275" y="1951575"/>
              <a:ext cx="2425450" cy="1173925"/>
            </a:xfrm>
            <a:custGeom>
              <a:avLst/>
              <a:gdLst/>
              <a:ahLst/>
              <a:cxnLst/>
              <a:rect l="l" t="t" r="r" b="b"/>
              <a:pathLst>
                <a:path w="97018" h="46957" fill="none" extrusionOk="0">
                  <a:moveTo>
                    <a:pt x="97017" y="1"/>
                  </a:moveTo>
                  <a:cubicBezTo>
                    <a:pt x="89632" y="2229"/>
                    <a:pt x="93436" y="10570"/>
                    <a:pt x="85509" y="15934"/>
                  </a:cubicBezTo>
                  <a:cubicBezTo>
                    <a:pt x="77598" y="21314"/>
                    <a:pt x="65119" y="7163"/>
                    <a:pt x="55759" y="16571"/>
                  </a:cubicBezTo>
                  <a:cubicBezTo>
                    <a:pt x="46400" y="25994"/>
                    <a:pt x="46082" y="37343"/>
                    <a:pt x="26535" y="31724"/>
                  </a:cubicBezTo>
                  <a:cubicBezTo>
                    <a:pt x="6972" y="26105"/>
                    <a:pt x="558" y="46957"/>
                    <a:pt x="1" y="469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32" name="Google Shape;3732;p31"/>
            <p:cNvSpPr/>
            <p:nvPr/>
          </p:nvSpPr>
          <p:spPr>
            <a:xfrm>
              <a:off x="397675" y="1961525"/>
              <a:ext cx="2440175" cy="1165575"/>
            </a:xfrm>
            <a:custGeom>
              <a:avLst/>
              <a:gdLst/>
              <a:ahLst/>
              <a:cxnLst/>
              <a:rect l="l" t="t" r="r" b="b"/>
              <a:pathLst>
                <a:path w="97607" h="46623" fill="none" extrusionOk="0">
                  <a:moveTo>
                    <a:pt x="97607" y="0"/>
                  </a:moveTo>
                  <a:cubicBezTo>
                    <a:pt x="90332" y="2197"/>
                    <a:pt x="93675" y="10777"/>
                    <a:pt x="85621" y="15870"/>
                  </a:cubicBezTo>
                  <a:cubicBezTo>
                    <a:pt x="77567" y="20980"/>
                    <a:pt x="65135" y="7243"/>
                    <a:pt x="55680" y="16618"/>
                  </a:cubicBezTo>
                  <a:cubicBezTo>
                    <a:pt x="46225" y="25994"/>
                    <a:pt x="45891" y="36881"/>
                    <a:pt x="26440" y="31406"/>
                  </a:cubicBezTo>
                  <a:cubicBezTo>
                    <a:pt x="7005" y="25930"/>
                    <a:pt x="685" y="46623"/>
                    <a:pt x="1" y="466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33" name="Google Shape;3733;p31"/>
            <p:cNvSpPr/>
            <p:nvPr/>
          </p:nvSpPr>
          <p:spPr>
            <a:xfrm>
              <a:off x="396100" y="1971875"/>
              <a:ext cx="2455275" cy="1156425"/>
            </a:xfrm>
            <a:custGeom>
              <a:avLst/>
              <a:gdLst/>
              <a:ahLst/>
              <a:cxnLst/>
              <a:rect l="l" t="t" r="r" b="b"/>
              <a:pathLst>
                <a:path w="98211" h="46257" fill="none" extrusionOk="0">
                  <a:moveTo>
                    <a:pt x="98211" y="0"/>
                  </a:moveTo>
                  <a:cubicBezTo>
                    <a:pt x="91032" y="2149"/>
                    <a:pt x="93913" y="10951"/>
                    <a:pt x="85732" y="15806"/>
                  </a:cubicBezTo>
                  <a:cubicBezTo>
                    <a:pt x="77550" y="20645"/>
                    <a:pt x="65166" y="7306"/>
                    <a:pt x="55616" y="16650"/>
                  </a:cubicBezTo>
                  <a:cubicBezTo>
                    <a:pt x="46065" y="25978"/>
                    <a:pt x="45683" y="36403"/>
                    <a:pt x="26360" y="31071"/>
                  </a:cubicBezTo>
                  <a:cubicBezTo>
                    <a:pt x="7036" y="25755"/>
                    <a:pt x="828" y="46256"/>
                    <a:pt x="0" y="462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34" name="Google Shape;3734;p31"/>
            <p:cNvSpPr/>
            <p:nvPr/>
          </p:nvSpPr>
          <p:spPr>
            <a:xfrm>
              <a:off x="394900" y="1981825"/>
              <a:ext cx="2469625" cy="1147675"/>
            </a:xfrm>
            <a:custGeom>
              <a:avLst/>
              <a:gdLst/>
              <a:ahLst/>
              <a:cxnLst/>
              <a:rect l="l" t="t" r="r" b="b"/>
              <a:pathLst>
                <a:path w="98785" h="45907" fill="none" extrusionOk="0">
                  <a:moveTo>
                    <a:pt x="98784" y="0"/>
                  </a:moveTo>
                  <a:cubicBezTo>
                    <a:pt x="91717" y="2133"/>
                    <a:pt x="94136" y="11158"/>
                    <a:pt x="85811" y="15743"/>
                  </a:cubicBezTo>
                  <a:cubicBezTo>
                    <a:pt x="77503" y="20311"/>
                    <a:pt x="65182" y="7386"/>
                    <a:pt x="55536" y="16682"/>
                  </a:cubicBezTo>
                  <a:cubicBezTo>
                    <a:pt x="45890" y="25977"/>
                    <a:pt x="45477" y="35942"/>
                    <a:pt x="26264" y="30769"/>
                  </a:cubicBezTo>
                  <a:cubicBezTo>
                    <a:pt x="7036" y="25580"/>
                    <a:pt x="956" y="45906"/>
                    <a:pt x="0" y="459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35" name="Google Shape;3735;p31"/>
            <p:cNvSpPr/>
            <p:nvPr/>
          </p:nvSpPr>
          <p:spPr>
            <a:xfrm>
              <a:off x="393300" y="1992175"/>
              <a:ext cx="2484350" cy="1138900"/>
            </a:xfrm>
            <a:custGeom>
              <a:avLst/>
              <a:gdLst/>
              <a:ahLst/>
              <a:cxnLst/>
              <a:rect l="l" t="t" r="r" b="b"/>
              <a:pathLst>
                <a:path w="99374" h="45556" fill="none" extrusionOk="0">
                  <a:moveTo>
                    <a:pt x="99373" y="0"/>
                  </a:moveTo>
                  <a:cubicBezTo>
                    <a:pt x="92418" y="2085"/>
                    <a:pt x="94375" y="11349"/>
                    <a:pt x="85923" y="15663"/>
                  </a:cubicBezTo>
                  <a:cubicBezTo>
                    <a:pt x="77471" y="19961"/>
                    <a:pt x="65215" y="7449"/>
                    <a:pt x="55473" y="16713"/>
                  </a:cubicBezTo>
                  <a:cubicBezTo>
                    <a:pt x="45732" y="25961"/>
                    <a:pt x="45270" y="35464"/>
                    <a:pt x="26169" y="30434"/>
                  </a:cubicBezTo>
                  <a:cubicBezTo>
                    <a:pt x="7068" y="25388"/>
                    <a:pt x="1099" y="45556"/>
                    <a:pt x="1" y="455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36" name="Google Shape;3736;p31"/>
            <p:cNvSpPr/>
            <p:nvPr/>
          </p:nvSpPr>
          <p:spPr>
            <a:xfrm>
              <a:off x="391725" y="2002125"/>
              <a:ext cx="2499050" cy="1130150"/>
            </a:xfrm>
            <a:custGeom>
              <a:avLst/>
              <a:gdLst/>
              <a:ahLst/>
              <a:cxnLst/>
              <a:rect l="l" t="t" r="r" b="b"/>
              <a:pathLst>
                <a:path w="99962" h="45206" fill="none" extrusionOk="0">
                  <a:moveTo>
                    <a:pt x="99962" y="0"/>
                  </a:moveTo>
                  <a:cubicBezTo>
                    <a:pt x="93117" y="2069"/>
                    <a:pt x="94613" y="11556"/>
                    <a:pt x="86034" y="15599"/>
                  </a:cubicBezTo>
                  <a:cubicBezTo>
                    <a:pt x="77454" y="19642"/>
                    <a:pt x="65230" y="7529"/>
                    <a:pt x="55409" y="16745"/>
                  </a:cubicBezTo>
                  <a:cubicBezTo>
                    <a:pt x="45572" y="25961"/>
                    <a:pt x="45078" y="35002"/>
                    <a:pt x="26089" y="30116"/>
                  </a:cubicBezTo>
                  <a:cubicBezTo>
                    <a:pt x="7099" y="25213"/>
                    <a:pt x="1242" y="45205"/>
                    <a:pt x="0" y="451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37" name="Google Shape;3737;p31"/>
            <p:cNvSpPr/>
            <p:nvPr/>
          </p:nvSpPr>
          <p:spPr>
            <a:xfrm>
              <a:off x="390125" y="2012450"/>
              <a:ext cx="2513775" cy="1121025"/>
            </a:xfrm>
            <a:custGeom>
              <a:avLst/>
              <a:gdLst/>
              <a:ahLst/>
              <a:cxnLst/>
              <a:rect l="l" t="t" r="r" b="b"/>
              <a:pathLst>
                <a:path w="100551" h="44841" fill="none" extrusionOk="0">
                  <a:moveTo>
                    <a:pt x="100551" y="1"/>
                  </a:moveTo>
                  <a:cubicBezTo>
                    <a:pt x="93818" y="2022"/>
                    <a:pt x="94853" y="11732"/>
                    <a:pt x="86146" y="15520"/>
                  </a:cubicBezTo>
                  <a:cubicBezTo>
                    <a:pt x="77423" y="19293"/>
                    <a:pt x="65262" y="7593"/>
                    <a:pt x="55345" y="16778"/>
                  </a:cubicBezTo>
                  <a:cubicBezTo>
                    <a:pt x="45413" y="25946"/>
                    <a:pt x="44872" y="34526"/>
                    <a:pt x="26010" y="29782"/>
                  </a:cubicBezTo>
                  <a:cubicBezTo>
                    <a:pt x="7131" y="25039"/>
                    <a:pt x="1369" y="44840"/>
                    <a:pt x="0" y="448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38" name="Google Shape;3738;p31"/>
            <p:cNvSpPr/>
            <p:nvPr/>
          </p:nvSpPr>
          <p:spPr>
            <a:xfrm>
              <a:off x="388525" y="2022400"/>
              <a:ext cx="2528525" cy="1112650"/>
            </a:xfrm>
            <a:custGeom>
              <a:avLst/>
              <a:gdLst/>
              <a:ahLst/>
              <a:cxnLst/>
              <a:rect l="l" t="t" r="r" b="b"/>
              <a:pathLst>
                <a:path w="101141" h="44506" fill="none" extrusionOk="0">
                  <a:moveTo>
                    <a:pt x="101140" y="1"/>
                  </a:moveTo>
                  <a:cubicBezTo>
                    <a:pt x="94519" y="1990"/>
                    <a:pt x="95092" y="11939"/>
                    <a:pt x="86242" y="15457"/>
                  </a:cubicBezTo>
                  <a:cubicBezTo>
                    <a:pt x="77391" y="18974"/>
                    <a:pt x="65294" y="7673"/>
                    <a:pt x="55282" y="16810"/>
                  </a:cubicBezTo>
                  <a:cubicBezTo>
                    <a:pt x="45254" y="25946"/>
                    <a:pt x="44681" y="34064"/>
                    <a:pt x="25914" y="29464"/>
                  </a:cubicBezTo>
                  <a:cubicBezTo>
                    <a:pt x="7164" y="24864"/>
                    <a:pt x="1513" y="44506"/>
                    <a:pt x="1" y="4449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39" name="Google Shape;3739;p31"/>
            <p:cNvSpPr/>
            <p:nvPr/>
          </p:nvSpPr>
          <p:spPr>
            <a:xfrm>
              <a:off x="387350" y="2032750"/>
              <a:ext cx="2542825" cy="1103500"/>
            </a:xfrm>
            <a:custGeom>
              <a:avLst/>
              <a:gdLst/>
              <a:ahLst/>
              <a:cxnLst/>
              <a:rect l="l" t="t" r="r" b="b"/>
              <a:pathLst>
                <a:path w="101713" h="44140" fill="none" extrusionOk="0">
                  <a:moveTo>
                    <a:pt x="101713" y="1"/>
                  </a:moveTo>
                  <a:cubicBezTo>
                    <a:pt x="95202" y="1959"/>
                    <a:pt x="95330" y="12130"/>
                    <a:pt x="86336" y="15377"/>
                  </a:cubicBezTo>
                  <a:cubicBezTo>
                    <a:pt x="77343" y="18624"/>
                    <a:pt x="65309" y="7737"/>
                    <a:pt x="55202" y="16841"/>
                  </a:cubicBezTo>
                  <a:cubicBezTo>
                    <a:pt x="45078" y="25930"/>
                    <a:pt x="44457" y="33586"/>
                    <a:pt x="25818" y="29130"/>
                  </a:cubicBezTo>
                  <a:cubicBezTo>
                    <a:pt x="7163" y="24673"/>
                    <a:pt x="1640" y="44140"/>
                    <a:pt x="0" y="44124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40" name="Google Shape;3740;p31"/>
            <p:cNvSpPr/>
            <p:nvPr/>
          </p:nvSpPr>
          <p:spPr>
            <a:xfrm>
              <a:off x="385750" y="2042700"/>
              <a:ext cx="2557550" cy="1094750"/>
            </a:xfrm>
            <a:custGeom>
              <a:avLst/>
              <a:gdLst/>
              <a:ahLst/>
              <a:cxnLst/>
              <a:rect l="l" t="t" r="r" b="b"/>
              <a:pathLst>
                <a:path w="102302" h="43790" fill="none" extrusionOk="0">
                  <a:moveTo>
                    <a:pt x="102302" y="1"/>
                  </a:moveTo>
                  <a:cubicBezTo>
                    <a:pt x="95903" y="1927"/>
                    <a:pt x="95569" y="12337"/>
                    <a:pt x="86448" y="15313"/>
                  </a:cubicBezTo>
                  <a:cubicBezTo>
                    <a:pt x="77327" y="18290"/>
                    <a:pt x="65341" y="7816"/>
                    <a:pt x="55122" y="16873"/>
                  </a:cubicBezTo>
                  <a:cubicBezTo>
                    <a:pt x="44919" y="25946"/>
                    <a:pt x="44267" y="33125"/>
                    <a:pt x="25723" y="28811"/>
                  </a:cubicBezTo>
                  <a:cubicBezTo>
                    <a:pt x="7195" y="24497"/>
                    <a:pt x="1783" y="43789"/>
                    <a:pt x="0" y="43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41" name="Google Shape;3741;p31"/>
            <p:cNvSpPr/>
            <p:nvPr/>
          </p:nvSpPr>
          <p:spPr>
            <a:xfrm>
              <a:off x="384150" y="2053050"/>
              <a:ext cx="2572300" cy="1086000"/>
            </a:xfrm>
            <a:custGeom>
              <a:avLst/>
              <a:gdLst/>
              <a:ahLst/>
              <a:cxnLst/>
              <a:rect l="l" t="t" r="r" b="b"/>
              <a:pathLst>
                <a:path w="102892" h="43440" fill="none" extrusionOk="0">
                  <a:moveTo>
                    <a:pt x="102891" y="0"/>
                  </a:moveTo>
                  <a:cubicBezTo>
                    <a:pt x="96604" y="1895"/>
                    <a:pt x="95808" y="12512"/>
                    <a:pt x="86544" y="15233"/>
                  </a:cubicBezTo>
                  <a:cubicBezTo>
                    <a:pt x="77296" y="17955"/>
                    <a:pt x="65358" y="7880"/>
                    <a:pt x="55059" y="16905"/>
                  </a:cubicBezTo>
                  <a:cubicBezTo>
                    <a:pt x="44761" y="25930"/>
                    <a:pt x="44060" y="32647"/>
                    <a:pt x="25644" y="28477"/>
                  </a:cubicBezTo>
                  <a:cubicBezTo>
                    <a:pt x="7227" y="24322"/>
                    <a:pt x="1927" y="43439"/>
                    <a:pt x="1" y="434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42" name="Google Shape;3742;p31"/>
            <p:cNvSpPr/>
            <p:nvPr/>
          </p:nvSpPr>
          <p:spPr>
            <a:xfrm>
              <a:off x="382575" y="2063000"/>
              <a:ext cx="2587400" cy="1077225"/>
            </a:xfrm>
            <a:custGeom>
              <a:avLst/>
              <a:gdLst/>
              <a:ahLst/>
              <a:cxnLst/>
              <a:rect l="l" t="t" r="r" b="b"/>
              <a:pathLst>
                <a:path w="103496" h="43089" fill="none" extrusionOk="0">
                  <a:moveTo>
                    <a:pt x="103495" y="0"/>
                  </a:moveTo>
                  <a:cubicBezTo>
                    <a:pt x="97303" y="1863"/>
                    <a:pt x="96046" y="12718"/>
                    <a:pt x="86655" y="15170"/>
                  </a:cubicBezTo>
                  <a:cubicBezTo>
                    <a:pt x="77263" y="17621"/>
                    <a:pt x="65389" y="7959"/>
                    <a:pt x="54995" y="16952"/>
                  </a:cubicBezTo>
                  <a:cubicBezTo>
                    <a:pt x="44601" y="25930"/>
                    <a:pt x="43869" y="32185"/>
                    <a:pt x="25563" y="28158"/>
                  </a:cubicBezTo>
                  <a:cubicBezTo>
                    <a:pt x="7258" y="24147"/>
                    <a:pt x="2053" y="43089"/>
                    <a:pt x="0" y="430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43" name="Google Shape;3743;p31"/>
            <p:cNvSpPr/>
            <p:nvPr/>
          </p:nvSpPr>
          <p:spPr>
            <a:xfrm>
              <a:off x="380975" y="2073350"/>
              <a:ext cx="2602125" cy="1068075"/>
            </a:xfrm>
            <a:custGeom>
              <a:avLst/>
              <a:gdLst/>
              <a:ahLst/>
              <a:cxnLst/>
              <a:rect l="l" t="t" r="r" b="b"/>
              <a:pathLst>
                <a:path w="104085" h="42723" fill="none" extrusionOk="0">
                  <a:moveTo>
                    <a:pt x="104085" y="0"/>
                  </a:moveTo>
                  <a:cubicBezTo>
                    <a:pt x="98004" y="1815"/>
                    <a:pt x="96285" y="12909"/>
                    <a:pt x="86766" y="15090"/>
                  </a:cubicBezTo>
                  <a:cubicBezTo>
                    <a:pt x="77248" y="17287"/>
                    <a:pt x="65421" y="8023"/>
                    <a:pt x="54931" y="16968"/>
                  </a:cubicBezTo>
                  <a:cubicBezTo>
                    <a:pt x="44442" y="25914"/>
                    <a:pt x="43662" y="31708"/>
                    <a:pt x="25468" y="27840"/>
                  </a:cubicBezTo>
                  <a:cubicBezTo>
                    <a:pt x="7291" y="23956"/>
                    <a:pt x="2197" y="42723"/>
                    <a:pt x="0" y="427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44" name="Google Shape;3744;p31"/>
            <p:cNvSpPr/>
            <p:nvPr/>
          </p:nvSpPr>
          <p:spPr>
            <a:xfrm>
              <a:off x="379375" y="2083300"/>
              <a:ext cx="2616850" cy="1059725"/>
            </a:xfrm>
            <a:custGeom>
              <a:avLst/>
              <a:gdLst/>
              <a:ahLst/>
              <a:cxnLst/>
              <a:rect l="l" t="t" r="r" b="b"/>
              <a:pathLst>
                <a:path w="104674" h="42389" fill="none" extrusionOk="0">
                  <a:moveTo>
                    <a:pt x="104674" y="0"/>
                  </a:moveTo>
                  <a:cubicBezTo>
                    <a:pt x="98705" y="1799"/>
                    <a:pt x="96524" y="13116"/>
                    <a:pt x="86862" y="15026"/>
                  </a:cubicBezTo>
                  <a:cubicBezTo>
                    <a:pt x="77216" y="16952"/>
                    <a:pt x="65453" y="8102"/>
                    <a:pt x="54868" y="17016"/>
                  </a:cubicBezTo>
                  <a:cubicBezTo>
                    <a:pt x="44283" y="25914"/>
                    <a:pt x="43471" y="31246"/>
                    <a:pt x="25389" y="27521"/>
                  </a:cubicBezTo>
                  <a:cubicBezTo>
                    <a:pt x="7307" y="23797"/>
                    <a:pt x="2341" y="42388"/>
                    <a:pt x="1" y="423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45" name="Google Shape;3745;p31"/>
            <p:cNvSpPr/>
            <p:nvPr/>
          </p:nvSpPr>
          <p:spPr>
            <a:xfrm>
              <a:off x="378175" y="2093650"/>
              <a:ext cx="2631200" cy="1050550"/>
            </a:xfrm>
            <a:custGeom>
              <a:avLst/>
              <a:gdLst/>
              <a:ahLst/>
              <a:cxnLst/>
              <a:rect l="l" t="t" r="r" b="b"/>
              <a:pathLst>
                <a:path w="105248" h="42022" fill="none" extrusionOk="0">
                  <a:moveTo>
                    <a:pt x="105247" y="0"/>
                  </a:moveTo>
                  <a:cubicBezTo>
                    <a:pt x="99389" y="1751"/>
                    <a:pt x="96747" y="13291"/>
                    <a:pt x="86958" y="14946"/>
                  </a:cubicBezTo>
                  <a:cubicBezTo>
                    <a:pt x="77169" y="16602"/>
                    <a:pt x="65453" y="8166"/>
                    <a:pt x="54789" y="17032"/>
                  </a:cubicBezTo>
                  <a:cubicBezTo>
                    <a:pt x="44108" y="25898"/>
                    <a:pt x="43249" y="30768"/>
                    <a:pt x="25294" y="27187"/>
                  </a:cubicBezTo>
                  <a:cubicBezTo>
                    <a:pt x="7323" y="23606"/>
                    <a:pt x="2468" y="42022"/>
                    <a:pt x="1" y="420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46" name="Google Shape;3746;p31"/>
            <p:cNvSpPr/>
            <p:nvPr/>
          </p:nvSpPr>
          <p:spPr>
            <a:xfrm>
              <a:off x="376600" y="2103575"/>
              <a:ext cx="2645900" cy="1041825"/>
            </a:xfrm>
            <a:custGeom>
              <a:avLst/>
              <a:gdLst/>
              <a:ahLst/>
              <a:cxnLst/>
              <a:rect l="l" t="t" r="r" b="b"/>
              <a:pathLst>
                <a:path w="105836" h="41673" fill="none" extrusionOk="0">
                  <a:moveTo>
                    <a:pt x="105835" y="1"/>
                  </a:moveTo>
                  <a:cubicBezTo>
                    <a:pt x="100089" y="1736"/>
                    <a:pt x="96985" y="13499"/>
                    <a:pt x="87069" y="14884"/>
                  </a:cubicBezTo>
                  <a:cubicBezTo>
                    <a:pt x="77152" y="16284"/>
                    <a:pt x="65485" y="8246"/>
                    <a:pt x="54724" y="17080"/>
                  </a:cubicBezTo>
                  <a:cubicBezTo>
                    <a:pt x="43948" y="25899"/>
                    <a:pt x="43057" y="30308"/>
                    <a:pt x="25198" y="26870"/>
                  </a:cubicBezTo>
                  <a:cubicBezTo>
                    <a:pt x="7354" y="23431"/>
                    <a:pt x="2611" y="41673"/>
                    <a:pt x="0" y="4165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47" name="Google Shape;3747;p31"/>
            <p:cNvSpPr/>
            <p:nvPr/>
          </p:nvSpPr>
          <p:spPr>
            <a:xfrm>
              <a:off x="375000" y="2113925"/>
              <a:ext cx="2660625" cy="1033075"/>
            </a:xfrm>
            <a:custGeom>
              <a:avLst/>
              <a:gdLst/>
              <a:ahLst/>
              <a:cxnLst/>
              <a:rect l="l" t="t" r="r" b="b"/>
              <a:pathLst>
                <a:path w="106425" h="41323" fill="none" extrusionOk="0">
                  <a:moveTo>
                    <a:pt x="106425" y="1"/>
                  </a:moveTo>
                  <a:cubicBezTo>
                    <a:pt x="100790" y="1688"/>
                    <a:pt x="97224" y="13690"/>
                    <a:pt x="87180" y="14804"/>
                  </a:cubicBezTo>
                  <a:cubicBezTo>
                    <a:pt x="77121" y="15934"/>
                    <a:pt x="65517" y="8310"/>
                    <a:pt x="54661" y="17096"/>
                  </a:cubicBezTo>
                  <a:cubicBezTo>
                    <a:pt x="43789" y="25883"/>
                    <a:pt x="42850" y="29830"/>
                    <a:pt x="25118" y="26535"/>
                  </a:cubicBezTo>
                  <a:cubicBezTo>
                    <a:pt x="7386" y="23240"/>
                    <a:pt x="2738" y="41322"/>
                    <a:pt x="1" y="4129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48" name="Google Shape;3748;p31"/>
            <p:cNvSpPr/>
            <p:nvPr/>
          </p:nvSpPr>
          <p:spPr>
            <a:xfrm>
              <a:off x="373400" y="2123875"/>
              <a:ext cx="2675350" cy="1024325"/>
            </a:xfrm>
            <a:custGeom>
              <a:avLst/>
              <a:gdLst/>
              <a:ahLst/>
              <a:cxnLst/>
              <a:rect l="l" t="t" r="r" b="b"/>
              <a:pathLst>
                <a:path w="107014" h="40973" fill="none" extrusionOk="0">
                  <a:moveTo>
                    <a:pt x="107014" y="1"/>
                  </a:moveTo>
                  <a:cubicBezTo>
                    <a:pt x="101491" y="1656"/>
                    <a:pt x="97463" y="13881"/>
                    <a:pt x="87276" y="14740"/>
                  </a:cubicBezTo>
                  <a:cubicBezTo>
                    <a:pt x="77089" y="15600"/>
                    <a:pt x="65549" y="8389"/>
                    <a:pt x="54582" y="17144"/>
                  </a:cubicBezTo>
                  <a:cubicBezTo>
                    <a:pt x="43631" y="25882"/>
                    <a:pt x="42644" y="29368"/>
                    <a:pt x="25023" y="26217"/>
                  </a:cubicBezTo>
                  <a:cubicBezTo>
                    <a:pt x="7403" y="23081"/>
                    <a:pt x="2882" y="40972"/>
                    <a:pt x="1" y="409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49" name="Google Shape;3749;p31"/>
            <p:cNvSpPr/>
            <p:nvPr/>
          </p:nvSpPr>
          <p:spPr>
            <a:xfrm>
              <a:off x="371825" y="2133825"/>
              <a:ext cx="2690075" cy="1015550"/>
            </a:xfrm>
            <a:custGeom>
              <a:avLst/>
              <a:gdLst/>
              <a:ahLst/>
              <a:cxnLst/>
              <a:rect l="l" t="t" r="r" b="b"/>
              <a:pathLst>
                <a:path w="107603" h="40622" fill="none" extrusionOk="0">
                  <a:moveTo>
                    <a:pt x="107602" y="1"/>
                  </a:moveTo>
                  <a:cubicBezTo>
                    <a:pt x="102190" y="1640"/>
                    <a:pt x="97717" y="14088"/>
                    <a:pt x="87387" y="14692"/>
                  </a:cubicBezTo>
                  <a:cubicBezTo>
                    <a:pt x="77057" y="15281"/>
                    <a:pt x="65564" y="8469"/>
                    <a:pt x="54518" y="17176"/>
                  </a:cubicBezTo>
                  <a:cubicBezTo>
                    <a:pt x="43471" y="25882"/>
                    <a:pt x="42452" y="28891"/>
                    <a:pt x="24943" y="25898"/>
                  </a:cubicBezTo>
                  <a:cubicBezTo>
                    <a:pt x="7434" y="22906"/>
                    <a:pt x="3025" y="40622"/>
                    <a:pt x="0" y="406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50" name="Google Shape;3750;p31"/>
            <p:cNvSpPr/>
            <p:nvPr/>
          </p:nvSpPr>
          <p:spPr>
            <a:xfrm>
              <a:off x="370625" y="2144175"/>
              <a:ext cx="2704400" cy="1006800"/>
            </a:xfrm>
            <a:custGeom>
              <a:avLst/>
              <a:gdLst/>
              <a:ahLst/>
              <a:cxnLst/>
              <a:rect l="l" t="t" r="r" b="b"/>
              <a:pathLst>
                <a:path w="108176" h="40272" fill="none" extrusionOk="0">
                  <a:moveTo>
                    <a:pt x="108175" y="1"/>
                  </a:moveTo>
                  <a:cubicBezTo>
                    <a:pt x="102875" y="1592"/>
                    <a:pt x="97941" y="14278"/>
                    <a:pt x="87483" y="14613"/>
                  </a:cubicBezTo>
                  <a:cubicBezTo>
                    <a:pt x="77025" y="14931"/>
                    <a:pt x="65580" y="8532"/>
                    <a:pt x="54438" y="17207"/>
                  </a:cubicBezTo>
                  <a:cubicBezTo>
                    <a:pt x="43296" y="25882"/>
                    <a:pt x="42229" y="28413"/>
                    <a:pt x="24848" y="25564"/>
                  </a:cubicBezTo>
                  <a:cubicBezTo>
                    <a:pt x="7450" y="22715"/>
                    <a:pt x="3152" y="40272"/>
                    <a:pt x="1" y="402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51" name="Google Shape;3751;p31"/>
            <p:cNvSpPr/>
            <p:nvPr/>
          </p:nvSpPr>
          <p:spPr>
            <a:xfrm>
              <a:off x="369025" y="2154125"/>
              <a:ext cx="2719525" cy="998050"/>
            </a:xfrm>
            <a:custGeom>
              <a:avLst/>
              <a:gdLst/>
              <a:ahLst/>
              <a:cxnLst/>
              <a:rect l="l" t="t" r="r" b="b"/>
              <a:pathLst>
                <a:path w="108781" h="39922" fill="none" extrusionOk="0">
                  <a:moveTo>
                    <a:pt x="108781" y="0"/>
                  </a:moveTo>
                  <a:cubicBezTo>
                    <a:pt x="103576" y="1576"/>
                    <a:pt x="98180" y="14485"/>
                    <a:pt x="87579" y="14549"/>
                  </a:cubicBezTo>
                  <a:cubicBezTo>
                    <a:pt x="76994" y="14613"/>
                    <a:pt x="65613" y="8612"/>
                    <a:pt x="54375" y="17255"/>
                  </a:cubicBezTo>
                  <a:cubicBezTo>
                    <a:pt x="43137" y="25882"/>
                    <a:pt x="42039" y="27951"/>
                    <a:pt x="24752" y="25245"/>
                  </a:cubicBezTo>
                  <a:cubicBezTo>
                    <a:pt x="7482" y="22555"/>
                    <a:pt x="3296" y="39921"/>
                    <a:pt x="1" y="399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52" name="Google Shape;3752;p31"/>
            <p:cNvSpPr/>
            <p:nvPr/>
          </p:nvSpPr>
          <p:spPr>
            <a:xfrm>
              <a:off x="367450" y="2164475"/>
              <a:ext cx="2734225" cy="988900"/>
            </a:xfrm>
            <a:custGeom>
              <a:avLst/>
              <a:gdLst/>
              <a:ahLst/>
              <a:cxnLst/>
              <a:rect l="l" t="t" r="r" b="b"/>
              <a:pathLst>
                <a:path w="109369" h="39556" fill="none" extrusionOk="0">
                  <a:moveTo>
                    <a:pt x="109369" y="0"/>
                  </a:moveTo>
                  <a:cubicBezTo>
                    <a:pt x="104275" y="1528"/>
                    <a:pt x="98418" y="14660"/>
                    <a:pt x="87689" y="14469"/>
                  </a:cubicBezTo>
                  <a:cubicBezTo>
                    <a:pt x="76961" y="14262"/>
                    <a:pt x="65644" y="8675"/>
                    <a:pt x="54311" y="17271"/>
                  </a:cubicBezTo>
                  <a:cubicBezTo>
                    <a:pt x="42977" y="25866"/>
                    <a:pt x="41831" y="27474"/>
                    <a:pt x="24672" y="24927"/>
                  </a:cubicBezTo>
                  <a:cubicBezTo>
                    <a:pt x="7513" y="22364"/>
                    <a:pt x="3422" y="39555"/>
                    <a:pt x="0" y="39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53" name="Google Shape;3753;p31"/>
            <p:cNvSpPr/>
            <p:nvPr/>
          </p:nvSpPr>
          <p:spPr>
            <a:xfrm>
              <a:off x="365850" y="2174425"/>
              <a:ext cx="2748975" cy="980525"/>
            </a:xfrm>
            <a:custGeom>
              <a:avLst/>
              <a:gdLst/>
              <a:ahLst/>
              <a:cxnLst/>
              <a:rect l="l" t="t" r="r" b="b"/>
              <a:pathLst>
                <a:path w="109959" h="39221" fill="none" extrusionOk="0">
                  <a:moveTo>
                    <a:pt x="109958" y="0"/>
                  </a:moveTo>
                  <a:cubicBezTo>
                    <a:pt x="104992" y="1497"/>
                    <a:pt x="98657" y="14867"/>
                    <a:pt x="87801" y="14406"/>
                  </a:cubicBezTo>
                  <a:cubicBezTo>
                    <a:pt x="76945" y="13928"/>
                    <a:pt x="65676" y="8755"/>
                    <a:pt x="54247" y="17318"/>
                  </a:cubicBezTo>
                  <a:cubicBezTo>
                    <a:pt x="42818" y="25866"/>
                    <a:pt x="41641" y="27012"/>
                    <a:pt x="24593" y="24609"/>
                  </a:cubicBezTo>
                  <a:cubicBezTo>
                    <a:pt x="7529" y="22189"/>
                    <a:pt x="3566" y="39221"/>
                    <a:pt x="1" y="391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54" name="Google Shape;3754;p31"/>
            <p:cNvSpPr/>
            <p:nvPr/>
          </p:nvSpPr>
          <p:spPr>
            <a:xfrm>
              <a:off x="364250" y="2184775"/>
              <a:ext cx="2763700" cy="971375"/>
            </a:xfrm>
            <a:custGeom>
              <a:avLst/>
              <a:gdLst/>
              <a:ahLst/>
              <a:cxnLst/>
              <a:rect l="l" t="t" r="r" b="b"/>
              <a:pathLst>
                <a:path w="110548" h="38855" fill="none" extrusionOk="0">
                  <a:moveTo>
                    <a:pt x="110548" y="0"/>
                  </a:moveTo>
                  <a:cubicBezTo>
                    <a:pt x="105693" y="1465"/>
                    <a:pt x="98896" y="15058"/>
                    <a:pt x="87897" y="14326"/>
                  </a:cubicBezTo>
                  <a:cubicBezTo>
                    <a:pt x="76914" y="13594"/>
                    <a:pt x="65692" y="8818"/>
                    <a:pt x="54184" y="17334"/>
                  </a:cubicBezTo>
                  <a:cubicBezTo>
                    <a:pt x="42660" y="25850"/>
                    <a:pt x="41434" y="26534"/>
                    <a:pt x="24498" y="24274"/>
                  </a:cubicBezTo>
                  <a:cubicBezTo>
                    <a:pt x="7562" y="21998"/>
                    <a:pt x="3710" y="38855"/>
                    <a:pt x="1" y="388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55" name="Google Shape;3755;p31"/>
            <p:cNvSpPr/>
            <p:nvPr/>
          </p:nvSpPr>
          <p:spPr>
            <a:xfrm>
              <a:off x="362675" y="2194725"/>
              <a:ext cx="2778400" cy="962625"/>
            </a:xfrm>
            <a:custGeom>
              <a:avLst/>
              <a:gdLst/>
              <a:ahLst/>
              <a:cxnLst/>
              <a:rect l="l" t="t" r="r" b="b"/>
              <a:pathLst>
                <a:path w="111136" h="38505" fill="none" extrusionOk="0">
                  <a:moveTo>
                    <a:pt x="111136" y="0"/>
                  </a:moveTo>
                  <a:cubicBezTo>
                    <a:pt x="106392" y="1433"/>
                    <a:pt x="99134" y="15265"/>
                    <a:pt x="88008" y="14262"/>
                  </a:cubicBezTo>
                  <a:cubicBezTo>
                    <a:pt x="76881" y="13259"/>
                    <a:pt x="65723" y="8914"/>
                    <a:pt x="54119" y="17382"/>
                  </a:cubicBezTo>
                  <a:cubicBezTo>
                    <a:pt x="42500" y="25850"/>
                    <a:pt x="41242" y="26073"/>
                    <a:pt x="24418" y="23956"/>
                  </a:cubicBezTo>
                  <a:cubicBezTo>
                    <a:pt x="7593" y="21839"/>
                    <a:pt x="3852" y="38504"/>
                    <a:pt x="0" y="384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56" name="Google Shape;3756;p31"/>
            <p:cNvSpPr/>
            <p:nvPr/>
          </p:nvSpPr>
          <p:spPr>
            <a:xfrm>
              <a:off x="361475" y="2205050"/>
              <a:ext cx="2792750" cy="953875"/>
            </a:xfrm>
            <a:custGeom>
              <a:avLst/>
              <a:gdLst/>
              <a:ahLst/>
              <a:cxnLst/>
              <a:rect l="l" t="t" r="r" b="b"/>
              <a:pathLst>
                <a:path w="111710" h="38155" fill="none" extrusionOk="0">
                  <a:moveTo>
                    <a:pt x="111709" y="1"/>
                  </a:moveTo>
                  <a:cubicBezTo>
                    <a:pt x="107077" y="1386"/>
                    <a:pt x="99357" y="15441"/>
                    <a:pt x="88103" y="14183"/>
                  </a:cubicBezTo>
                  <a:cubicBezTo>
                    <a:pt x="76850" y="12926"/>
                    <a:pt x="65739" y="8978"/>
                    <a:pt x="54024" y="17399"/>
                  </a:cubicBezTo>
                  <a:cubicBezTo>
                    <a:pt x="42325" y="25835"/>
                    <a:pt x="41020" y="25596"/>
                    <a:pt x="24306" y="23622"/>
                  </a:cubicBezTo>
                  <a:cubicBezTo>
                    <a:pt x="7609" y="21649"/>
                    <a:pt x="3980" y="38155"/>
                    <a:pt x="0" y="3812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57" name="Google Shape;3757;p31"/>
            <p:cNvSpPr/>
            <p:nvPr/>
          </p:nvSpPr>
          <p:spPr>
            <a:xfrm>
              <a:off x="359875" y="2215000"/>
              <a:ext cx="2807475" cy="945125"/>
            </a:xfrm>
            <a:custGeom>
              <a:avLst/>
              <a:gdLst/>
              <a:ahLst/>
              <a:cxnLst/>
              <a:rect l="l" t="t" r="r" b="b"/>
              <a:pathLst>
                <a:path w="112299" h="37805" fill="none" extrusionOk="0">
                  <a:moveTo>
                    <a:pt x="112298" y="1"/>
                  </a:moveTo>
                  <a:cubicBezTo>
                    <a:pt x="107778" y="1370"/>
                    <a:pt x="99596" y="15648"/>
                    <a:pt x="88215" y="14120"/>
                  </a:cubicBezTo>
                  <a:cubicBezTo>
                    <a:pt x="76818" y="12592"/>
                    <a:pt x="65772" y="9058"/>
                    <a:pt x="53961" y="17446"/>
                  </a:cubicBezTo>
                  <a:cubicBezTo>
                    <a:pt x="42166" y="25835"/>
                    <a:pt x="40829" y="25134"/>
                    <a:pt x="24227" y="23304"/>
                  </a:cubicBezTo>
                  <a:cubicBezTo>
                    <a:pt x="7641" y="21473"/>
                    <a:pt x="4107" y="37805"/>
                    <a:pt x="1" y="377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58" name="Google Shape;3758;p31"/>
            <p:cNvSpPr/>
            <p:nvPr/>
          </p:nvSpPr>
          <p:spPr>
            <a:xfrm>
              <a:off x="358300" y="2225350"/>
              <a:ext cx="2822175" cy="935975"/>
            </a:xfrm>
            <a:custGeom>
              <a:avLst/>
              <a:gdLst/>
              <a:ahLst/>
              <a:cxnLst/>
              <a:rect l="l" t="t" r="r" b="b"/>
              <a:pathLst>
                <a:path w="112887" h="37439" fill="none" extrusionOk="0">
                  <a:moveTo>
                    <a:pt x="112887" y="1"/>
                  </a:moveTo>
                  <a:cubicBezTo>
                    <a:pt x="108477" y="1322"/>
                    <a:pt x="99834" y="15839"/>
                    <a:pt x="88310" y="14040"/>
                  </a:cubicBezTo>
                  <a:cubicBezTo>
                    <a:pt x="76786" y="12241"/>
                    <a:pt x="65787" y="9121"/>
                    <a:pt x="53897" y="17462"/>
                  </a:cubicBezTo>
                  <a:cubicBezTo>
                    <a:pt x="42006" y="25819"/>
                    <a:pt x="40621" y="24657"/>
                    <a:pt x="24147" y="22970"/>
                  </a:cubicBezTo>
                  <a:cubicBezTo>
                    <a:pt x="7656" y="21298"/>
                    <a:pt x="4250" y="37438"/>
                    <a:pt x="0" y="37407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59" name="Google Shape;3759;p31"/>
            <p:cNvSpPr/>
            <p:nvPr/>
          </p:nvSpPr>
          <p:spPr>
            <a:xfrm>
              <a:off x="356700" y="2235300"/>
              <a:ext cx="2836900" cy="927625"/>
            </a:xfrm>
            <a:custGeom>
              <a:avLst/>
              <a:gdLst/>
              <a:ahLst/>
              <a:cxnLst/>
              <a:rect l="l" t="t" r="r" b="b"/>
              <a:pathLst>
                <a:path w="113476" h="37105" fill="none" extrusionOk="0">
                  <a:moveTo>
                    <a:pt x="113476" y="1"/>
                  </a:moveTo>
                  <a:cubicBezTo>
                    <a:pt x="109178" y="1306"/>
                    <a:pt x="100089" y="16045"/>
                    <a:pt x="88422" y="13976"/>
                  </a:cubicBezTo>
                  <a:cubicBezTo>
                    <a:pt x="76754" y="11923"/>
                    <a:pt x="65819" y="9201"/>
                    <a:pt x="53833" y="17510"/>
                  </a:cubicBezTo>
                  <a:cubicBezTo>
                    <a:pt x="41847" y="25819"/>
                    <a:pt x="40431" y="24195"/>
                    <a:pt x="24052" y="22651"/>
                  </a:cubicBezTo>
                  <a:cubicBezTo>
                    <a:pt x="7689" y="21123"/>
                    <a:pt x="4394" y="37104"/>
                    <a:pt x="0" y="370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60" name="Google Shape;3760;p31"/>
            <p:cNvSpPr/>
            <p:nvPr/>
          </p:nvSpPr>
          <p:spPr>
            <a:xfrm>
              <a:off x="355100" y="2245650"/>
              <a:ext cx="2851650" cy="918450"/>
            </a:xfrm>
            <a:custGeom>
              <a:avLst/>
              <a:gdLst/>
              <a:ahLst/>
              <a:cxnLst/>
              <a:rect l="l" t="t" r="r" b="b"/>
              <a:pathLst>
                <a:path w="114066" h="36738" fill="none" extrusionOk="0">
                  <a:moveTo>
                    <a:pt x="114065" y="0"/>
                  </a:moveTo>
                  <a:cubicBezTo>
                    <a:pt x="109879" y="1258"/>
                    <a:pt x="100328" y="16220"/>
                    <a:pt x="88534" y="13896"/>
                  </a:cubicBezTo>
                  <a:cubicBezTo>
                    <a:pt x="76739" y="11572"/>
                    <a:pt x="65851" y="9264"/>
                    <a:pt x="53770" y="17541"/>
                  </a:cubicBezTo>
                  <a:cubicBezTo>
                    <a:pt x="41689" y="25819"/>
                    <a:pt x="40224" y="23717"/>
                    <a:pt x="23972" y="22317"/>
                  </a:cubicBezTo>
                  <a:cubicBezTo>
                    <a:pt x="7721" y="20932"/>
                    <a:pt x="4537" y="36738"/>
                    <a:pt x="1" y="367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61" name="Google Shape;3761;p31"/>
            <p:cNvSpPr/>
            <p:nvPr/>
          </p:nvSpPr>
          <p:spPr>
            <a:xfrm>
              <a:off x="353525" y="2255600"/>
              <a:ext cx="2866750" cy="909700"/>
            </a:xfrm>
            <a:custGeom>
              <a:avLst/>
              <a:gdLst/>
              <a:ahLst/>
              <a:cxnLst/>
              <a:rect l="l" t="t" r="r" b="b"/>
              <a:pathLst>
                <a:path w="114670" h="36388" fill="none" extrusionOk="0">
                  <a:moveTo>
                    <a:pt x="114669" y="0"/>
                  </a:moveTo>
                  <a:cubicBezTo>
                    <a:pt x="110579" y="1226"/>
                    <a:pt x="100566" y="16427"/>
                    <a:pt x="88628" y="13833"/>
                  </a:cubicBezTo>
                  <a:cubicBezTo>
                    <a:pt x="76706" y="11254"/>
                    <a:pt x="65882" y="9344"/>
                    <a:pt x="53706" y="17573"/>
                  </a:cubicBezTo>
                  <a:cubicBezTo>
                    <a:pt x="41529" y="25818"/>
                    <a:pt x="40032" y="23256"/>
                    <a:pt x="23892" y="22014"/>
                  </a:cubicBezTo>
                  <a:cubicBezTo>
                    <a:pt x="7752" y="20757"/>
                    <a:pt x="4680" y="36388"/>
                    <a:pt x="0" y="363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62" name="Google Shape;3762;p31"/>
            <p:cNvSpPr/>
            <p:nvPr/>
          </p:nvSpPr>
          <p:spPr>
            <a:xfrm>
              <a:off x="352325" y="2265950"/>
              <a:ext cx="2881075" cy="900950"/>
            </a:xfrm>
            <a:custGeom>
              <a:avLst/>
              <a:gdLst/>
              <a:ahLst/>
              <a:cxnLst/>
              <a:rect l="l" t="t" r="r" b="b"/>
              <a:pathLst>
                <a:path w="115243" h="36038" fill="none" extrusionOk="0">
                  <a:moveTo>
                    <a:pt x="115243" y="0"/>
                  </a:moveTo>
                  <a:cubicBezTo>
                    <a:pt x="111263" y="1194"/>
                    <a:pt x="100790" y="16618"/>
                    <a:pt x="88724" y="13753"/>
                  </a:cubicBezTo>
                  <a:cubicBezTo>
                    <a:pt x="76659" y="10904"/>
                    <a:pt x="65899" y="9407"/>
                    <a:pt x="53626" y="17605"/>
                  </a:cubicBezTo>
                  <a:cubicBezTo>
                    <a:pt x="41354" y="25802"/>
                    <a:pt x="39810" y="22778"/>
                    <a:pt x="23781" y="21680"/>
                  </a:cubicBezTo>
                  <a:cubicBezTo>
                    <a:pt x="7768" y="20581"/>
                    <a:pt x="4791" y="36037"/>
                    <a:pt x="0" y="360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63" name="Google Shape;3763;p31"/>
            <p:cNvSpPr/>
            <p:nvPr/>
          </p:nvSpPr>
          <p:spPr>
            <a:xfrm>
              <a:off x="350725" y="2275900"/>
              <a:ext cx="2895800" cy="892200"/>
            </a:xfrm>
            <a:custGeom>
              <a:avLst/>
              <a:gdLst/>
              <a:ahLst/>
              <a:cxnLst/>
              <a:rect l="l" t="t" r="r" b="b"/>
              <a:pathLst>
                <a:path w="115832" h="35688" fill="none" extrusionOk="0">
                  <a:moveTo>
                    <a:pt x="115832" y="0"/>
                  </a:moveTo>
                  <a:cubicBezTo>
                    <a:pt x="111964" y="1162"/>
                    <a:pt x="101029" y="16809"/>
                    <a:pt x="88836" y="13689"/>
                  </a:cubicBezTo>
                  <a:cubicBezTo>
                    <a:pt x="76643" y="10569"/>
                    <a:pt x="65915" y="9487"/>
                    <a:pt x="53563" y="17637"/>
                  </a:cubicBezTo>
                  <a:cubicBezTo>
                    <a:pt x="41195" y="25802"/>
                    <a:pt x="39603" y="22316"/>
                    <a:pt x="23702" y="21361"/>
                  </a:cubicBezTo>
                  <a:cubicBezTo>
                    <a:pt x="7784" y="20406"/>
                    <a:pt x="4935" y="35687"/>
                    <a:pt x="1" y="35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64" name="Google Shape;3764;p31"/>
            <p:cNvSpPr/>
            <p:nvPr/>
          </p:nvSpPr>
          <p:spPr>
            <a:xfrm>
              <a:off x="349125" y="2286250"/>
              <a:ext cx="2910550" cy="883025"/>
            </a:xfrm>
            <a:custGeom>
              <a:avLst/>
              <a:gdLst/>
              <a:ahLst/>
              <a:cxnLst/>
              <a:rect l="l" t="t" r="r" b="b"/>
              <a:pathLst>
                <a:path w="116422" h="35321" fill="none" extrusionOk="0">
                  <a:moveTo>
                    <a:pt x="116421" y="0"/>
                  </a:moveTo>
                  <a:cubicBezTo>
                    <a:pt x="112665" y="1130"/>
                    <a:pt x="101268" y="17000"/>
                    <a:pt x="88948" y="13609"/>
                  </a:cubicBezTo>
                  <a:cubicBezTo>
                    <a:pt x="76612" y="10235"/>
                    <a:pt x="65947" y="9551"/>
                    <a:pt x="53484" y="17668"/>
                  </a:cubicBezTo>
                  <a:cubicBezTo>
                    <a:pt x="41036" y="25786"/>
                    <a:pt x="39413" y="21839"/>
                    <a:pt x="23622" y="21027"/>
                  </a:cubicBezTo>
                  <a:cubicBezTo>
                    <a:pt x="7816" y="20215"/>
                    <a:pt x="5079" y="35321"/>
                    <a:pt x="1" y="352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65" name="Google Shape;3765;p31"/>
            <p:cNvSpPr/>
            <p:nvPr/>
          </p:nvSpPr>
          <p:spPr>
            <a:xfrm>
              <a:off x="347550" y="2296175"/>
              <a:ext cx="2925250" cy="874700"/>
            </a:xfrm>
            <a:custGeom>
              <a:avLst/>
              <a:gdLst/>
              <a:ahLst/>
              <a:cxnLst/>
              <a:rect l="l" t="t" r="r" b="b"/>
              <a:pathLst>
                <a:path w="117010" h="34988" fill="none" extrusionOk="0">
                  <a:moveTo>
                    <a:pt x="117009" y="1"/>
                  </a:moveTo>
                  <a:cubicBezTo>
                    <a:pt x="113364" y="1099"/>
                    <a:pt x="101506" y="17208"/>
                    <a:pt x="89042" y="13563"/>
                  </a:cubicBezTo>
                  <a:cubicBezTo>
                    <a:pt x="76579" y="9902"/>
                    <a:pt x="65978" y="9631"/>
                    <a:pt x="53419" y="17701"/>
                  </a:cubicBezTo>
                  <a:cubicBezTo>
                    <a:pt x="40876" y="25787"/>
                    <a:pt x="39205" y="21378"/>
                    <a:pt x="23526" y="20710"/>
                  </a:cubicBezTo>
                  <a:cubicBezTo>
                    <a:pt x="7848" y="20041"/>
                    <a:pt x="5221" y="34987"/>
                    <a:pt x="0" y="349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66" name="Google Shape;3766;p31"/>
            <p:cNvSpPr/>
            <p:nvPr/>
          </p:nvSpPr>
          <p:spPr>
            <a:xfrm>
              <a:off x="345950" y="2306525"/>
              <a:ext cx="2939975" cy="865550"/>
            </a:xfrm>
            <a:custGeom>
              <a:avLst/>
              <a:gdLst/>
              <a:ahLst/>
              <a:cxnLst/>
              <a:rect l="l" t="t" r="r" b="b"/>
              <a:pathLst>
                <a:path w="117599" h="34622" fill="none" extrusionOk="0">
                  <a:moveTo>
                    <a:pt x="117599" y="1"/>
                  </a:moveTo>
                  <a:cubicBezTo>
                    <a:pt x="114065" y="1051"/>
                    <a:pt x="101745" y="17399"/>
                    <a:pt x="89154" y="13483"/>
                  </a:cubicBezTo>
                  <a:cubicBezTo>
                    <a:pt x="76564" y="9551"/>
                    <a:pt x="66010" y="9695"/>
                    <a:pt x="53356" y="17733"/>
                  </a:cubicBezTo>
                  <a:cubicBezTo>
                    <a:pt x="40717" y="25771"/>
                    <a:pt x="39014" y="20900"/>
                    <a:pt x="23447" y="20375"/>
                  </a:cubicBezTo>
                  <a:cubicBezTo>
                    <a:pt x="7880" y="19866"/>
                    <a:pt x="5349" y="34621"/>
                    <a:pt x="1" y="345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67" name="Google Shape;3767;p31"/>
            <p:cNvSpPr/>
            <p:nvPr/>
          </p:nvSpPr>
          <p:spPr>
            <a:xfrm>
              <a:off x="344750" y="2316475"/>
              <a:ext cx="2954325" cy="856775"/>
            </a:xfrm>
            <a:custGeom>
              <a:avLst/>
              <a:gdLst/>
              <a:ahLst/>
              <a:cxnLst/>
              <a:rect l="l" t="t" r="r" b="b"/>
              <a:pathLst>
                <a:path w="118173" h="34271" fill="none" extrusionOk="0">
                  <a:moveTo>
                    <a:pt x="118172" y="1"/>
                  </a:moveTo>
                  <a:cubicBezTo>
                    <a:pt x="114750" y="1035"/>
                    <a:pt x="101968" y="17590"/>
                    <a:pt x="89250" y="13419"/>
                  </a:cubicBezTo>
                  <a:cubicBezTo>
                    <a:pt x="76516" y="9233"/>
                    <a:pt x="66011" y="9774"/>
                    <a:pt x="53277" y="17765"/>
                  </a:cubicBezTo>
                  <a:cubicBezTo>
                    <a:pt x="40543" y="25771"/>
                    <a:pt x="38792" y="20439"/>
                    <a:pt x="23336" y="20057"/>
                  </a:cubicBezTo>
                  <a:cubicBezTo>
                    <a:pt x="7880" y="19691"/>
                    <a:pt x="5476" y="34271"/>
                    <a:pt x="1" y="342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68" name="Google Shape;3768;p31"/>
            <p:cNvSpPr/>
            <p:nvPr/>
          </p:nvSpPr>
          <p:spPr>
            <a:xfrm>
              <a:off x="343175" y="2326825"/>
              <a:ext cx="2969025" cy="848025"/>
            </a:xfrm>
            <a:custGeom>
              <a:avLst/>
              <a:gdLst/>
              <a:ahLst/>
              <a:cxnLst/>
              <a:rect l="l" t="t" r="r" b="b"/>
              <a:pathLst>
                <a:path w="118761" h="33921" fill="none" extrusionOk="0">
                  <a:moveTo>
                    <a:pt x="118760" y="1"/>
                  </a:moveTo>
                  <a:cubicBezTo>
                    <a:pt x="115449" y="988"/>
                    <a:pt x="102206" y="17780"/>
                    <a:pt x="89345" y="13339"/>
                  </a:cubicBezTo>
                  <a:cubicBezTo>
                    <a:pt x="76484" y="8883"/>
                    <a:pt x="66042" y="9838"/>
                    <a:pt x="53212" y="17796"/>
                  </a:cubicBezTo>
                  <a:cubicBezTo>
                    <a:pt x="40383" y="25755"/>
                    <a:pt x="38600" y="19961"/>
                    <a:pt x="23256" y="19722"/>
                  </a:cubicBezTo>
                  <a:cubicBezTo>
                    <a:pt x="7911" y="19499"/>
                    <a:pt x="5619" y="33921"/>
                    <a:pt x="0" y="33873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69" name="Google Shape;3769;p31"/>
            <p:cNvSpPr/>
            <p:nvPr/>
          </p:nvSpPr>
          <p:spPr>
            <a:xfrm>
              <a:off x="341575" y="2336775"/>
              <a:ext cx="2983750" cy="839275"/>
            </a:xfrm>
            <a:custGeom>
              <a:avLst/>
              <a:gdLst/>
              <a:ahLst/>
              <a:cxnLst/>
              <a:rect l="l" t="t" r="r" b="b"/>
              <a:pathLst>
                <a:path w="119350" h="33571" fill="none" extrusionOk="0">
                  <a:moveTo>
                    <a:pt x="119350" y="1"/>
                  </a:moveTo>
                  <a:cubicBezTo>
                    <a:pt x="116150" y="972"/>
                    <a:pt x="102461" y="17987"/>
                    <a:pt x="89457" y="13276"/>
                  </a:cubicBezTo>
                  <a:cubicBezTo>
                    <a:pt x="76452" y="8564"/>
                    <a:pt x="66074" y="9917"/>
                    <a:pt x="53149" y="17844"/>
                  </a:cubicBezTo>
                  <a:cubicBezTo>
                    <a:pt x="40224" y="25755"/>
                    <a:pt x="38393" y="19483"/>
                    <a:pt x="23176" y="19404"/>
                  </a:cubicBezTo>
                  <a:cubicBezTo>
                    <a:pt x="7943" y="19340"/>
                    <a:pt x="5763" y="33570"/>
                    <a:pt x="1" y="3353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70" name="Google Shape;3770;p31"/>
            <p:cNvSpPr/>
            <p:nvPr/>
          </p:nvSpPr>
          <p:spPr>
            <a:xfrm>
              <a:off x="339975" y="2347125"/>
              <a:ext cx="2998875" cy="830125"/>
            </a:xfrm>
            <a:custGeom>
              <a:avLst/>
              <a:gdLst/>
              <a:ahLst/>
              <a:cxnLst/>
              <a:rect l="l" t="t" r="r" b="b"/>
              <a:pathLst>
                <a:path w="119955" h="33205" fill="none" extrusionOk="0">
                  <a:moveTo>
                    <a:pt x="119955" y="0"/>
                  </a:moveTo>
                  <a:cubicBezTo>
                    <a:pt x="116851" y="924"/>
                    <a:pt x="102700" y="18178"/>
                    <a:pt x="89568" y="13196"/>
                  </a:cubicBezTo>
                  <a:cubicBezTo>
                    <a:pt x="76436" y="8214"/>
                    <a:pt x="66106" y="9981"/>
                    <a:pt x="53086" y="17860"/>
                  </a:cubicBezTo>
                  <a:cubicBezTo>
                    <a:pt x="40065" y="25739"/>
                    <a:pt x="38203" y="19006"/>
                    <a:pt x="23081" y="19085"/>
                  </a:cubicBezTo>
                  <a:cubicBezTo>
                    <a:pt x="7976" y="19149"/>
                    <a:pt x="5906" y="33204"/>
                    <a:pt x="1" y="331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71" name="Google Shape;3771;p31"/>
            <p:cNvSpPr/>
            <p:nvPr/>
          </p:nvSpPr>
          <p:spPr>
            <a:xfrm>
              <a:off x="338400" y="2357075"/>
              <a:ext cx="3013600" cy="821750"/>
            </a:xfrm>
            <a:custGeom>
              <a:avLst/>
              <a:gdLst/>
              <a:ahLst/>
              <a:cxnLst/>
              <a:rect l="l" t="t" r="r" b="b"/>
              <a:pathLst>
                <a:path w="120544" h="32870" fill="none" extrusionOk="0">
                  <a:moveTo>
                    <a:pt x="120543" y="0"/>
                  </a:moveTo>
                  <a:cubicBezTo>
                    <a:pt x="117551" y="892"/>
                    <a:pt x="102938" y="18369"/>
                    <a:pt x="89663" y="13132"/>
                  </a:cubicBezTo>
                  <a:cubicBezTo>
                    <a:pt x="76404" y="7879"/>
                    <a:pt x="66121" y="10060"/>
                    <a:pt x="53021" y="17907"/>
                  </a:cubicBezTo>
                  <a:cubicBezTo>
                    <a:pt x="39905" y="25755"/>
                    <a:pt x="37995" y="18544"/>
                    <a:pt x="23001" y="18767"/>
                  </a:cubicBezTo>
                  <a:cubicBezTo>
                    <a:pt x="8007" y="18974"/>
                    <a:pt x="6033" y="32870"/>
                    <a:pt x="0" y="3282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72" name="Google Shape;3772;p31"/>
            <p:cNvSpPr/>
            <p:nvPr/>
          </p:nvSpPr>
          <p:spPr>
            <a:xfrm>
              <a:off x="336800" y="2367425"/>
              <a:ext cx="3028325" cy="812600"/>
            </a:xfrm>
            <a:custGeom>
              <a:avLst/>
              <a:gdLst/>
              <a:ahLst/>
              <a:cxnLst/>
              <a:rect l="l" t="t" r="r" b="b"/>
              <a:pathLst>
                <a:path w="121133" h="32504" fill="none" extrusionOk="0">
                  <a:moveTo>
                    <a:pt x="121132" y="0"/>
                  </a:moveTo>
                  <a:cubicBezTo>
                    <a:pt x="118251" y="860"/>
                    <a:pt x="103177" y="18560"/>
                    <a:pt x="89775" y="13052"/>
                  </a:cubicBezTo>
                  <a:cubicBezTo>
                    <a:pt x="76372" y="7545"/>
                    <a:pt x="66153" y="10124"/>
                    <a:pt x="52942" y="17923"/>
                  </a:cubicBezTo>
                  <a:cubicBezTo>
                    <a:pt x="39746" y="25739"/>
                    <a:pt x="37804" y="18066"/>
                    <a:pt x="22922" y="18433"/>
                  </a:cubicBezTo>
                  <a:cubicBezTo>
                    <a:pt x="8023" y="18783"/>
                    <a:pt x="6176" y="32504"/>
                    <a:pt x="1" y="324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73" name="Google Shape;3773;p31"/>
            <p:cNvSpPr/>
            <p:nvPr/>
          </p:nvSpPr>
          <p:spPr>
            <a:xfrm>
              <a:off x="335600" y="2377375"/>
              <a:ext cx="3042650" cy="803850"/>
            </a:xfrm>
            <a:custGeom>
              <a:avLst/>
              <a:gdLst/>
              <a:ahLst/>
              <a:cxnLst/>
              <a:rect l="l" t="t" r="r" b="b"/>
              <a:pathLst>
                <a:path w="121706" h="32154" fill="none" extrusionOk="0">
                  <a:moveTo>
                    <a:pt x="121706" y="0"/>
                  </a:moveTo>
                  <a:cubicBezTo>
                    <a:pt x="118936" y="828"/>
                    <a:pt x="103401" y="18767"/>
                    <a:pt x="89871" y="12989"/>
                  </a:cubicBezTo>
                  <a:cubicBezTo>
                    <a:pt x="76341" y="7211"/>
                    <a:pt x="66170" y="10203"/>
                    <a:pt x="52863" y="17971"/>
                  </a:cubicBezTo>
                  <a:cubicBezTo>
                    <a:pt x="39572" y="25739"/>
                    <a:pt x="37582" y="17605"/>
                    <a:pt x="22810" y="18114"/>
                  </a:cubicBezTo>
                  <a:cubicBezTo>
                    <a:pt x="8039" y="18624"/>
                    <a:pt x="6304" y="32153"/>
                    <a:pt x="1" y="32121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74" name="Google Shape;3774;p31"/>
            <p:cNvSpPr/>
            <p:nvPr/>
          </p:nvSpPr>
          <p:spPr>
            <a:xfrm>
              <a:off x="334025" y="2387700"/>
              <a:ext cx="3057350" cy="795100"/>
            </a:xfrm>
            <a:custGeom>
              <a:avLst/>
              <a:gdLst/>
              <a:ahLst/>
              <a:cxnLst/>
              <a:rect l="l" t="t" r="r" b="b"/>
              <a:pathLst>
                <a:path w="122294" h="31804" fill="none" extrusionOk="0">
                  <a:moveTo>
                    <a:pt x="122294" y="1"/>
                  </a:moveTo>
                  <a:cubicBezTo>
                    <a:pt x="119636" y="797"/>
                    <a:pt x="103639" y="18959"/>
                    <a:pt x="89966" y="12910"/>
                  </a:cubicBezTo>
                  <a:cubicBezTo>
                    <a:pt x="76308" y="6877"/>
                    <a:pt x="66201" y="10268"/>
                    <a:pt x="52798" y="17988"/>
                  </a:cubicBezTo>
                  <a:cubicBezTo>
                    <a:pt x="39412" y="25724"/>
                    <a:pt x="37390" y="17128"/>
                    <a:pt x="22730" y="17781"/>
                  </a:cubicBezTo>
                  <a:cubicBezTo>
                    <a:pt x="8070" y="18433"/>
                    <a:pt x="6447" y="31804"/>
                    <a:pt x="0" y="3175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75" name="Google Shape;3775;p31"/>
            <p:cNvSpPr/>
            <p:nvPr/>
          </p:nvSpPr>
          <p:spPr>
            <a:xfrm>
              <a:off x="332425" y="2397650"/>
              <a:ext cx="3072100" cy="786350"/>
            </a:xfrm>
            <a:custGeom>
              <a:avLst/>
              <a:gdLst/>
              <a:ahLst/>
              <a:cxnLst/>
              <a:rect l="l" t="t" r="r" b="b"/>
              <a:pathLst>
                <a:path w="122884" h="31454" fill="none" extrusionOk="0">
                  <a:moveTo>
                    <a:pt x="122883" y="1"/>
                  </a:moveTo>
                  <a:cubicBezTo>
                    <a:pt x="120352" y="765"/>
                    <a:pt x="103878" y="19150"/>
                    <a:pt x="90077" y="12846"/>
                  </a:cubicBezTo>
                  <a:cubicBezTo>
                    <a:pt x="76277" y="6543"/>
                    <a:pt x="66233" y="10347"/>
                    <a:pt x="52735" y="18035"/>
                  </a:cubicBezTo>
                  <a:cubicBezTo>
                    <a:pt x="39253" y="25723"/>
                    <a:pt x="37184" y="16666"/>
                    <a:pt x="22635" y="17462"/>
                  </a:cubicBezTo>
                  <a:cubicBezTo>
                    <a:pt x="8102" y="18258"/>
                    <a:pt x="6590" y="31454"/>
                    <a:pt x="0" y="31406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76" name="Google Shape;3776;p31"/>
            <p:cNvSpPr/>
            <p:nvPr/>
          </p:nvSpPr>
          <p:spPr>
            <a:xfrm>
              <a:off x="330825" y="2408000"/>
              <a:ext cx="3086825" cy="777200"/>
            </a:xfrm>
            <a:custGeom>
              <a:avLst/>
              <a:gdLst/>
              <a:ahLst/>
              <a:cxnLst/>
              <a:rect l="l" t="t" r="r" b="b"/>
              <a:pathLst>
                <a:path w="123473" h="31088" fill="none" extrusionOk="0">
                  <a:moveTo>
                    <a:pt x="123472" y="1"/>
                  </a:moveTo>
                  <a:cubicBezTo>
                    <a:pt x="121053" y="717"/>
                    <a:pt x="104117" y="19340"/>
                    <a:pt x="90189" y="12767"/>
                  </a:cubicBezTo>
                  <a:cubicBezTo>
                    <a:pt x="76261" y="6193"/>
                    <a:pt x="66249" y="10411"/>
                    <a:pt x="52672" y="18051"/>
                  </a:cubicBezTo>
                  <a:cubicBezTo>
                    <a:pt x="39094" y="25707"/>
                    <a:pt x="36993" y="16189"/>
                    <a:pt x="22556" y="17128"/>
                  </a:cubicBezTo>
                  <a:cubicBezTo>
                    <a:pt x="8135" y="18067"/>
                    <a:pt x="6718" y="31087"/>
                    <a:pt x="1" y="31040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77" name="Google Shape;3777;p31"/>
            <p:cNvSpPr/>
            <p:nvPr/>
          </p:nvSpPr>
          <p:spPr>
            <a:xfrm>
              <a:off x="329250" y="2417950"/>
              <a:ext cx="3101525" cy="768850"/>
            </a:xfrm>
            <a:custGeom>
              <a:avLst/>
              <a:gdLst/>
              <a:ahLst/>
              <a:cxnLst/>
              <a:rect l="l" t="t" r="r" b="b"/>
              <a:pathLst>
                <a:path w="124061" h="30754" fill="none" extrusionOk="0">
                  <a:moveTo>
                    <a:pt x="124061" y="1"/>
                  </a:moveTo>
                  <a:cubicBezTo>
                    <a:pt x="121753" y="701"/>
                    <a:pt x="104355" y="19547"/>
                    <a:pt x="90300" y="12703"/>
                  </a:cubicBezTo>
                  <a:cubicBezTo>
                    <a:pt x="76229" y="5874"/>
                    <a:pt x="66280" y="10490"/>
                    <a:pt x="52607" y="18099"/>
                  </a:cubicBezTo>
                  <a:cubicBezTo>
                    <a:pt x="38934" y="25707"/>
                    <a:pt x="36785" y="15727"/>
                    <a:pt x="22476" y="16810"/>
                  </a:cubicBezTo>
                  <a:cubicBezTo>
                    <a:pt x="8150" y="17908"/>
                    <a:pt x="6861" y="30753"/>
                    <a:pt x="0" y="3070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78" name="Google Shape;3778;p31"/>
            <p:cNvSpPr/>
            <p:nvPr/>
          </p:nvSpPr>
          <p:spPr>
            <a:xfrm>
              <a:off x="328050" y="2427900"/>
              <a:ext cx="3115850" cy="760075"/>
            </a:xfrm>
            <a:custGeom>
              <a:avLst/>
              <a:gdLst/>
              <a:ahLst/>
              <a:cxnLst/>
              <a:rect l="l" t="t" r="r" b="b"/>
              <a:pathLst>
                <a:path w="124634" h="30403" fill="none" extrusionOk="0">
                  <a:moveTo>
                    <a:pt x="124634" y="1"/>
                  </a:moveTo>
                  <a:cubicBezTo>
                    <a:pt x="122437" y="669"/>
                    <a:pt x="104578" y="19754"/>
                    <a:pt x="90380" y="12639"/>
                  </a:cubicBezTo>
                  <a:cubicBezTo>
                    <a:pt x="76181" y="5540"/>
                    <a:pt x="66297" y="10570"/>
                    <a:pt x="52528" y="18147"/>
                  </a:cubicBezTo>
                  <a:cubicBezTo>
                    <a:pt x="38759" y="25707"/>
                    <a:pt x="36579" y="15265"/>
                    <a:pt x="22364" y="16507"/>
                  </a:cubicBezTo>
                  <a:cubicBezTo>
                    <a:pt x="8166" y="17733"/>
                    <a:pt x="6988" y="30403"/>
                    <a:pt x="0" y="303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79" name="Google Shape;3779;p31"/>
            <p:cNvSpPr/>
            <p:nvPr/>
          </p:nvSpPr>
          <p:spPr>
            <a:xfrm>
              <a:off x="326450" y="2438250"/>
              <a:ext cx="3131000" cy="751325"/>
            </a:xfrm>
            <a:custGeom>
              <a:avLst/>
              <a:gdLst/>
              <a:ahLst/>
              <a:cxnLst/>
              <a:rect l="l" t="t" r="r" b="b"/>
              <a:pathLst>
                <a:path w="125240" h="30053" fill="none" extrusionOk="0">
                  <a:moveTo>
                    <a:pt x="125239" y="1"/>
                  </a:moveTo>
                  <a:cubicBezTo>
                    <a:pt x="123138" y="637"/>
                    <a:pt x="104833" y="19929"/>
                    <a:pt x="90491" y="12559"/>
                  </a:cubicBezTo>
                  <a:cubicBezTo>
                    <a:pt x="76150" y="5190"/>
                    <a:pt x="66329" y="10633"/>
                    <a:pt x="52465" y="18162"/>
                  </a:cubicBezTo>
                  <a:cubicBezTo>
                    <a:pt x="38600" y="25691"/>
                    <a:pt x="36372" y="14788"/>
                    <a:pt x="22285" y="16173"/>
                  </a:cubicBezTo>
                  <a:cubicBezTo>
                    <a:pt x="8198" y="17541"/>
                    <a:pt x="7132" y="30053"/>
                    <a:pt x="1" y="29989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80" name="Google Shape;3780;p31"/>
            <p:cNvSpPr/>
            <p:nvPr/>
          </p:nvSpPr>
          <p:spPr>
            <a:xfrm>
              <a:off x="324875" y="2448200"/>
              <a:ext cx="3145700" cy="742575"/>
            </a:xfrm>
            <a:custGeom>
              <a:avLst/>
              <a:gdLst/>
              <a:ahLst/>
              <a:cxnLst/>
              <a:rect l="l" t="t" r="r" b="b"/>
              <a:pathLst>
                <a:path w="125828" h="29703" fill="none" extrusionOk="0">
                  <a:moveTo>
                    <a:pt x="125827" y="0"/>
                  </a:moveTo>
                  <a:cubicBezTo>
                    <a:pt x="123838" y="605"/>
                    <a:pt x="105071" y="20136"/>
                    <a:pt x="90602" y="12496"/>
                  </a:cubicBezTo>
                  <a:cubicBezTo>
                    <a:pt x="76133" y="4871"/>
                    <a:pt x="66344" y="10713"/>
                    <a:pt x="52384" y="18210"/>
                  </a:cubicBezTo>
                  <a:cubicBezTo>
                    <a:pt x="38441" y="25691"/>
                    <a:pt x="36164" y="14326"/>
                    <a:pt x="22205" y="15854"/>
                  </a:cubicBezTo>
                  <a:cubicBezTo>
                    <a:pt x="8229" y="17382"/>
                    <a:pt x="7274" y="29702"/>
                    <a:pt x="0" y="29655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81" name="Google Shape;3781;p31"/>
            <p:cNvSpPr/>
            <p:nvPr/>
          </p:nvSpPr>
          <p:spPr>
            <a:xfrm>
              <a:off x="323275" y="2458550"/>
              <a:ext cx="3160425" cy="733425"/>
            </a:xfrm>
            <a:custGeom>
              <a:avLst/>
              <a:gdLst/>
              <a:ahLst/>
              <a:cxnLst/>
              <a:rect l="l" t="t" r="r" b="b"/>
              <a:pathLst>
                <a:path w="126417" h="29337" fill="none" extrusionOk="0">
                  <a:moveTo>
                    <a:pt x="126417" y="0"/>
                  </a:moveTo>
                  <a:cubicBezTo>
                    <a:pt x="124538" y="557"/>
                    <a:pt x="105310" y="20327"/>
                    <a:pt x="90698" y="12416"/>
                  </a:cubicBezTo>
                  <a:cubicBezTo>
                    <a:pt x="76102" y="4521"/>
                    <a:pt x="66376" y="10776"/>
                    <a:pt x="52321" y="18226"/>
                  </a:cubicBezTo>
                  <a:cubicBezTo>
                    <a:pt x="38282" y="25691"/>
                    <a:pt x="35974" y="13848"/>
                    <a:pt x="22110" y="15520"/>
                  </a:cubicBezTo>
                  <a:cubicBezTo>
                    <a:pt x="8261" y="17191"/>
                    <a:pt x="7402" y="29336"/>
                    <a:pt x="0" y="2928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82" name="Google Shape;3782;p31"/>
            <p:cNvSpPr/>
            <p:nvPr/>
          </p:nvSpPr>
          <p:spPr>
            <a:xfrm>
              <a:off x="321675" y="2468500"/>
              <a:ext cx="3175150" cy="725050"/>
            </a:xfrm>
            <a:custGeom>
              <a:avLst/>
              <a:gdLst/>
              <a:ahLst/>
              <a:cxnLst/>
              <a:rect l="l" t="t" r="r" b="b"/>
              <a:pathLst>
                <a:path w="127006" h="29002" fill="none" extrusionOk="0">
                  <a:moveTo>
                    <a:pt x="127006" y="0"/>
                  </a:moveTo>
                  <a:cubicBezTo>
                    <a:pt x="125239" y="541"/>
                    <a:pt x="105549" y="20518"/>
                    <a:pt x="90810" y="12368"/>
                  </a:cubicBezTo>
                  <a:cubicBezTo>
                    <a:pt x="76070" y="4202"/>
                    <a:pt x="66408" y="10856"/>
                    <a:pt x="52258" y="18273"/>
                  </a:cubicBezTo>
                  <a:cubicBezTo>
                    <a:pt x="38123" y="25691"/>
                    <a:pt x="35767" y="13387"/>
                    <a:pt x="22030" y="15201"/>
                  </a:cubicBezTo>
                  <a:cubicBezTo>
                    <a:pt x="8278" y="17016"/>
                    <a:pt x="7546" y="29002"/>
                    <a:pt x="1" y="28938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83" name="Google Shape;3783;p31"/>
            <p:cNvSpPr/>
            <p:nvPr/>
          </p:nvSpPr>
          <p:spPr>
            <a:xfrm>
              <a:off x="320075" y="2478850"/>
              <a:ext cx="3189900" cy="715900"/>
            </a:xfrm>
            <a:custGeom>
              <a:avLst/>
              <a:gdLst/>
              <a:ahLst/>
              <a:cxnLst/>
              <a:rect l="l" t="t" r="r" b="b"/>
              <a:pathLst>
                <a:path w="127596" h="28636" fill="none" extrusionOk="0">
                  <a:moveTo>
                    <a:pt x="127595" y="0"/>
                  </a:moveTo>
                  <a:cubicBezTo>
                    <a:pt x="125940" y="494"/>
                    <a:pt x="105788" y="20709"/>
                    <a:pt x="90921" y="12288"/>
                  </a:cubicBezTo>
                  <a:cubicBezTo>
                    <a:pt x="76055" y="3852"/>
                    <a:pt x="66440" y="10919"/>
                    <a:pt x="52194" y="18289"/>
                  </a:cubicBezTo>
                  <a:cubicBezTo>
                    <a:pt x="37964" y="25675"/>
                    <a:pt x="35576" y="12909"/>
                    <a:pt x="21935" y="14867"/>
                  </a:cubicBezTo>
                  <a:cubicBezTo>
                    <a:pt x="8310" y="16825"/>
                    <a:pt x="7689" y="28636"/>
                    <a:pt x="1" y="28572"/>
                  </a:cubicBezTo>
                </a:path>
              </a:pathLst>
            </a:custGeom>
            <a:solidFill>
              <a:schemeClr val="dk1"/>
            </a:solidFill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84" name="Google Shape;3784;p31"/>
            <p:cNvSpPr/>
            <p:nvPr/>
          </p:nvSpPr>
          <p:spPr>
            <a:xfrm>
              <a:off x="318900" y="2488800"/>
              <a:ext cx="3204200" cy="707150"/>
            </a:xfrm>
            <a:custGeom>
              <a:avLst/>
              <a:gdLst/>
              <a:ahLst/>
              <a:cxnLst/>
              <a:rect l="l" t="t" r="r" b="b"/>
              <a:pathLst>
                <a:path w="128168" h="28286" fill="none" extrusionOk="0">
                  <a:moveTo>
                    <a:pt x="128168" y="0"/>
                  </a:moveTo>
                  <a:cubicBezTo>
                    <a:pt x="126624" y="478"/>
                    <a:pt x="106010" y="20916"/>
                    <a:pt x="91000" y="12225"/>
                  </a:cubicBezTo>
                  <a:cubicBezTo>
                    <a:pt x="76006" y="3518"/>
                    <a:pt x="66440" y="10999"/>
                    <a:pt x="52114" y="18337"/>
                  </a:cubicBezTo>
                  <a:cubicBezTo>
                    <a:pt x="37788" y="25675"/>
                    <a:pt x="35353" y="12447"/>
                    <a:pt x="21839" y="14549"/>
                  </a:cubicBezTo>
                  <a:cubicBezTo>
                    <a:pt x="8325" y="16666"/>
                    <a:pt x="7816" y="28285"/>
                    <a:pt x="0" y="282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85" name="Google Shape;3785;p31"/>
            <p:cNvSpPr/>
            <p:nvPr/>
          </p:nvSpPr>
          <p:spPr>
            <a:xfrm>
              <a:off x="317300" y="2499125"/>
              <a:ext cx="3218925" cy="698400"/>
            </a:xfrm>
            <a:custGeom>
              <a:avLst/>
              <a:gdLst/>
              <a:ahLst/>
              <a:cxnLst/>
              <a:rect l="l" t="t" r="r" b="b"/>
              <a:pathLst>
                <a:path w="128757" h="27936" fill="none" extrusionOk="0">
                  <a:moveTo>
                    <a:pt x="128757" y="1"/>
                  </a:moveTo>
                  <a:cubicBezTo>
                    <a:pt x="127324" y="431"/>
                    <a:pt x="106250" y="21107"/>
                    <a:pt x="91112" y="12146"/>
                  </a:cubicBezTo>
                  <a:cubicBezTo>
                    <a:pt x="75975" y="3184"/>
                    <a:pt x="66472" y="11063"/>
                    <a:pt x="52051" y="18354"/>
                  </a:cubicBezTo>
                  <a:cubicBezTo>
                    <a:pt x="37629" y="25660"/>
                    <a:pt x="35162" y="11971"/>
                    <a:pt x="21760" y="14215"/>
                  </a:cubicBezTo>
                  <a:cubicBezTo>
                    <a:pt x="8357" y="16475"/>
                    <a:pt x="7959" y="27936"/>
                    <a:pt x="1" y="2787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86" name="Google Shape;3786;p31"/>
            <p:cNvSpPr/>
            <p:nvPr/>
          </p:nvSpPr>
          <p:spPr>
            <a:xfrm>
              <a:off x="315700" y="2509075"/>
              <a:ext cx="3233675" cy="689650"/>
            </a:xfrm>
            <a:custGeom>
              <a:avLst/>
              <a:gdLst/>
              <a:ahLst/>
              <a:cxnLst/>
              <a:rect l="l" t="t" r="r" b="b"/>
              <a:pathLst>
                <a:path w="129347" h="27586" fill="none" extrusionOk="0">
                  <a:moveTo>
                    <a:pt x="129346" y="1"/>
                  </a:moveTo>
                  <a:cubicBezTo>
                    <a:pt x="128025" y="399"/>
                    <a:pt x="106489" y="21298"/>
                    <a:pt x="91224" y="12082"/>
                  </a:cubicBezTo>
                  <a:cubicBezTo>
                    <a:pt x="75959" y="2850"/>
                    <a:pt x="66504" y="11143"/>
                    <a:pt x="51987" y="18401"/>
                  </a:cubicBezTo>
                  <a:cubicBezTo>
                    <a:pt x="37455" y="25660"/>
                    <a:pt x="34956" y="11509"/>
                    <a:pt x="21665" y="13897"/>
                  </a:cubicBezTo>
                  <a:cubicBezTo>
                    <a:pt x="8373" y="16300"/>
                    <a:pt x="8087" y="27586"/>
                    <a:pt x="1" y="27522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87" name="Google Shape;3787;p31"/>
            <p:cNvSpPr/>
            <p:nvPr/>
          </p:nvSpPr>
          <p:spPr>
            <a:xfrm>
              <a:off x="314125" y="2519425"/>
              <a:ext cx="3248375" cy="680500"/>
            </a:xfrm>
            <a:custGeom>
              <a:avLst/>
              <a:gdLst/>
              <a:ahLst/>
              <a:cxnLst/>
              <a:rect l="l" t="t" r="r" b="b"/>
              <a:pathLst>
                <a:path w="129935" h="27220" fill="none" extrusionOk="0">
                  <a:moveTo>
                    <a:pt x="129934" y="1"/>
                  </a:moveTo>
                  <a:cubicBezTo>
                    <a:pt x="128725" y="367"/>
                    <a:pt x="106727" y="21489"/>
                    <a:pt x="91335" y="12002"/>
                  </a:cubicBezTo>
                  <a:cubicBezTo>
                    <a:pt x="75926" y="2516"/>
                    <a:pt x="66535" y="11207"/>
                    <a:pt x="51923" y="18417"/>
                  </a:cubicBezTo>
                  <a:cubicBezTo>
                    <a:pt x="37295" y="25644"/>
                    <a:pt x="34764" y="11031"/>
                    <a:pt x="21584" y="13578"/>
                  </a:cubicBezTo>
                  <a:cubicBezTo>
                    <a:pt x="8405" y="16125"/>
                    <a:pt x="8230" y="27219"/>
                    <a:pt x="0" y="2715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88" name="Google Shape;3788;p31"/>
            <p:cNvSpPr/>
            <p:nvPr/>
          </p:nvSpPr>
          <p:spPr>
            <a:xfrm>
              <a:off x="312525" y="2529375"/>
              <a:ext cx="3263100" cy="672150"/>
            </a:xfrm>
            <a:custGeom>
              <a:avLst/>
              <a:gdLst/>
              <a:ahLst/>
              <a:cxnLst/>
              <a:rect l="l" t="t" r="r" b="b"/>
              <a:pathLst>
                <a:path w="130524" h="26886" fill="none" extrusionOk="0">
                  <a:moveTo>
                    <a:pt x="130524" y="1"/>
                  </a:moveTo>
                  <a:cubicBezTo>
                    <a:pt x="129425" y="335"/>
                    <a:pt x="106966" y="21696"/>
                    <a:pt x="91430" y="11939"/>
                  </a:cubicBezTo>
                  <a:cubicBezTo>
                    <a:pt x="75895" y="2181"/>
                    <a:pt x="66567" y="11286"/>
                    <a:pt x="51844" y="18465"/>
                  </a:cubicBezTo>
                  <a:cubicBezTo>
                    <a:pt x="37136" y="25644"/>
                    <a:pt x="34557" y="10554"/>
                    <a:pt x="21505" y="13260"/>
                  </a:cubicBezTo>
                  <a:cubicBezTo>
                    <a:pt x="8437" y="15950"/>
                    <a:pt x="8373" y="26885"/>
                    <a:pt x="1" y="2682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89" name="Google Shape;3789;p31"/>
            <p:cNvSpPr/>
            <p:nvPr/>
          </p:nvSpPr>
          <p:spPr>
            <a:xfrm>
              <a:off x="311325" y="2539725"/>
              <a:ext cx="3277825" cy="662975"/>
            </a:xfrm>
            <a:custGeom>
              <a:avLst/>
              <a:gdLst/>
              <a:ahLst/>
              <a:cxnLst/>
              <a:rect l="l" t="t" r="r" b="b"/>
              <a:pathLst>
                <a:path w="131113" h="26519" fill="none" extrusionOk="0">
                  <a:moveTo>
                    <a:pt x="131113" y="0"/>
                  </a:moveTo>
                  <a:cubicBezTo>
                    <a:pt x="130110" y="303"/>
                    <a:pt x="107205" y="21887"/>
                    <a:pt x="91526" y="11859"/>
                  </a:cubicBezTo>
                  <a:cubicBezTo>
                    <a:pt x="75847" y="1831"/>
                    <a:pt x="66568" y="11350"/>
                    <a:pt x="51764" y="18496"/>
                  </a:cubicBezTo>
                  <a:cubicBezTo>
                    <a:pt x="36961" y="25627"/>
                    <a:pt x="34351" y="10076"/>
                    <a:pt x="21394" y="12925"/>
                  </a:cubicBezTo>
                  <a:cubicBezTo>
                    <a:pt x="8453" y="15759"/>
                    <a:pt x="8501" y="26519"/>
                    <a:pt x="1" y="264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90" name="Google Shape;3790;p31"/>
            <p:cNvSpPr/>
            <p:nvPr/>
          </p:nvSpPr>
          <p:spPr>
            <a:xfrm>
              <a:off x="309750" y="2549675"/>
              <a:ext cx="3292550" cy="654225"/>
            </a:xfrm>
            <a:custGeom>
              <a:avLst/>
              <a:gdLst/>
              <a:ahLst/>
              <a:cxnLst/>
              <a:rect l="l" t="t" r="r" b="b"/>
              <a:pathLst>
                <a:path w="131702" h="26169" fill="none" extrusionOk="0">
                  <a:moveTo>
                    <a:pt x="131701" y="0"/>
                  </a:moveTo>
                  <a:cubicBezTo>
                    <a:pt x="130810" y="271"/>
                    <a:pt x="107443" y="22078"/>
                    <a:pt x="91637" y="11795"/>
                  </a:cubicBezTo>
                  <a:cubicBezTo>
                    <a:pt x="75831" y="1513"/>
                    <a:pt x="66599" y="11429"/>
                    <a:pt x="51700" y="18528"/>
                  </a:cubicBezTo>
                  <a:cubicBezTo>
                    <a:pt x="36801" y="25627"/>
                    <a:pt x="34143" y="9615"/>
                    <a:pt x="21314" y="12607"/>
                  </a:cubicBezTo>
                  <a:cubicBezTo>
                    <a:pt x="8484" y="15584"/>
                    <a:pt x="8643" y="26169"/>
                    <a:pt x="0" y="2610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91" name="Google Shape;3791;p31"/>
            <p:cNvSpPr/>
            <p:nvPr/>
          </p:nvSpPr>
          <p:spPr>
            <a:xfrm>
              <a:off x="308150" y="2560025"/>
              <a:ext cx="3307275" cy="645475"/>
            </a:xfrm>
            <a:custGeom>
              <a:avLst/>
              <a:gdLst/>
              <a:ahLst/>
              <a:cxnLst/>
              <a:rect l="l" t="t" r="r" b="b"/>
              <a:pathLst>
                <a:path w="132291" h="25819" fill="none" extrusionOk="0">
                  <a:moveTo>
                    <a:pt x="132290" y="0"/>
                  </a:moveTo>
                  <a:cubicBezTo>
                    <a:pt x="131510" y="223"/>
                    <a:pt x="107682" y="22269"/>
                    <a:pt x="91733" y="11715"/>
                  </a:cubicBezTo>
                  <a:cubicBezTo>
                    <a:pt x="75799" y="1162"/>
                    <a:pt x="66631" y="11493"/>
                    <a:pt x="51637" y="18560"/>
                  </a:cubicBezTo>
                  <a:cubicBezTo>
                    <a:pt x="36642" y="25627"/>
                    <a:pt x="33952" y="9137"/>
                    <a:pt x="21234" y="12273"/>
                  </a:cubicBezTo>
                  <a:cubicBezTo>
                    <a:pt x="8500" y="15408"/>
                    <a:pt x="8771" y="25818"/>
                    <a:pt x="0" y="25755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92" name="Google Shape;3792;p31"/>
            <p:cNvSpPr/>
            <p:nvPr/>
          </p:nvSpPr>
          <p:spPr>
            <a:xfrm>
              <a:off x="306550" y="2569975"/>
              <a:ext cx="3322000" cy="640700"/>
            </a:xfrm>
            <a:custGeom>
              <a:avLst/>
              <a:gdLst/>
              <a:ahLst/>
              <a:cxnLst/>
              <a:rect l="l" t="t" r="r" b="b"/>
              <a:pathLst>
                <a:path w="132880" h="25628" fill="none" extrusionOk="0">
                  <a:moveTo>
                    <a:pt x="132880" y="0"/>
                  </a:moveTo>
                  <a:cubicBezTo>
                    <a:pt x="132211" y="207"/>
                    <a:pt x="107921" y="22476"/>
                    <a:pt x="91844" y="11652"/>
                  </a:cubicBezTo>
                  <a:cubicBezTo>
                    <a:pt x="75768" y="844"/>
                    <a:pt x="66663" y="11572"/>
                    <a:pt x="51573" y="18592"/>
                  </a:cubicBezTo>
                  <a:cubicBezTo>
                    <a:pt x="36484" y="25627"/>
                    <a:pt x="33746" y="8675"/>
                    <a:pt x="21139" y="11954"/>
                  </a:cubicBezTo>
                  <a:cubicBezTo>
                    <a:pt x="8533" y="15233"/>
                    <a:pt x="8915" y="25468"/>
                    <a:pt x="1" y="2540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93" name="Google Shape;3793;p31"/>
            <p:cNvSpPr/>
            <p:nvPr/>
          </p:nvSpPr>
          <p:spPr>
            <a:xfrm>
              <a:off x="304975" y="2580325"/>
              <a:ext cx="3336700" cy="640300"/>
            </a:xfrm>
            <a:custGeom>
              <a:avLst/>
              <a:gdLst/>
              <a:ahLst/>
              <a:cxnLst/>
              <a:rect l="l" t="t" r="r" b="b"/>
              <a:pathLst>
                <a:path w="133468" h="25612" fill="none" extrusionOk="0">
                  <a:moveTo>
                    <a:pt x="133468" y="0"/>
                  </a:moveTo>
                  <a:cubicBezTo>
                    <a:pt x="132911" y="159"/>
                    <a:pt x="108159" y="22666"/>
                    <a:pt x="91955" y="11572"/>
                  </a:cubicBezTo>
                  <a:cubicBezTo>
                    <a:pt x="75751" y="493"/>
                    <a:pt x="66678" y="11636"/>
                    <a:pt x="51509" y="18623"/>
                  </a:cubicBezTo>
                  <a:cubicBezTo>
                    <a:pt x="36324" y="25611"/>
                    <a:pt x="33554" y="8197"/>
                    <a:pt x="21059" y="11620"/>
                  </a:cubicBezTo>
                  <a:cubicBezTo>
                    <a:pt x="8564" y="15042"/>
                    <a:pt x="9057" y="25102"/>
                    <a:pt x="0" y="25038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94" name="Google Shape;3794;p31"/>
            <p:cNvSpPr/>
            <p:nvPr/>
          </p:nvSpPr>
          <p:spPr>
            <a:xfrm>
              <a:off x="303375" y="2590250"/>
              <a:ext cx="3351450" cy="640325"/>
            </a:xfrm>
            <a:custGeom>
              <a:avLst/>
              <a:gdLst/>
              <a:ahLst/>
              <a:cxnLst/>
              <a:rect l="l" t="t" r="r" b="b"/>
              <a:pathLst>
                <a:path w="134058" h="25613" fill="none" extrusionOk="0">
                  <a:moveTo>
                    <a:pt x="134057" y="1"/>
                  </a:moveTo>
                  <a:cubicBezTo>
                    <a:pt x="133612" y="144"/>
                    <a:pt x="108398" y="22858"/>
                    <a:pt x="92051" y="11509"/>
                  </a:cubicBezTo>
                  <a:cubicBezTo>
                    <a:pt x="75720" y="160"/>
                    <a:pt x="66710" y="11716"/>
                    <a:pt x="51446" y="18656"/>
                  </a:cubicBezTo>
                  <a:cubicBezTo>
                    <a:pt x="36165" y="25612"/>
                    <a:pt x="33348" y="7737"/>
                    <a:pt x="20964" y="11302"/>
                  </a:cubicBezTo>
                  <a:cubicBezTo>
                    <a:pt x="8596" y="14868"/>
                    <a:pt x="9201" y="24768"/>
                    <a:pt x="0" y="24689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95" name="Google Shape;3795;p31"/>
            <p:cNvSpPr/>
            <p:nvPr/>
          </p:nvSpPr>
          <p:spPr>
            <a:xfrm>
              <a:off x="302175" y="2596225"/>
              <a:ext cx="3365775" cy="644300"/>
            </a:xfrm>
            <a:custGeom>
              <a:avLst/>
              <a:gdLst/>
              <a:ahLst/>
              <a:cxnLst/>
              <a:rect l="l" t="t" r="r" b="b"/>
              <a:pathLst>
                <a:path w="134631" h="25772" fill="none" extrusionOk="0">
                  <a:moveTo>
                    <a:pt x="134630" y="176"/>
                  </a:moveTo>
                  <a:cubicBezTo>
                    <a:pt x="134296" y="271"/>
                    <a:pt x="108621" y="23224"/>
                    <a:pt x="92147" y="11605"/>
                  </a:cubicBezTo>
                  <a:cubicBezTo>
                    <a:pt x="75672" y="1"/>
                    <a:pt x="66727" y="11955"/>
                    <a:pt x="51366" y="18863"/>
                  </a:cubicBezTo>
                  <a:cubicBezTo>
                    <a:pt x="35990" y="25771"/>
                    <a:pt x="33141" y="7434"/>
                    <a:pt x="20868" y="11143"/>
                  </a:cubicBezTo>
                  <a:cubicBezTo>
                    <a:pt x="8612" y="14868"/>
                    <a:pt x="9328" y="24577"/>
                    <a:pt x="1" y="24514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96" name="Google Shape;3796;p31"/>
            <p:cNvSpPr/>
            <p:nvPr/>
          </p:nvSpPr>
          <p:spPr>
            <a:xfrm>
              <a:off x="300600" y="2597825"/>
              <a:ext cx="3380475" cy="652625"/>
            </a:xfrm>
            <a:custGeom>
              <a:avLst/>
              <a:gdLst/>
              <a:ahLst/>
              <a:cxnLst/>
              <a:rect l="l" t="t" r="r" b="b"/>
              <a:pathLst>
                <a:path w="135219" h="26105" fill="none" extrusionOk="0">
                  <a:moveTo>
                    <a:pt x="135219" y="510"/>
                  </a:moveTo>
                  <a:cubicBezTo>
                    <a:pt x="134996" y="573"/>
                    <a:pt x="108859" y="23765"/>
                    <a:pt x="92258" y="11875"/>
                  </a:cubicBezTo>
                  <a:cubicBezTo>
                    <a:pt x="75656" y="0"/>
                    <a:pt x="66758" y="12368"/>
                    <a:pt x="51286" y="19229"/>
                  </a:cubicBezTo>
                  <a:cubicBezTo>
                    <a:pt x="35830" y="26105"/>
                    <a:pt x="32933" y="7306"/>
                    <a:pt x="20788" y="11174"/>
                  </a:cubicBezTo>
                  <a:cubicBezTo>
                    <a:pt x="8627" y="15026"/>
                    <a:pt x="9455" y="24561"/>
                    <a:pt x="0" y="24497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97" name="Google Shape;3797;p31"/>
            <p:cNvSpPr/>
            <p:nvPr/>
          </p:nvSpPr>
          <p:spPr>
            <a:xfrm>
              <a:off x="299000" y="2599425"/>
              <a:ext cx="3395225" cy="660975"/>
            </a:xfrm>
            <a:custGeom>
              <a:avLst/>
              <a:gdLst/>
              <a:ahLst/>
              <a:cxnLst/>
              <a:rect l="l" t="t" r="r" b="b"/>
              <a:pathLst>
                <a:path w="135809" h="26439" fill="none" extrusionOk="0">
                  <a:moveTo>
                    <a:pt x="135808" y="860"/>
                  </a:moveTo>
                  <a:cubicBezTo>
                    <a:pt x="135697" y="891"/>
                    <a:pt x="109099" y="24290"/>
                    <a:pt x="92369" y="12145"/>
                  </a:cubicBezTo>
                  <a:cubicBezTo>
                    <a:pt x="75624" y="0"/>
                    <a:pt x="66774" y="12782"/>
                    <a:pt x="51223" y="19610"/>
                  </a:cubicBezTo>
                  <a:cubicBezTo>
                    <a:pt x="35671" y="26439"/>
                    <a:pt x="32727" y="7179"/>
                    <a:pt x="20693" y="11190"/>
                  </a:cubicBezTo>
                  <a:cubicBezTo>
                    <a:pt x="8659" y="15185"/>
                    <a:pt x="9599" y="24561"/>
                    <a:pt x="0" y="24481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798" name="Google Shape;3798;p31"/>
            <p:cNvSpPr/>
            <p:nvPr/>
          </p:nvSpPr>
          <p:spPr>
            <a:xfrm>
              <a:off x="297400" y="2601400"/>
              <a:ext cx="3410350" cy="668950"/>
            </a:xfrm>
            <a:custGeom>
              <a:avLst/>
              <a:gdLst/>
              <a:ahLst/>
              <a:cxnLst/>
              <a:rect l="l" t="t" r="r" b="b"/>
              <a:pathLst>
                <a:path w="136414" h="26758" fill="none" extrusionOk="0">
                  <a:moveTo>
                    <a:pt x="136413" y="1179"/>
                  </a:moveTo>
                  <a:cubicBezTo>
                    <a:pt x="136413" y="1179"/>
                    <a:pt x="109338" y="24816"/>
                    <a:pt x="92465" y="12416"/>
                  </a:cubicBezTo>
                  <a:cubicBezTo>
                    <a:pt x="75593" y="1"/>
                    <a:pt x="66806" y="13180"/>
                    <a:pt x="51159" y="19977"/>
                  </a:cubicBezTo>
                  <a:cubicBezTo>
                    <a:pt x="35513" y="26758"/>
                    <a:pt x="32536" y="7036"/>
                    <a:pt x="20614" y="11191"/>
                  </a:cubicBezTo>
                  <a:cubicBezTo>
                    <a:pt x="8692" y="15345"/>
                    <a:pt x="9742" y="24529"/>
                    <a:pt x="1" y="24466"/>
                  </a:cubicBezTo>
                </a:path>
              </a:pathLst>
            </a:custGeom>
            <a:solidFill>
              <a:schemeClr val="dk1"/>
            </a:solidFill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sp>
        <p:nvSpPr>
          <p:cNvPr id="3799" name="Google Shape;3799;p31"/>
          <p:cNvSpPr/>
          <p:nvPr/>
        </p:nvSpPr>
        <p:spPr>
          <a:xfrm rot="-7473303" flipH="1">
            <a:off x="15651247" y="10995984"/>
            <a:ext cx="19717939" cy="17129002"/>
          </a:xfrm>
          <a:prstGeom prst="flowChartOnlineStorag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grpSp>
        <p:nvGrpSpPr>
          <p:cNvPr id="3800" name="Google Shape;3800;p31"/>
          <p:cNvGrpSpPr/>
          <p:nvPr/>
        </p:nvGrpSpPr>
        <p:grpSpPr>
          <a:xfrm rot="-9914529">
            <a:off x="12112283" y="-6827312"/>
            <a:ext cx="32399846" cy="32248992"/>
            <a:chOff x="3899125" y="1769725"/>
            <a:chExt cx="2025925" cy="2015950"/>
          </a:xfrm>
        </p:grpSpPr>
        <p:sp>
          <p:nvSpPr>
            <p:cNvPr id="3801" name="Google Shape;3801;p31"/>
            <p:cNvSpPr/>
            <p:nvPr/>
          </p:nvSpPr>
          <p:spPr>
            <a:xfrm>
              <a:off x="4184450" y="1769725"/>
              <a:ext cx="1653850" cy="1128175"/>
            </a:xfrm>
            <a:custGeom>
              <a:avLst/>
              <a:gdLst/>
              <a:ahLst/>
              <a:cxnLst/>
              <a:rect l="l" t="t" r="r" b="b"/>
              <a:pathLst>
                <a:path w="66154" h="45127" fill="none" extrusionOk="0">
                  <a:moveTo>
                    <a:pt x="66153" y="7370"/>
                  </a:moveTo>
                  <a:cubicBezTo>
                    <a:pt x="66153" y="7370"/>
                    <a:pt x="55807" y="0"/>
                    <a:pt x="46877" y="16109"/>
                  </a:cubicBezTo>
                  <a:cubicBezTo>
                    <a:pt x="37932" y="32201"/>
                    <a:pt x="33793" y="25086"/>
                    <a:pt x="25994" y="25595"/>
                  </a:cubicBezTo>
                  <a:cubicBezTo>
                    <a:pt x="18194" y="26089"/>
                    <a:pt x="16157" y="42754"/>
                    <a:pt x="10172" y="43948"/>
                  </a:cubicBezTo>
                  <a:cubicBezTo>
                    <a:pt x="4203" y="45126"/>
                    <a:pt x="4982" y="37502"/>
                    <a:pt x="0" y="411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02" name="Google Shape;3802;p31"/>
            <p:cNvSpPr/>
            <p:nvPr/>
          </p:nvSpPr>
          <p:spPr>
            <a:xfrm>
              <a:off x="4180475" y="1772500"/>
              <a:ext cx="1659000" cy="1136525"/>
            </a:xfrm>
            <a:custGeom>
              <a:avLst/>
              <a:gdLst/>
              <a:ahLst/>
              <a:cxnLst/>
              <a:rect l="l" t="t" r="r" b="b"/>
              <a:pathLst>
                <a:path w="66360" h="45461" fill="none" extrusionOk="0">
                  <a:moveTo>
                    <a:pt x="0" y="41641"/>
                  </a:moveTo>
                  <a:cubicBezTo>
                    <a:pt x="4903" y="37996"/>
                    <a:pt x="4441" y="45461"/>
                    <a:pt x="10410" y="44044"/>
                  </a:cubicBezTo>
                  <a:cubicBezTo>
                    <a:pt x="16379" y="42628"/>
                    <a:pt x="18512" y="26217"/>
                    <a:pt x="26359" y="25644"/>
                  </a:cubicBezTo>
                  <a:cubicBezTo>
                    <a:pt x="34207" y="25055"/>
                    <a:pt x="38218" y="31883"/>
                    <a:pt x="47132" y="15934"/>
                  </a:cubicBezTo>
                  <a:cubicBezTo>
                    <a:pt x="56061" y="1"/>
                    <a:pt x="66280" y="7339"/>
                    <a:pt x="66360" y="725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03" name="Google Shape;3803;p31"/>
            <p:cNvSpPr/>
            <p:nvPr/>
          </p:nvSpPr>
          <p:spPr>
            <a:xfrm>
              <a:off x="4176475" y="1774900"/>
              <a:ext cx="1664200" cy="1145275"/>
            </a:xfrm>
            <a:custGeom>
              <a:avLst/>
              <a:gdLst/>
              <a:ahLst/>
              <a:cxnLst/>
              <a:rect l="l" t="t" r="r" b="b"/>
              <a:pathLst>
                <a:path w="66568" h="45811" fill="none" extrusionOk="0">
                  <a:moveTo>
                    <a:pt x="1" y="42102"/>
                  </a:moveTo>
                  <a:cubicBezTo>
                    <a:pt x="4840" y="38504"/>
                    <a:pt x="4697" y="45810"/>
                    <a:pt x="10650" y="44155"/>
                  </a:cubicBezTo>
                  <a:cubicBezTo>
                    <a:pt x="16603" y="42516"/>
                    <a:pt x="18847" y="26359"/>
                    <a:pt x="26726" y="25707"/>
                  </a:cubicBezTo>
                  <a:cubicBezTo>
                    <a:pt x="34606" y="25038"/>
                    <a:pt x="38505" y="31580"/>
                    <a:pt x="47403" y="15790"/>
                  </a:cubicBezTo>
                  <a:cubicBezTo>
                    <a:pt x="56301" y="0"/>
                    <a:pt x="66424" y="7322"/>
                    <a:pt x="66568" y="714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04" name="Google Shape;3804;p31"/>
            <p:cNvSpPr/>
            <p:nvPr/>
          </p:nvSpPr>
          <p:spPr>
            <a:xfrm>
              <a:off x="4172500" y="1777275"/>
              <a:ext cx="1669375" cy="1153650"/>
            </a:xfrm>
            <a:custGeom>
              <a:avLst/>
              <a:gdLst/>
              <a:ahLst/>
              <a:cxnLst/>
              <a:rect l="l" t="t" r="r" b="b"/>
              <a:pathLst>
                <a:path w="66775" h="46146" fill="none" extrusionOk="0">
                  <a:moveTo>
                    <a:pt x="1" y="42564"/>
                  </a:moveTo>
                  <a:cubicBezTo>
                    <a:pt x="4760" y="39014"/>
                    <a:pt x="4951" y="46145"/>
                    <a:pt x="10888" y="44267"/>
                  </a:cubicBezTo>
                  <a:cubicBezTo>
                    <a:pt x="16841" y="42389"/>
                    <a:pt x="19165" y="26503"/>
                    <a:pt x="27092" y="25755"/>
                  </a:cubicBezTo>
                  <a:cubicBezTo>
                    <a:pt x="35003" y="25023"/>
                    <a:pt x="38776" y="31294"/>
                    <a:pt x="47674" y="15648"/>
                  </a:cubicBezTo>
                  <a:cubicBezTo>
                    <a:pt x="56555" y="1"/>
                    <a:pt x="66552" y="7307"/>
                    <a:pt x="66774" y="703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05" name="Google Shape;3805;p31"/>
            <p:cNvSpPr/>
            <p:nvPr/>
          </p:nvSpPr>
          <p:spPr>
            <a:xfrm>
              <a:off x="4168525" y="1780075"/>
              <a:ext cx="1674550" cy="1161975"/>
            </a:xfrm>
            <a:custGeom>
              <a:avLst/>
              <a:gdLst/>
              <a:ahLst/>
              <a:cxnLst/>
              <a:rect l="l" t="t" r="r" b="b"/>
              <a:pathLst>
                <a:path w="66982" h="46479" fill="none" extrusionOk="0">
                  <a:moveTo>
                    <a:pt x="1" y="43009"/>
                  </a:moveTo>
                  <a:cubicBezTo>
                    <a:pt x="4696" y="39507"/>
                    <a:pt x="5190" y="46479"/>
                    <a:pt x="11127" y="44378"/>
                  </a:cubicBezTo>
                  <a:cubicBezTo>
                    <a:pt x="17064" y="42261"/>
                    <a:pt x="19484" y="26630"/>
                    <a:pt x="27458" y="25802"/>
                  </a:cubicBezTo>
                  <a:cubicBezTo>
                    <a:pt x="35417" y="24975"/>
                    <a:pt x="39062" y="30975"/>
                    <a:pt x="47928" y="15488"/>
                  </a:cubicBezTo>
                  <a:cubicBezTo>
                    <a:pt x="56794" y="0"/>
                    <a:pt x="66679" y="7274"/>
                    <a:pt x="66981" y="692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06" name="Google Shape;3806;p31"/>
            <p:cNvSpPr/>
            <p:nvPr/>
          </p:nvSpPr>
          <p:spPr>
            <a:xfrm>
              <a:off x="4164550" y="1782450"/>
              <a:ext cx="1679700" cy="1170350"/>
            </a:xfrm>
            <a:custGeom>
              <a:avLst/>
              <a:gdLst/>
              <a:ahLst/>
              <a:cxnLst/>
              <a:rect l="l" t="t" r="r" b="b"/>
              <a:pathLst>
                <a:path w="67188" h="46814" fill="none" extrusionOk="0">
                  <a:moveTo>
                    <a:pt x="0" y="43471"/>
                  </a:moveTo>
                  <a:cubicBezTo>
                    <a:pt x="4617" y="40033"/>
                    <a:pt x="5444" y="46814"/>
                    <a:pt x="11366" y="44490"/>
                  </a:cubicBezTo>
                  <a:cubicBezTo>
                    <a:pt x="17303" y="42150"/>
                    <a:pt x="19818" y="26774"/>
                    <a:pt x="27808" y="25866"/>
                  </a:cubicBezTo>
                  <a:cubicBezTo>
                    <a:pt x="35815" y="24959"/>
                    <a:pt x="39348" y="30673"/>
                    <a:pt x="48198" y="15345"/>
                  </a:cubicBezTo>
                  <a:cubicBezTo>
                    <a:pt x="57049" y="1"/>
                    <a:pt x="66822" y="7259"/>
                    <a:pt x="67188" y="681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07" name="Google Shape;3807;p31"/>
            <p:cNvSpPr/>
            <p:nvPr/>
          </p:nvSpPr>
          <p:spPr>
            <a:xfrm>
              <a:off x="4160575" y="1785250"/>
              <a:ext cx="1684875" cy="1178700"/>
            </a:xfrm>
            <a:custGeom>
              <a:avLst/>
              <a:gdLst/>
              <a:ahLst/>
              <a:cxnLst/>
              <a:rect l="l" t="t" r="r" b="b"/>
              <a:pathLst>
                <a:path w="67395" h="47148" fill="none" extrusionOk="0">
                  <a:moveTo>
                    <a:pt x="0" y="43900"/>
                  </a:moveTo>
                  <a:cubicBezTo>
                    <a:pt x="4553" y="40526"/>
                    <a:pt x="5683" y="47147"/>
                    <a:pt x="11604" y="44585"/>
                  </a:cubicBezTo>
                  <a:cubicBezTo>
                    <a:pt x="17525" y="42022"/>
                    <a:pt x="20136" y="26900"/>
                    <a:pt x="28174" y="25914"/>
                  </a:cubicBezTo>
                  <a:cubicBezTo>
                    <a:pt x="36212" y="24927"/>
                    <a:pt x="39635" y="30355"/>
                    <a:pt x="48469" y="15185"/>
                  </a:cubicBezTo>
                  <a:cubicBezTo>
                    <a:pt x="57303" y="0"/>
                    <a:pt x="66949" y="7227"/>
                    <a:pt x="67395" y="668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08" name="Google Shape;3808;p31"/>
            <p:cNvSpPr/>
            <p:nvPr/>
          </p:nvSpPr>
          <p:spPr>
            <a:xfrm>
              <a:off x="4156600" y="1787625"/>
              <a:ext cx="1690050" cy="1187475"/>
            </a:xfrm>
            <a:custGeom>
              <a:avLst/>
              <a:gdLst/>
              <a:ahLst/>
              <a:cxnLst/>
              <a:rect l="l" t="t" r="r" b="b"/>
              <a:pathLst>
                <a:path w="67602" h="47499" fill="none" extrusionOk="0">
                  <a:moveTo>
                    <a:pt x="0" y="44362"/>
                  </a:moveTo>
                  <a:cubicBezTo>
                    <a:pt x="4473" y="41036"/>
                    <a:pt x="5937" y="47498"/>
                    <a:pt x="11843" y="44697"/>
                  </a:cubicBezTo>
                  <a:cubicBezTo>
                    <a:pt x="17764" y="41911"/>
                    <a:pt x="20470" y="27044"/>
                    <a:pt x="28540" y="25978"/>
                  </a:cubicBezTo>
                  <a:cubicBezTo>
                    <a:pt x="36626" y="24911"/>
                    <a:pt x="39905" y="30069"/>
                    <a:pt x="48723" y="15027"/>
                  </a:cubicBezTo>
                  <a:cubicBezTo>
                    <a:pt x="57542" y="1"/>
                    <a:pt x="67092" y="7195"/>
                    <a:pt x="67601" y="659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09" name="Google Shape;3809;p31"/>
            <p:cNvSpPr/>
            <p:nvPr/>
          </p:nvSpPr>
          <p:spPr>
            <a:xfrm>
              <a:off x="4152600" y="1790025"/>
              <a:ext cx="1695250" cy="1195800"/>
            </a:xfrm>
            <a:custGeom>
              <a:avLst/>
              <a:gdLst/>
              <a:ahLst/>
              <a:cxnLst/>
              <a:rect l="l" t="t" r="r" b="b"/>
              <a:pathLst>
                <a:path w="67810" h="47832" fill="none" extrusionOk="0">
                  <a:moveTo>
                    <a:pt x="1" y="44823"/>
                  </a:moveTo>
                  <a:cubicBezTo>
                    <a:pt x="4410" y="41544"/>
                    <a:pt x="6177" y="47832"/>
                    <a:pt x="12082" y="44808"/>
                  </a:cubicBezTo>
                  <a:cubicBezTo>
                    <a:pt x="17988" y="41783"/>
                    <a:pt x="20789" y="27187"/>
                    <a:pt x="28907" y="26041"/>
                  </a:cubicBezTo>
                  <a:cubicBezTo>
                    <a:pt x="37025" y="24879"/>
                    <a:pt x="40192" y="29766"/>
                    <a:pt x="48995" y="14883"/>
                  </a:cubicBezTo>
                  <a:cubicBezTo>
                    <a:pt x="57797" y="0"/>
                    <a:pt x="67220" y="7179"/>
                    <a:pt x="67809" y="647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10" name="Google Shape;3810;p31"/>
            <p:cNvSpPr/>
            <p:nvPr/>
          </p:nvSpPr>
          <p:spPr>
            <a:xfrm>
              <a:off x="4148225" y="1792800"/>
              <a:ext cx="1700800" cy="1204175"/>
            </a:xfrm>
            <a:custGeom>
              <a:avLst/>
              <a:gdLst/>
              <a:ahLst/>
              <a:cxnLst/>
              <a:rect l="l" t="t" r="r" b="b"/>
              <a:pathLst>
                <a:path w="68032" h="48167" fill="none" extrusionOk="0">
                  <a:moveTo>
                    <a:pt x="1" y="45270"/>
                  </a:moveTo>
                  <a:cubicBezTo>
                    <a:pt x="4346" y="42038"/>
                    <a:pt x="6447" y="48167"/>
                    <a:pt x="12337" y="44903"/>
                  </a:cubicBezTo>
                  <a:cubicBezTo>
                    <a:pt x="18226" y="41656"/>
                    <a:pt x="21123" y="27315"/>
                    <a:pt x="29289" y="26073"/>
                  </a:cubicBezTo>
                  <a:cubicBezTo>
                    <a:pt x="37439" y="24848"/>
                    <a:pt x="40495" y="29448"/>
                    <a:pt x="49281" y="14724"/>
                  </a:cubicBezTo>
                  <a:cubicBezTo>
                    <a:pt x="58052" y="0"/>
                    <a:pt x="67379" y="7147"/>
                    <a:pt x="68032" y="636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11" name="Google Shape;3811;p31"/>
            <p:cNvSpPr/>
            <p:nvPr/>
          </p:nvSpPr>
          <p:spPr>
            <a:xfrm>
              <a:off x="4144250" y="1795175"/>
              <a:ext cx="1705975" cy="1212550"/>
            </a:xfrm>
            <a:custGeom>
              <a:avLst/>
              <a:gdLst/>
              <a:ahLst/>
              <a:cxnLst/>
              <a:rect l="l" t="t" r="r" b="b"/>
              <a:pathLst>
                <a:path w="68239" h="48502" fill="none" extrusionOk="0">
                  <a:moveTo>
                    <a:pt x="1" y="45732"/>
                  </a:moveTo>
                  <a:cubicBezTo>
                    <a:pt x="4282" y="42548"/>
                    <a:pt x="6702" y="48501"/>
                    <a:pt x="12575" y="45031"/>
                  </a:cubicBezTo>
                  <a:cubicBezTo>
                    <a:pt x="18465" y="41545"/>
                    <a:pt x="21457" y="27459"/>
                    <a:pt x="29655" y="26137"/>
                  </a:cubicBezTo>
                  <a:cubicBezTo>
                    <a:pt x="37836" y="24832"/>
                    <a:pt x="40765" y="29162"/>
                    <a:pt x="49536" y="14581"/>
                  </a:cubicBezTo>
                  <a:cubicBezTo>
                    <a:pt x="58306" y="1"/>
                    <a:pt x="67507" y="7132"/>
                    <a:pt x="68239" y="625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12" name="Google Shape;3812;p31"/>
            <p:cNvSpPr/>
            <p:nvPr/>
          </p:nvSpPr>
          <p:spPr>
            <a:xfrm>
              <a:off x="4140275" y="1797575"/>
              <a:ext cx="1711550" cy="1221300"/>
            </a:xfrm>
            <a:custGeom>
              <a:avLst/>
              <a:gdLst/>
              <a:ahLst/>
              <a:cxnLst/>
              <a:rect l="l" t="t" r="r" b="b"/>
              <a:pathLst>
                <a:path w="68462" h="48852" fill="none" extrusionOk="0">
                  <a:moveTo>
                    <a:pt x="0" y="46193"/>
                  </a:moveTo>
                  <a:cubicBezTo>
                    <a:pt x="4203" y="43073"/>
                    <a:pt x="6940" y="48851"/>
                    <a:pt x="12814" y="45142"/>
                  </a:cubicBezTo>
                  <a:cubicBezTo>
                    <a:pt x="18688" y="41434"/>
                    <a:pt x="21776" y="27585"/>
                    <a:pt x="30021" y="26201"/>
                  </a:cubicBezTo>
                  <a:cubicBezTo>
                    <a:pt x="38250" y="24816"/>
                    <a:pt x="41052" y="28859"/>
                    <a:pt x="49806" y="14438"/>
                  </a:cubicBezTo>
                  <a:cubicBezTo>
                    <a:pt x="58561" y="0"/>
                    <a:pt x="67634" y="7116"/>
                    <a:pt x="68461" y="614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13" name="Google Shape;3813;p31"/>
            <p:cNvSpPr/>
            <p:nvPr/>
          </p:nvSpPr>
          <p:spPr>
            <a:xfrm>
              <a:off x="4136300" y="1800350"/>
              <a:ext cx="1716725" cy="1229650"/>
            </a:xfrm>
            <a:custGeom>
              <a:avLst/>
              <a:gdLst/>
              <a:ahLst/>
              <a:cxnLst/>
              <a:rect l="l" t="t" r="r" b="b"/>
              <a:pathLst>
                <a:path w="68669" h="49186" fill="none" extrusionOk="0">
                  <a:moveTo>
                    <a:pt x="0" y="46639"/>
                  </a:moveTo>
                  <a:cubicBezTo>
                    <a:pt x="4139" y="43567"/>
                    <a:pt x="7195" y="49186"/>
                    <a:pt x="13053" y="45238"/>
                  </a:cubicBezTo>
                  <a:cubicBezTo>
                    <a:pt x="18926" y="41291"/>
                    <a:pt x="22110" y="27713"/>
                    <a:pt x="30371" y="26249"/>
                  </a:cubicBezTo>
                  <a:cubicBezTo>
                    <a:pt x="38648" y="24768"/>
                    <a:pt x="41338" y="28541"/>
                    <a:pt x="50061" y="14279"/>
                  </a:cubicBezTo>
                  <a:cubicBezTo>
                    <a:pt x="58799" y="1"/>
                    <a:pt x="67777" y="7084"/>
                    <a:pt x="68668" y="6034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14" name="Google Shape;3814;p31"/>
            <p:cNvSpPr/>
            <p:nvPr/>
          </p:nvSpPr>
          <p:spPr>
            <a:xfrm>
              <a:off x="4132325" y="1802750"/>
              <a:ext cx="1721875" cy="1238000"/>
            </a:xfrm>
            <a:custGeom>
              <a:avLst/>
              <a:gdLst/>
              <a:ahLst/>
              <a:cxnLst/>
              <a:rect l="l" t="t" r="r" b="b"/>
              <a:pathLst>
                <a:path w="68875" h="49520" fill="none" extrusionOk="0">
                  <a:moveTo>
                    <a:pt x="0" y="47100"/>
                  </a:moveTo>
                  <a:cubicBezTo>
                    <a:pt x="4059" y="44076"/>
                    <a:pt x="7434" y="49519"/>
                    <a:pt x="13291" y="45349"/>
                  </a:cubicBezTo>
                  <a:cubicBezTo>
                    <a:pt x="19149" y="41179"/>
                    <a:pt x="22428" y="27856"/>
                    <a:pt x="30737" y="26312"/>
                  </a:cubicBezTo>
                  <a:cubicBezTo>
                    <a:pt x="39046" y="24752"/>
                    <a:pt x="41624" y="28238"/>
                    <a:pt x="50331" y="14119"/>
                  </a:cubicBezTo>
                  <a:cubicBezTo>
                    <a:pt x="59054" y="0"/>
                    <a:pt x="67904" y="7068"/>
                    <a:pt x="68875" y="5922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15" name="Google Shape;3815;p31"/>
            <p:cNvSpPr/>
            <p:nvPr/>
          </p:nvSpPr>
          <p:spPr>
            <a:xfrm>
              <a:off x="4128325" y="1805525"/>
              <a:ext cx="1727075" cy="1246375"/>
            </a:xfrm>
            <a:custGeom>
              <a:avLst/>
              <a:gdLst/>
              <a:ahLst/>
              <a:cxnLst/>
              <a:rect l="l" t="t" r="r" b="b"/>
              <a:pathLst>
                <a:path w="69083" h="49855" fill="none" extrusionOk="0">
                  <a:moveTo>
                    <a:pt x="1" y="47546"/>
                  </a:moveTo>
                  <a:cubicBezTo>
                    <a:pt x="3996" y="44570"/>
                    <a:pt x="7689" y="49854"/>
                    <a:pt x="13531" y="45445"/>
                  </a:cubicBezTo>
                  <a:cubicBezTo>
                    <a:pt x="19388" y="41052"/>
                    <a:pt x="22763" y="27984"/>
                    <a:pt x="31104" y="26360"/>
                  </a:cubicBezTo>
                  <a:cubicBezTo>
                    <a:pt x="39460" y="24721"/>
                    <a:pt x="41896" y="27936"/>
                    <a:pt x="50603" y="13960"/>
                  </a:cubicBezTo>
                  <a:cubicBezTo>
                    <a:pt x="59293" y="1"/>
                    <a:pt x="68048" y="7020"/>
                    <a:pt x="69083" y="579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16" name="Google Shape;3816;p31"/>
            <p:cNvSpPr/>
            <p:nvPr/>
          </p:nvSpPr>
          <p:spPr>
            <a:xfrm>
              <a:off x="4124350" y="1807925"/>
              <a:ext cx="1732250" cy="1254700"/>
            </a:xfrm>
            <a:custGeom>
              <a:avLst/>
              <a:gdLst/>
              <a:ahLst/>
              <a:cxnLst/>
              <a:rect l="l" t="t" r="r" b="b"/>
              <a:pathLst>
                <a:path w="69290" h="50188" fill="none" extrusionOk="0">
                  <a:moveTo>
                    <a:pt x="1" y="48007"/>
                  </a:moveTo>
                  <a:cubicBezTo>
                    <a:pt x="3916" y="45078"/>
                    <a:pt x="7944" y="50188"/>
                    <a:pt x="13769" y="45556"/>
                  </a:cubicBezTo>
                  <a:cubicBezTo>
                    <a:pt x="19611" y="40940"/>
                    <a:pt x="23081" y="28126"/>
                    <a:pt x="31470" y="26407"/>
                  </a:cubicBezTo>
                  <a:cubicBezTo>
                    <a:pt x="39858" y="24704"/>
                    <a:pt x="42182" y="27633"/>
                    <a:pt x="50857" y="13817"/>
                  </a:cubicBezTo>
                  <a:cubicBezTo>
                    <a:pt x="59548" y="0"/>
                    <a:pt x="68175" y="7004"/>
                    <a:pt x="69289" y="569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17" name="Google Shape;3817;p31"/>
            <p:cNvSpPr/>
            <p:nvPr/>
          </p:nvSpPr>
          <p:spPr>
            <a:xfrm>
              <a:off x="4120375" y="1810300"/>
              <a:ext cx="1737425" cy="1263475"/>
            </a:xfrm>
            <a:custGeom>
              <a:avLst/>
              <a:gdLst/>
              <a:ahLst/>
              <a:cxnLst/>
              <a:rect l="l" t="t" r="r" b="b"/>
              <a:pathLst>
                <a:path w="69497" h="50539" fill="none" extrusionOk="0">
                  <a:moveTo>
                    <a:pt x="1" y="48469"/>
                  </a:moveTo>
                  <a:cubicBezTo>
                    <a:pt x="3853" y="45604"/>
                    <a:pt x="8182" y="50539"/>
                    <a:pt x="14008" y="45684"/>
                  </a:cubicBezTo>
                  <a:cubicBezTo>
                    <a:pt x="19850" y="40813"/>
                    <a:pt x="23399" y="28270"/>
                    <a:pt x="31836" y="26471"/>
                  </a:cubicBezTo>
                  <a:cubicBezTo>
                    <a:pt x="40256" y="24673"/>
                    <a:pt x="42468" y="27331"/>
                    <a:pt x="51127" y="13674"/>
                  </a:cubicBezTo>
                  <a:cubicBezTo>
                    <a:pt x="59787" y="1"/>
                    <a:pt x="68318" y="6989"/>
                    <a:pt x="69496" y="558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18" name="Google Shape;3818;p31"/>
            <p:cNvSpPr/>
            <p:nvPr/>
          </p:nvSpPr>
          <p:spPr>
            <a:xfrm>
              <a:off x="4116400" y="1813100"/>
              <a:ext cx="1742575" cy="1271825"/>
            </a:xfrm>
            <a:custGeom>
              <a:avLst/>
              <a:gdLst/>
              <a:ahLst/>
              <a:cxnLst/>
              <a:rect l="l" t="t" r="r" b="b"/>
              <a:pathLst>
                <a:path w="69703" h="50873" fill="none" extrusionOk="0">
                  <a:moveTo>
                    <a:pt x="0" y="48899"/>
                  </a:moveTo>
                  <a:cubicBezTo>
                    <a:pt x="3773" y="46097"/>
                    <a:pt x="8437" y="50872"/>
                    <a:pt x="14247" y="45779"/>
                  </a:cubicBezTo>
                  <a:cubicBezTo>
                    <a:pt x="20072" y="40685"/>
                    <a:pt x="23733" y="28397"/>
                    <a:pt x="32201" y="26519"/>
                  </a:cubicBezTo>
                  <a:cubicBezTo>
                    <a:pt x="40670" y="24640"/>
                    <a:pt x="42739" y="27028"/>
                    <a:pt x="51398" y="13514"/>
                  </a:cubicBezTo>
                  <a:cubicBezTo>
                    <a:pt x="60041" y="0"/>
                    <a:pt x="68445" y="6956"/>
                    <a:pt x="69703" y="546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19" name="Google Shape;3819;p31"/>
            <p:cNvSpPr/>
            <p:nvPr/>
          </p:nvSpPr>
          <p:spPr>
            <a:xfrm>
              <a:off x="4112025" y="1815475"/>
              <a:ext cx="1748150" cy="1280200"/>
            </a:xfrm>
            <a:custGeom>
              <a:avLst/>
              <a:gdLst/>
              <a:ahLst/>
              <a:cxnLst/>
              <a:rect l="l" t="t" r="r" b="b"/>
              <a:pathLst>
                <a:path w="69926" h="51208" fill="none" extrusionOk="0">
                  <a:moveTo>
                    <a:pt x="0" y="49361"/>
                  </a:moveTo>
                  <a:cubicBezTo>
                    <a:pt x="3725" y="46607"/>
                    <a:pt x="8691" y="51207"/>
                    <a:pt x="14501" y="45891"/>
                  </a:cubicBezTo>
                  <a:cubicBezTo>
                    <a:pt x="20311" y="40574"/>
                    <a:pt x="24068" y="28541"/>
                    <a:pt x="32583" y="26583"/>
                  </a:cubicBezTo>
                  <a:cubicBezTo>
                    <a:pt x="41083" y="24625"/>
                    <a:pt x="43041" y="26726"/>
                    <a:pt x="51668" y="13355"/>
                  </a:cubicBezTo>
                  <a:cubicBezTo>
                    <a:pt x="60312" y="1"/>
                    <a:pt x="68589" y="6941"/>
                    <a:pt x="69926" y="536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20" name="Google Shape;3820;p31"/>
            <p:cNvSpPr/>
            <p:nvPr/>
          </p:nvSpPr>
          <p:spPr>
            <a:xfrm>
              <a:off x="4108050" y="1817875"/>
              <a:ext cx="1753325" cy="1288925"/>
            </a:xfrm>
            <a:custGeom>
              <a:avLst/>
              <a:gdLst/>
              <a:ahLst/>
              <a:cxnLst/>
              <a:rect l="l" t="t" r="r" b="b"/>
              <a:pathLst>
                <a:path w="70133" h="51557" fill="none" extrusionOk="0">
                  <a:moveTo>
                    <a:pt x="0" y="49822"/>
                  </a:moveTo>
                  <a:cubicBezTo>
                    <a:pt x="3645" y="47116"/>
                    <a:pt x="8946" y="51557"/>
                    <a:pt x="14740" y="46002"/>
                  </a:cubicBezTo>
                  <a:cubicBezTo>
                    <a:pt x="20550" y="40462"/>
                    <a:pt x="24402" y="28683"/>
                    <a:pt x="32933" y="26646"/>
                  </a:cubicBezTo>
                  <a:cubicBezTo>
                    <a:pt x="41481" y="24609"/>
                    <a:pt x="43327" y="26423"/>
                    <a:pt x="51939" y="13212"/>
                  </a:cubicBezTo>
                  <a:cubicBezTo>
                    <a:pt x="60550" y="0"/>
                    <a:pt x="68732" y="6924"/>
                    <a:pt x="70132" y="525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21" name="Google Shape;3821;p31"/>
            <p:cNvSpPr/>
            <p:nvPr/>
          </p:nvSpPr>
          <p:spPr>
            <a:xfrm>
              <a:off x="4104075" y="1820650"/>
              <a:ext cx="1758500" cy="1296900"/>
            </a:xfrm>
            <a:custGeom>
              <a:avLst/>
              <a:gdLst/>
              <a:ahLst/>
              <a:cxnLst/>
              <a:rect l="l" t="t" r="r" b="b"/>
              <a:pathLst>
                <a:path w="70340" h="51876" fill="none" extrusionOk="0">
                  <a:moveTo>
                    <a:pt x="0" y="50268"/>
                  </a:moveTo>
                  <a:cubicBezTo>
                    <a:pt x="3581" y="47610"/>
                    <a:pt x="9184" y="51876"/>
                    <a:pt x="14978" y="46098"/>
                  </a:cubicBezTo>
                  <a:cubicBezTo>
                    <a:pt x="20772" y="40319"/>
                    <a:pt x="24720" y="28811"/>
                    <a:pt x="33299" y="26694"/>
                  </a:cubicBezTo>
                  <a:cubicBezTo>
                    <a:pt x="41879" y="24561"/>
                    <a:pt x="43614" y="26121"/>
                    <a:pt x="52209" y="13053"/>
                  </a:cubicBezTo>
                  <a:cubicBezTo>
                    <a:pt x="60805" y="1"/>
                    <a:pt x="68859" y="6893"/>
                    <a:pt x="70339" y="512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22" name="Google Shape;3822;p31"/>
            <p:cNvSpPr/>
            <p:nvPr/>
          </p:nvSpPr>
          <p:spPr>
            <a:xfrm>
              <a:off x="4100075" y="1823050"/>
              <a:ext cx="1763675" cy="1305650"/>
            </a:xfrm>
            <a:custGeom>
              <a:avLst/>
              <a:gdLst/>
              <a:ahLst/>
              <a:cxnLst/>
              <a:rect l="l" t="t" r="r" b="b"/>
              <a:pathLst>
                <a:path w="70547" h="52226" fill="none" extrusionOk="0">
                  <a:moveTo>
                    <a:pt x="1" y="50729"/>
                  </a:moveTo>
                  <a:cubicBezTo>
                    <a:pt x="3503" y="48119"/>
                    <a:pt x="9440" y="52225"/>
                    <a:pt x="15218" y="46224"/>
                  </a:cubicBezTo>
                  <a:cubicBezTo>
                    <a:pt x="21012" y="40208"/>
                    <a:pt x="25055" y="28954"/>
                    <a:pt x="33666" y="26741"/>
                  </a:cubicBezTo>
                  <a:cubicBezTo>
                    <a:pt x="42293" y="24545"/>
                    <a:pt x="43885" y="25818"/>
                    <a:pt x="52465" y="12909"/>
                  </a:cubicBezTo>
                  <a:cubicBezTo>
                    <a:pt x="61044" y="0"/>
                    <a:pt x="69003" y="6877"/>
                    <a:pt x="70547" y="503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23" name="Google Shape;3823;p31"/>
            <p:cNvSpPr/>
            <p:nvPr/>
          </p:nvSpPr>
          <p:spPr>
            <a:xfrm>
              <a:off x="4096100" y="1825425"/>
              <a:ext cx="1768850" cy="1314000"/>
            </a:xfrm>
            <a:custGeom>
              <a:avLst/>
              <a:gdLst/>
              <a:ahLst/>
              <a:cxnLst/>
              <a:rect l="l" t="t" r="r" b="b"/>
              <a:pathLst>
                <a:path w="70754" h="52560" fill="none" extrusionOk="0">
                  <a:moveTo>
                    <a:pt x="1" y="51191"/>
                  </a:moveTo>
                  <a:cubicBezTo>
                    <a:pt x="3439" y="48644"/>
                    <a:pt x="9694" y="52560"/>
                    <a:pt x="15456" y="46336"/>
                  </a:cubicBezTo>
                  <a:cubicBezTo>
                    <a:pt x="21235" y="40097"/>
                    <a:pt x="25373" y="29098"/>
                    <a:pt x="34032" y="26806"/>
                  </a:cubicBezTo>
                  <a:cubicBezTo>
                    <a:pt x="42691" y="24529"/>
                    <a:pt x="44172" y="25516"/>
                    <a:pt x="52735" y="12766"/>
                  </a:cubicBezTo>
                  <a:cubicBezTo>
                    <a:pt x="61299" y="1"/>
                    <a:pt x="69130" y="6845"/>
                    <a:pt x="70754" y="4919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24" name="Google Shape;3824;p31"/>
            <p:cNvSpPr/>
            <p:nvPr/>
          </p:nvSpPr>
          <p:spPr>
            <a:xfrm>
              <a:off x="4092125" y="1828225"/>
              <a:ext cx="1774025" cy="1322350"/>
            </a:xfrm>
            <a:custGeom>
              <a:avLst/>
              <a:gdLst/>
              <a:ahLst/>
              <a:cxnLst/>
              <a:rect l="l" t="t" r="r" b="b"/>
              <a:pathLst>
                <a:path w="70961" h="52894" fill="none" extrusionOk="0">
                  <a:moveTo>
                    <a:pt x="0" y="51636"/>
                  </a:moveTo>
                  <a:cubicBezTo>
                    <a:pt x="3359" y="49137"/>
                    <a:pt x="9933" y="52894"/>
                    <a:pt x="15695" y="46431"/>
                  </a:cubicBezTo>
                  <a:cubicBezTo>
                    <a:pt x="21473" y="39969"/>
                    <a:pt x="25691" y="29224"/>
                    <a:pt x="34398" y="26853"/>
                  </a:cubicBezTo>
                  <a:cubicBezTo>
                    <a:pt x="43089" y="24497"/>
                    <a:pt x="44458" y="25197"/>
                    <a:pt x="53006" y="12607"/>
                  </a:cubicBezTo>
                  <a:cubicBezTo>
                    <a:pt x="61553" y="0"/>
                    <a:pt x="69273" y="6813"/>
                    <a:pt x="70960" y="4807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25" name="Google Shape;3825;p31"/>
            <p:cNvSpPr/>
            <p:nvPr/>
          </p:nvSpPr>
          <p:spPr>
            <a:xfrm>
              <a:off x="4088150" y="1830600"/>
              <a:ext cx="1779600" cy="1331125"/>
            </a:xfrm>
            <a:custGeom>
              <a:avLst/>
              <a:gdLst/>
              <a:ahLst/>
              <a:cxnLst/>
              <a:rect l="l" t="t" r="r" b="b"/>
              <a:pathLst>
                <a:path w="71184" h="53245" fill="none" extrusionOk="0">
                  <a:moveTo>
                    <a:pt x="0" y="52098"/>
                  </a:moveTo>
                  <a:cubicBezTo>
                    <a:pt x="3295" y="49647"/>
                    <a:pt x="10187" y="53244"/>
                    <a:pt x="15934" y="46543"/>
                  </a:cubicBezTo>
                  <a:cubicBezTo>
                    <a:pt x="21696" y="39858"/>
                    <a:pt x="26025" y="29352"/>
                    <a:pt x="34764" y="26917"/>
                  </a:cubicBezTo>
                  <a:cubicBezTo>
                    <a:pt x="43503" y="24482"/>
                    <a:pt x="44728" y="24911"/>
                    <a:pt x="53260" y="12448"/>
                  </a:cubicBezTo>
                  <a:cubicBezTo>
                    <a:pt x="61792" y="1"/>
                    <a:pt x="69400" y="6797"/>
                    <a:pt x="71183" y="4696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26" name="Google Shape;3826;p31"/>
            <p:cNvSpPr/>
            <p:nvPr/>
          </p:nvSpPr>
          <p:spPr>
            <a:xfrm>
              <a:off x="4084175" y="1833400"/>
              <a:ext cx="1784750" cy="1339075"/>
            </a:xfrm>
            <a:custGeom>
              <a:avLst/>
              <a:gdLst/>
              <a:ahLst/>
              <a:cxnLst/>
              <a:rect l="l" t="t" r="r" b="b"/>
              <a:pathLst>
                <a:path w="71390" h="53563" fill="none" extrusionOk="0">
                  <a:moveTo>
                    <a:pt x="0" y="52543"/>
                  </a:moveTo>
                  <a:cubicBezTo>
                    <a:pt x="3215" y="50140"/>
                    <a:pt x="10426" y="53562"/>
                    <a:pt x="16172" y="46638"/>
                  </a:cubicBezTo>
                  <a:cubicBezTo>
                    <a:pt x="21918" y="39714"/>
                    <a:pt x="26344" y="29479"/>
                    <a:pt x="35130" y="26964"/>
                  </a:cubicBezTo>
                  <a:cubicBezTo>
                    <a:pt x="43900" y="24433"/>
                    <a:pt x="45015" y="24592"/>
                    <a:pt x="53531" y="12288"/>
                  </a:cubicBezTo>
                  <a:cubicBezTo>
                    <a:pt x="62046" y="0"/>
                    <a:pt x="69528" y="6765"/>
                    <a:pt x="71390" y="456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27" name="Google Shape;3827;p31"/>
            <p:cNvSpPr/>
            <p:nvPr/>
          </p:nvSpPr>
          <p:spPr>
            <a:xfrm>
              <a:off x="4080175" y="1835775"/>
              <a:ext cx="1789950" cy="1347825"/>
            </a:xfrm>
            <a:custGeom>
              <a:avLst/>
              <a:gdLst/>
              <a:ahLst/>
              <a:cxnLst/>
              <a:rect l="l" t="t" r="r" b="b"/>
              <a:pathLst>
                <a:path w="71598" h="53913" fill="none" extrusionOk="0">
                  <a:moveTo>
                    <a:pt x="1" y="53006"/>
                  </a:moveTo>
                  <a:cubicBezTo>
                    <a:pt x="3153" y="50650"/>
                    <a:pt x="10682" y="53913"/>
                    <a:pt x="16412" y="46750"/>
                  </a:cubicBezTo>
                  <a:cubicBezTo>
                    <a:pt x="22158" y="39603"/>
                    <a:pt x="26679" y="29623"/>
                    <a:pt x="35481" y="27028"/>
                  </a:cubicBezTo>
                  <a:cubicBezTo>
                    <a:pt x="44299" y="24418"/>
                    <a:pt x="45302" y="24291"/>
                    <a:pt x="53802" y="12146"/>
                  </a:cubicBezTo>
                  <a:cubicBezTo>
                    <a:pt x="62286" y="1"/>
                    <a:pt x="69672" y="6750"/>
                    <a:pt x="71598" y="4473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28" name="Google Shape;3828;p31"/>
            <p:cNvSpPr/>
            <p:nvPr/>
          </p:nvSpPr>
          <p:spPr>
            <a:xfrm>
              <a:off x="4075800" y="1838175"/>
              <a:ext cx="1795525" cy="1356175"/>
            </a:xfrm>
            <a:custGeom>
              <a:avLst/>
              <a:gdLst/>
              <a:ahLst/>
              <a:cxnLst/>
              <a:rect l="l" t="t" r="r" b="b"/>
              <a:pathLst>
                <a:path w="71821" h="54247" fill="none" extrusionOk="0">
                  <a:moveTo>
                    <a:pt x="1" y="53467"/>
                  </a:moveTo>
                  <a:cubicBezTo>
                    <a:pt x="3089" y="51159"/>
                    <a:pt x="10936" y="54247"/>
                    <a:pt x="16666" y="46877"/>
                  </a:cubicBezTo>
                  <a:cubicBezTo>
                    <a:pt x="22397" y="39491"/>
                    <a:pt x="27013" y="29766"/>
                    <a:pt x="35863" y="27076"/>
                  </a:cubicBezTo>
                  <a:cubicBezTo>
                    <a:pt x="44729" y="24401"/>
                    <a:pt x="45588" y="24004"/>
                    <a:pt x="54072" y="12002"/>
                  </a:cubicBezTo>
                  <a:cubicBezTo>
                    <a:pt x="62556" y="0"/>
                    <a:pt x="69815" y="6733"/>
                    <a:pt x="71820" y="436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29" name="Google Shape;3829;p31"/>
            <p:cNvSpPr/>
            <p:nvPr/>
          </p:nvSpPr>
          <p:spPr>
            <a:xfrm>
              <a:off x="4071825" y="1840950"/>
              <a:ext cx="1800700" cy="1364550"/>
            </a:xfrm>
            <a:custGeom>
              <a:avLst/>
              <a:gdLst/>
              <a:ahLst/>
              <a:cxnLst/>
              <a:rect l="l" t="t" r="r" b="b"/>
              <a:pathLst>
                <a:path w="72028" h="54582" fill="none" extrusionOk="0">
                  <a:moveTo>
                    <a:pt x="1" y="53897"/>
                  </a:moveTo>
                  <a:cubicBezTo>
                    <a:pt x="3025" y="51668"/>
                    <a:pt x="11191" y="54581"/>
                    <a:pt x="16905" y="46973"/>
                  </a:cubicBezTo>
                  <a:cubicBezTo>
                    <a:pt x="22635" y="39364"/>
                    <a:pt x="27347" y="29893"/>
                    <a:pt x="36229" y="27124"/>
                  </a:cubicBezTo>
                  <a:cubicBezTo>
                    <a:pt x="45127" y="24370"/>
                    <a:pt x="45875" y="23686"/>
                    <a:pt x="54343" y="11843"/>
                  </a:cubicBezTo>
                  <a:cubicBezTo>
                    <a:pt x="62795" y="0"/>
                    <a:pt x="69958" y="6702"/>
                    <a:pt x="72027" y="423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30" name="Google Shape;3830;p31"/>
            <p:cNvSpPr/>
            <p:nvPr/>
          </p:nvSpPr>
          <p:spPr>
            <a:xfrm>
              <a:off x="4067850" y="1843325"/>
              <a:ext cx="1805850" cy="1373300"/>
            </a:xfrm>
            <a:custGeom>
              <a:avLst/>
              <a:gdLst/>
              <a:ahLst/>
              <a:cxnLst/>
              <a:rect l="l" t="t" r="r" b="b"/>
              <a:pathLst>
                <a:path w="72234" h="54932" fill="none" extrusionOk="0">
                  <a:moveTo>
                    <a:pt x="1" y="54359"/>
                  </a:moveTo>
                  <a:cubicBezTo>
                    <a:pt x="2945" y="52178"/>
                    <a:pt x="11445" y="54932"/>
                    <a:pt x="17144" y="47085"/>
                  </a:cubicBezTo>
                  <a:cubicBezTo>
                    <a:pt x="22858" y="39237"/>
                    <a:pt x="27665" y="30037"/>
                    <a:pt x="36595" y="27188"/>
                  </a:cubicBezTo>
                  <a:cubicBezTo>
                    <a:pt x="45524" y="24339"/>
                    <a:pt x="46161" y="23384"/>
                    <a:pt x="54597" y="11700"/>
                  </a:cubicBezTo>
                  <a:cubicBezTo>
                    <a:pt x="63050" y="1"/>
                    <a:pt x="70085" y="6670"/>
                    <a:pt x="72234" y="4140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31" name="Google Shape;3831;p31"/>
            <p:cNvSpPr/>
            <p:nvPr/>
          </p:nvSpPr>
          <p:spPr>
            <a:xfrm>
              <a:off x="4063875" y="1845725"/>
              <a:ext cx="1811025" cy="1381650"/>
            </a:xfrm>
            <a:custGeom>
              <a:avLst/>
              <a:gdLst/>
              <a:ahLst/>
              <a:cxnLst/>
              <a:rect l="l" t="t" r="r" b="b"/>
              <a:pathLst>
                <a:path w="72441" h="55266" fill="none" extrusionOk="0">
                  <a:moveTo>
                    <a:pt x="0" y="54820"/>
                  </a:moveTo>
                  <a:cubicBezTo>
                    <a:pt x="2865" y="52687"/>
                    <a:pt x="11684" y="55266"/>
                    <a:pt x="17382" y="47196"/>
                  </a:cubicBezTo>
                  <a:cubicBezTo>
                    <a:pt x="23097" y="39125"/>
                    <a:pt x="27983" y="30180"/>
                    <a:pt x="36961" y="27251"/>
                  </a:cubicBezTo>
                  <a:cubicBezTo>
                    <a:pt x="45922" y="24322"/>
                    <a:pt x="46447" y="23081"/>
                    <a:pt x="54868" y="11541"/>
                  </a:cubicBezTo>
                  <a:cubicBezTo>
                    <a:pt x="63304" y="0"/>
                    <a:pt x="70212" y="6654"/>
                    <a:pt x="72441" y="4028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32" name="Google Shape;3832;p31"/>
            <p:cNvSpPr/>
            <p:nvPr/>
          </p:nvSpPr>
          <p:spPr>
            <a:xfrm>
              <a:off x="4059900" y="1848500"/>
              <a:ext cx="1816200" cy="1390025"/>
            </a:xfrm>
            <a:custGeom>
              <a:avLst/>
              <a:gdLst/>
              <a:ahLst/>
              <a:cxnLst/>
              <a:rect l="l" t="t" r="r" b="b"/>
              <a:pathLst>
                <a:path w="72648" h="55601" fill="none" extrusionOk="0">
                  <a:moveTo>
                    <a:pt x="0" y="55266"/>
                  </a:moveTo>
                  <a:cubicBezTo>
                    <a:pt x="2802" y="53181"/>
                    <a:pt x="11938" y="55600"/>
                    <a:pt x="17621" y="47292"/>
                  </a:cubicBezTo>
                  <a:cubicBezTo>
                    <a:pt x="23319" y="38999"/>
                    <a:pt x="28317" y="30308"/>
                    <a:pt x="37327" y="27299"/>
                  </a:cubicBezTo>
                  <a:cubicBezTo>
                    <a:pt x="46336" y="24291"/>
                    <a:pt x="46718" y="22779"/>
                    <a:pt x="55138" y="11382"/>
                  </a:cubicBezTo>
                  <a:cubicBezTo>
                    <a:pt x="63543" y="1"/>
                    <a:pt x="70355" y="6623"/>
                    <a:pt x="72647" y="3901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33" name="Google Shape;3833;p31"/>
            <p:cNvSpPr/>
            <p:nvPr/>
          </p:nvSpPr>
          <p:spPr>
            <a:xfrm>
              <a:off x="4055900" y="1850900"/>
              <a:ext cx="1821400" cy="1398375"/>
            </a:xfrm>
            <a:custGeom>
              <a:avLst/>
              <a:gdLst/>
              <a:ahLst/>
              <a:cxnLst/>
              <a:rect l="l" t="t" r="r" b="b"/>
              <a:pathLst>
                <a:path w="72856" h="55935" fill="none" extrusionOk="0">
                  <a:moveTo>
                    <a:pt x="1" y="55727"/>
                  </a:moveTo>
                  <a:cubicBezTo>
                    <a:pt x="2723" y="53690"/>
                    <a:pt x="12178" y="55934"/>
                    <a:pt x="17860" y="47418"/>
                  </a:cubicBezTo>
                  <a:cubicBezTo>
                    <a:pt x="23543" y="38887"/>
                    <a:pt x="28636" y="30450"/>
                    <a:pt x="37694" y="27362"/>
                  </a:cubicBezTo>
                  <a:cubicBezTo>
                    <a:pt x="46735" y="24274"/>
                    <a:pt x="47005" y="22476"/>
                    <a:pt x="55394" y="11238"/>
                  </a:cubicBezTo>
                  <a:cubicBezTo>
                    <a:pt x="63798" y="0"/>
                    <a:pt x="70483" y="6606"/>
                    <a:pt x="72855" y="3805"/>
                  </a:cubicBezTo>
                </a:path>
              </a:pathLst>
            </a:custGeom>
            <a:noFill/>
            <a:ln w="16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34" name="Google Shape;3834;p31"/>
            <p:cNvSpPr/>
            <p:nvPr/>
          </p:nvSpPr>
          <p:spPr>
            <a:xfrm>
              <a:off x="4051925" y="1853675"/>
              <a:ext cx="1826550" cy="1406725"/>
            </a:xfrm>
            <a:custGeom>
              <a:avLst/>
              <a:gdLst/>
              <a:ahLst/>
              <a:cxnLst/>
              <a:rect l="l" t="t" r="r" b="b"/>
              <a:pathLst>
                <a:path w="73062" h="56269" fill="none" extrusionOk="0">
                  <a:moveTo>
                    <a:pt x="1" y="56173"/>
                  </a:moveTo>
                  <a:cubicBezTo>
                    <a:pt x="2659" y="54200"/>
                    <a:pt x="12432" y="56269"/>
                    <a:pt x="18099" y="47514"/>
                  </a:cubicBezTo>
                  <a:cubicBezTo>
                    <a:pt x="23781" y="38744"/>
                    <a:pt x="28971" y="30578"/>
                    <a:pt x="38059" y="27411"/>
                  </a:cubicBezTo>
                  <a:cubicBezTo>
                    <a:pt x="47132" y="24227"/>
                    <a:pt x="47292" y="22158"/>
                    <a:pt x="55664" y="11079"/>
                  </a:cubicBezTo>
                  <a:cubicBezTo>
                    <a:pt x="64037" y="1"/>
                    <a:pt x="70627" y="6575"/>
                    <a:pt x="73062" y="367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35" name="Google Shape;3835;p31"/>
            <p:cNvSpPr/>
            <p:nvPr/>
          </p:nvSpPr>
          <p:spPr>
            <a:xfrm>
              <a:off x="4047950" y="1856075"/>
              <a:ext cx="1831725" cy="1415875"/>
            </a:xfrm>
            <a:custGeom>
              <a:avLst/>
              <a:gdLst/>
              <a:ahLst/>
              <a:cxnLst/>
              <a:rect l="l" t="t" r="r" b="b"/>
              <a:pathLst>
                <a:path w="73269" h="56635" fill="none" extrusionOk="0">
                  <a:moveTo>
                    <a:pt x="1" y="56634"/>
                  </a:moveTo>
                  <a:cubicBezTo>
                    <a:pt x="2579" y="54708"/>
                    <a:pt x="12671" y="56619"/>
                    <a:pt x="18338" y="47625"/>
                  </a:cubicBezTo>
                  <a:cubicBezTo>
                    <a:pt x="24004" y="38632"/>
                    <a:pt x="29289" y="30721"/>
                    <a:pt x="38409" y="27458"/>
                  </a:cubicBezTo>
                  <a:cubicBezTo>
                    <a:pt x="47546" y="24211"/>
                    <a:pt x="47562" y="21871"/>
                    <a:pt x="55935" y="10936"/>
                  </a:cubicBezTo>
                  <a:cubicBezTo>
                    <a:pt x="64291" y="0"/>
                    <a:pt x="70754" y="6558"/>
                    <a:pt x="73269" y="356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36" name="Google Shape;3836;p31"/>
            <p:cNvSpPr/>
            <p:nvPr/>
          </p:nvSpPr>
          <p:spPr>
            <a:xfrm>
              <a:off x="4043975" y="1858450"/>
              <a:ext cx="1836900" cy="1427425"/>
            </a:xfrm>
            <a:custGeom>
              <a:avLst/>
              <a:gdLst/>
              <a:ahLst/>
              <a:cxnLst/>
              <a:rect l="l" t="t" r="r" b="b"/>
              <a:pathLst>
                <a:path w="73476" h="57097" fill="none" extrusionOk="0">
                  <a:moveTo>
                    <a:pt x="0" y="57097"/>
                  </a:moveTo>
                  <a:cubicBezTo>
                    <a:pt x="2515" y="55218"/>
                    <a:pt x="12925" y="56953"/>
                    <a:pt x="18576" y="47737"/>
                  </a:cubicBezTo>
                  <a:cubicBezTo>
                    <a:pt x="24243" y="38521"/>
                    <a:pt x="29607" y="30865"/>
                    <a:pt x="38775" y="27522"/>
                  </a:cubicBezTo>
                  <a:cubicBezTo>
                    <a:pt x="47944" y="24195"/>
                    <a:pt x="47848" y="21569"/>
                    <a:pt x="56189" y="10793"/>
                  </a:cubicBezTo>
                  <a:cubicBezTo>
                    <a:pt x="64546" y="1"/>
                    <a:pt x="70897" y="6543"/>
                    <a:pt x="73475" y="347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37" name="Google Shape;3837;p31"/>
            <p:cNvSpPr/>
            <p:nvPr/>
          </p:nvSpPr>
          <p:spPr>
            <a:xfrm>
              <a:off x="4039600" y="1861250"/>
              <a:ext cx="1842475" cy="1438550"/>
            </a:xfrm>
            <a:custGeom>
              <a:avLst/>
              <a:gdLst/>
              <a:ahLst/>
              <a:cxnLst/>
              <a:rect l="l" t="t" r="r" b="b"/>
              <a:pathLst>
                <a:path w="73699" h="57542" fill="none" extrusionOk="0">
                  <a:moveTo>
                    <a:pt x="0" y="57542"/>
                  </a:moveTo>
                  <a:cubicBezTo>
                    <a:pt x="2452" y="55711"/>
                    <a:pt x="13196" y="57287"/>
                    <a:pt x="18831" y="47832"/>
                  </a:cubicBezTo>
                  <a:cubicBezTo>
                    <a:pt x="24481" y="38393"/>
                    <a:pt x="29957" y="30976"/>
                    <a:pt x="39157" y="27569"/>
                  </a:cubicBezTo>
                  <a:cubicBezTo>
                    <a:pt x="48358" y="24163"/>
                    <a:pt x="48151" y="21250"/>
                    <a:pt x="56475" y="10617"/>
                  </a:cubicBezTo>
                  <a:cubicBezTo>
                    <a:pt x="64800" y="0"/>
                    <a:pt x="71040" y="6510"/>
                    <a:pt x="73698" y="334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38" name="Google Shape;3838;p31"/>
            <p:cNvSpPr/>
            <p:nvPr/>
          </p:nvSpPr>
          <p:spPr>
            <a:xfrm>
              <a:off x="4035625" y="1863625"/>
              <a:ext cx="1848025" cy="1450100"/>
            </a:xfrm>
            <a:custGeom>
              <a:avLst/>
              <a:gdLst/>
              <a:ahLst/>
              <a:cxnLst/>
              <a:rect l="l" t="t" r="r" b="b"/>
              <a:pathLst>
                <a:path w="73921" h="58004" fill="none" extrusionOk="0">
                  <a:moveTo>
                    <a:pt x="0" y="58004"/>
                  </a:moveTo>
                  <a:cubicBezTo>
                    <a:pt x="2388" y="56221"/>
                    <a:pt x="13435" y="57622"/>
                    <a:pt x="19069" y="47944"/>
                  </a:cubicBezTo>
                  <a:cubicBezTo>
                    <a:pt x="24720" y="38266"/>
                    <a:pt x="30275" y="31119"/>
                    <a:pt x="39523" y="27633"/>
                  </a:cubicBezTo>
                  <a:cubicBezTo>
                    <a:pt x="48771" y="24132"/>
                    <a:pt x="48437" y="20948"/>
                    <a:pt x="56746" y="10474"/>
                  </a:cubicBezTo>
                  <a:cubicBezTo>
                    <a:pt x="65055" y="1"/>
                    <a:pt x="71167" y="6479"/>
                    <a:pt x="73921" y="3248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39" name="Google Shape;3839;p31"/>
            <p:cNvSpPr/>
            <p:nvPr/>
          </p:nvSpPr>
          <p:spPr>
            <a:xfrm>
              <a:off x="4031650" y="1866025"/>
              <a:ext cx="1853200" cy="1461225"/>
            </a:xfrm>
            <a:custGeom>
              <a:avLst/>
              <a:gdLst/>
              <a:ahLst/>
              <a:cxnLst/>
              <a:rect l="l" t="t" r="r" b="b"/>
              <a:pathLst>
                <a:path w="74128" h="58449" fill="none" extrusionOk="0">
                  <a:moveTo>
                    <a:pt x="0" y="58449"/>
                  </a:moveTo>
                  <a:cubicBezTo>
                    <a:pt x="2308" y="56730"/>
                    <a:pt x="13689" y="57971"/>
                    <a:pt x="19308" y="48071"/>
                  </a:cubicBezTo>
                  <a:cubicBezTo>
                    <a:pt x="24943" y="38154"/>
                    <a:pt x="30609" y="31262"/>
                    <a:pt x="39889" y="27697"/>
                  </a:cubicBezTo>
                  <a:cubicBezTo>
                    <a:pt x="49169" y="24115"/>
                    <a:pt x="48707" y="20661"/>
                    <a:pt x="57000" y="10331"/>
                  </a:cubicBezTo>
                  <a:cubicBezTo>
                    <a:pt x="65293" y="0"/>
                    <a:pt x="71310" y="6463"/>
                    <a:pt x="74128" y="313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40" name="Google Shape;3840;p31"/>
            <p:cNvSpPr/>
            <p:nvPr/>
          </p:nvSpPr>
          <p:spPr>
            <a:xfrm>
              <a:off x="4027650" y="1868800"/>
              <a:ext cx="1858400" cy="1472400"/>
            </a:xfrm>
            <a:custGeom>
              <a:avLst/>
              <a:gdLst/>
              <a:ahLst/>
              <a:cxnLst/>
              <a:rect l="l" t="t" r="r" b="b"/>
              <a:pathLst>
                <a:path w="74336" h="58896" fill="none" extrusionOk="0">
                  <a:moveTo>
                    <a:pt x="1" y="58895"/>
                  </a:moveTo>
                  <a:cubicBezTo>
                    <a:pt x="2245" y="57240"/>
                    <a:pt x="13929" y="58306"/>
                    <a:pt x="19547" y="48167"/>
                  </a:cubicBezTo>
                  <a:cubicBezTo>
                    <a:pt x="25182" y="38027"/>
                    <a:pt x="30928" y="31390"/>
                    <a:pt x="40256" y="27745"/>
                  </a:cubicBezTo>
                  <a:cubicBezTo>
                    <a:pt x="49568" y="24084"/>
                    <a:pt x="48995" y="20343"/>
                    <a:pt x="57272" y="10172"/>
                  </a:cubicBezTo>
                  <a:cubicBezTo>
                    <a:pt x="65549" y="1"/>
                    <a:pt x="71438" y="6431"/>
                    <a:pt x="74335" y="300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41" name="Google Shape;3841;p31"/>
            <p:cNvSpPr/>
            <p:nvPr/>
          </p:nvSpPr>
          <p:spPr>
            <a:xfrm>
              <a:off x="4023675" y="1871200"/>
              <a:ext cx="1863575" cy="1483925"/>
            </a:xfrm>
            <a:custGeom>
              <a:avLst/>
              <a:gdLst/>
              <a:ahLst/>
              <a:cxnLst/>
              <a:rect l="l" t="t" r="r" b="b"/>
              <a:pathLst>
                <a:path w="74543" h="59357" fill="none" extrusionOk="0">
                  <a:moveTo>
                    <a:pt x="1" y="59356"/>
                  </a:moveTo>
                  <a:cubicBezTo>
                    <a:pt x="2165" y="57749"/>
                    <a:pt x="14183" y="58640"/>
                    <a:pt x="19786" y="48278"/>
                  </a:cubicBezTo>
                  <a:cubicBezTo>
                    <a:pt x="25405" y="37915"/>
                    <a:pt x="31263" y="31533"/>
                    <a:pt x="40622" y="27792"/>
                  </a:cubicBezTo>
                  <a:cubicBezTo>
                    <a:pt x="49966" y="24067"/>
                    <a:pt x="49281" y="20040"/>
                    <a:pt x="57542" y="10028"/>
                  </a:cubicBezTo>
                  <a:cubicBezTo>
                    <a:pt x="65787" y="0"/>
                    <a:pt x="71581" y="6415"/>
                    <a:pt x="74542" y="291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42" name="Google Shape;3842;p31"/>
            <p:cNvSpPr/>
            <p:nvPr/>
          </p:nvSpPr>
          <p:spPr>
            <a:xfrm>
              <a:off x="4019700" y="1873575"/>
              <a:ext cx="1868725" cy="1495475"/>
            </a:xfrm>
            <a:custGeom>
              <a:avLst/>
              <a:gdLst/>
              <a:ahLst/>
              <a:cxnLst/>
              <a:rect l="l" t="t" r="r" b="b"/>
              <a:pathLst>
                <a:path w="74749" h="59819" fill="none" extrusionOk="0">
                  <a:moveTo>
                    <a:pt x="1" y="59818"/>
                  </a:moveTo>
                  <a:cubicBezTo>
                    <a:pt x="2102" y="58258"/>
                    <a:pt x="14422" y="58991"/>
                    <a:pt x="20025" y="48390"/>
                  </a:cubicBezTo>
                  <a:cubicBezTo>
                    <a:pt x="25628" y="37805"/>
                    <a:pt x="31581" y="31676"/>
                    <a:pt x="40972" y="27856"/>
                  </a:cubicBezTo>
                  <a:cubicBezTo>
                    <a:pt x="50379" y="24036"/>
                    <a:pt x="49552" y="19754"/>
                    <a:pt x="57797" y="9885"/>
                  </a:cubicBezTo>
                  <a:cubicBezTo>
                    <a:pt x="66042" y="1"/>
                    <a:pt x="71709" y="6399"/>
                    <a:pt x="74749" y="280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43" name="Google Shape;3843;p31"/>
            <p:cNvSpPr/>
            <p:nvPr/>
          </p:nvSpPr>
          <p:spPr>
            <a:xfrm>
              <a:off x="4015725" y="1876375"/>
              <a:ext cx="1873900" cy="1506600"/>
            </a:xfrm>
            <a:custGeom>
              <a:avLst/>
              <a:gdLst/>
              <a:ahLst/>
              <a:cxnLst/>
              <a:rect l="l" t="t" r="r" b="b"/>
              <a:pathLst>
                <a:path w="74956" h="60264" fill="none" extrusionOk="0">
                  <a:moveTo>
                    <a:pt x="0" y="60263"/>
                  </a:moveTo>
                  <a:cubicBezTo>
                    <a:pt x="2022" y="58751"/>
                    <a:pt x="14676" y="59308"/>
                    <a:pt x="20263" y="48485"/>
                  </a:cubicBezTo>
                  <a:cubicBezTo>
                    <a:pt x="25866" y="37661"/>
                    <a:pt x="31899" y="31803"/>
                    <a:pt x="41338" y="27903"/>
                  </a:cubicBezTo>
                  <a:cubicBezTo>
                    <a:pt x="50777" y="24004"/>
                    <a:pt x="49838" y="19435"/>
                    <a:pt x="58067" y="9710"/>
                  </a:cubicBezTo>
                  <a:cubicBezTo>
                    <a:pt x="66296" y="0"/>
                    <a:pt x="71852" y="6367"/>
                    <a:pt x="74956" y="267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44" name="Google Shape;3844;p31"/>
            <p:cNvSpPr/>
            <p:nvPr/>
          </p:nvSpPr>
          <p:spPr>
            <a:xfrm>
              <a:off x="4011750" y="1878750"/>
              <a:ext cx="1879075" cy="1518150"/>
            </a:xfrm>
            <a:custGeom>
              <a:avLst/>
              <a:gdLst/>
              <a:ahLst/>
              <a:cxnLst/>
              <a:rect l="l" t="t" r="r" b="b"/>
              <a:pathLst>
                <a:path w="75163" h="60726" fill="none" extrusionOk="0">
                  <a:moveTo>
                    <a:pt x="0" y="60726"/>
                  </a:moveTo>
                  <a:cubicBezTo>
                    <a:pt x="1958" y="59261"/>
                    <a:pt x="14931" y="59659"/>
                    <a:pt x="20502" y="48612"/>
                  </a:cubicBezTo>
                  <a:cubicBezTo>
                    <a:pt x="26089" y="37550"/>
                    <a:pt x="32233" y="31947"/>
                    <a:pt x="41704" y="27968"/>
                  </a:cubicBezTo>
                  <a:cubicBezTo>
                    <a:pt x="51175" y="23988"/>
                    <a:pt x="50124" y="19133"/>
                    <a:pt x="58338" y="9567"/>
                  </a:cubicBezTo>
                  <a:cubicBezTo>
                    <a:pt x="66535" y="1"/>
                    <a:pt x="71979" y="6352"/>
                    <a:pt x="75162" y="257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45" name="Google Shape;3845;p31"/>
            <p:cNvSpPr/>
            <p:nvPr/>
          </p:nvSpPr>
          <p:spPr>
            <a:xfrm>
              <a:off x="4007750" y="1881550"/>
              <a:ext cx="1884275" cy="1529275"/>
            </a:xfrm>
            <a:custGeom>
              <a:avLst/>
              <a:gdLst/>
              <a:ahLst/>
              <a:cxnLst/>
              <a:rect l="l" t="t" r="r" b="b"/>
              <a:pathLst>
                <a:path w="75371" h="61171" fill="none" extrusionOk="0">
                  <a:moveTo>
                    <a:pt x="1" y="61171"/>
                  </a:moveTo>
                  <a:cubicBezTo>
                    <a:pt x="1879" y="59770"/>
                    <a:pt x="15170" y="59993"/>
                    <a:pt x="20741" y="48707"/>
                  </a:cubicBezTo>
                  <a:cubicBezTo>
                    <a:pt x="26328" y="37422"/>
                    <a:pt x="32552" y="32074"/>
                    <a:pt x="42071" y="28015"/>
                  </a:cubicBezTo>
                  <a:cubicBezTo>
                    <a:pt x="51589" y="23956"/>
                    <a:pt x="50412" y="18830"/>
                    <a:pt x="58593" y="9407"/>
                  </a:cubicBezTo>
                  <a:cubicBezTo>
                    <a:pt x="66791" y="0"/>
                    <a:pt x="72107" y="6303"/>
                    <a:pt x="75370" y="245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46" name="Google Shape;3846;p31"/>
            <p:cNvSpPr/>
            <p:nvPr/>
          </p:nvSpPr>
          <p:spPr>
            <a:xfrm>
              <a:off x="4003375" y="1883925"/>
              <a:ext cx="1889825" cy="1540825"/>
            </a:xfrm>
            <a:custGeom>
              <a:avLst/>
              <a:gdLst/>
              <a:ahLst/>
              <a:cxnLst/>
              <a:rect l="l" t="t" r="r" b="b"/>
              <a:pathLst>
                <a:path w="75593" h="61633" fill="none" extrusionOk="0">
                  <a:moveTo>
                    <a:pt x="1" y="61633"/>
                  </a:moveTo>
                  <a:cubicBezTo>
                    <a:pt x="1831" y="60280"/>
                    <a:pt x="15441" y="60328"/>
                    <a:pt x="20996" y="48819"/>
                  </a:cubicBezTo>
                  <a:cubicBezTo>
                    <a:pt x="26567" y="37311"/>
                    <a:pt x="32902" y="32217"/>
                    <a:pt x="42453" y="28079"/>
                  </a:cubicBezTo>
                  <a:cubicBezTo>
                    <a:pt x="52003" y="23924"/>
                    <a:pt x="50698" y="18528"/>
                    <a:pt x="58880" y="9264"/>
                  </a:cubicBezTo>
                  <a:cubicBezTo>
                    <a:pt x="67045" y="1"/>
                    <a:pt x="72266" y="6288"/>
                    <a:pt x="75593" y="234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47" name="Google Shape;3847;p31"/>
            <p:cNvSpPr/>
            <p:nvPr/>
          </p:nvSpPr>
          <p:spPr>
            <a:xfrm>
              <a:off x="3999400" y="1886325"/>
              <a:ext cx="1895000" cy="1552350"/>
            </a:xfrm>
            <a:custGeom>
              <a:avLst/>
              <a:gdLst/>
              <a:ahLst/>
              <a:cxnLst/>
              <a:rect l="l" t="t" r="r" b="b"/>
              <a:pathLst>
                <a:path w="75800" h="62094" fill="none" extrusionOk="0">
                  <a:moveTo>
                    <a:pt x="1" y="62094"/>
                  </a:moveTo>
                  <a:cubicBezTo>
                    <a:pt x="1752" y="60789"/>
                    <a:pt x="15679" y="60677"/>
                    <a:pt x="21235" y="48930"/>
                  </a:cubicBezTo>
                  <a:cubicBezTo>
                    <a:pt x="26806" y="37183"/>
                    <a:pt x="33220" y="32360"/>
                    <a:pt x="42819" y="28126"/>
                  </a:cubicBezTo>
                  <a:cubicBezTo>
                    <a:pt x="52401" y="23908"/>
                    <a:pt x="50984" y="18225"/>
                    <a:pt x="59134" y="9121"/>
                  </a:cubicBezTo>
                  <a:cubicBezTo>
                    <a:pt x="67300" y="0"/>
                    <a:pt x="72393" y="6272"/>
                    <a:pt x="75800" y="224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48" name="Google Shape;3848;p31"/>
            <p:cNvSpPr/>
            <p:nvPr/>
          </p:nvSpPr>
          <p:spPr>
            <a:xfrm>
              <a:off x="3995425" y="1889100"/>
              <a:ext cx="1900175" cy="1563500"/>
            </a:xfrm>
            <a:custGeom>
              <a:avLst/>
              <a:gdLst/>
              <a:ahLst/>
              <a:cxnLst/>
              <a:rect l="l" t="t" r="r" b="b"/>
              <a:pathLst>
                <a:path w="76007" h="62540" fill="none" extrusionOk="0">
                  <a:moveTo>
                    <a:pt x="1" y="62540"/>
                  </a:moveTo>
                  <a:cubicBezTo>
                    <a:pt x="1688" y="61283"/>
                    <a:pt x="15934" y="60996"/>
                    <a:pt x="21473" y="49026"/>
                  </a:cubicBezTo>
                  <a:cubicBezTo>
                    <a:pt x="27028" y="37056"/>
                    <a:pt x="33555" y="32488"/>
                    <a:pt x="43185" y="28174"/>
                  </a:cubicBezTo>
                  <a:cubicBezTo>
                    <a:pt x="52815" y="23877"/>
                    <a:pt x="51271" y="17908"/>
                    <a:pt x="59404" y="8962"/>
                  </a:cubicBezTo>
                  <a:cubicBezTo>
                    <a:pt x="67554" y="0"/>
                    <a:pt x="72536" y="6240"/>
                    <a:pt x="76006" y="211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49" name="Google Shape;3849;p31"/>
            <p:cNvSpPr/>
            <p:nvPr/>
          </p:nvSpPr>
          <p:spPr>
            <a:xfrm>
              <a:off x="3991450" y="1891475"/>
              <a:ext cx="1905350" cy="1575075"/>
            </a:xfrm>
            <a:custGeom>
              <a:avLst/>
              <a:gdLst/>
              <a:ahLst/>
              <a:cxnLst/>
              <a:rect l="l" t="t" r="r" b="b"/>
              <a:pathLst>
                <a:path w="76214" h="63003" fill="none" extrusionOk="0">
                  <a:moveTo>
                    <a:pt x="0" y="63002"/>
                  </a:moveTo>
                  <a:cubicBezTo>
                    <a:pt x="1608" y="61792"/>
                    <a:pt x="16172" y="61347"/>
                    <a:pt x="21712" y="49138"/>
                  </a:cubicBezTo>
                  <a:cubicBezTo>
                    <a:pt x="27251" y="36945"/>
                    <a:pt x="33873" y="32632"/>
                    <a:pt x="43535" y="28238"/>
                  </a:cubicBezTo>
                  <a:cubicBezTo>
                    <a:pt x="53212" y="23861"/>
                    <a:pt x="51541" y="17622"/>
                    <a:pt x="59675" y="8803"/>
                  </a:cubicBezTo>
                  <a:cubicBezTo>
                    <a:pt x="67793" y="1"/>
                    <a:pt x="72664" y="6225"/>
                    <a:pt x="76213" y="200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50" name="Google Shape;3850;p31"/>
            <p:cNvSpPr/>
            <p:nvPr/>
          </p:nvSpPr>
          <p:spPr>
            <a:xfrm>
              <a:off x="3987475" y="1893875"/>
              <a:ext cx="1910500" cy="1586200"/>
            </a:xfrm>
            <a:custGeom>
              <a:avLst/>
              <a:gdLst/>
              <a:ahLst/>
              <a:cxnLst/>
              <a:rect l="l" t="t" r="r" b="b"/>
              <a:pathLst>
                <a:path w="76420" h="63448" fill="none" extrusionOk="0">
                  <a:moveTo>
                    <a:pt x="0" y="63447"/>
                  </a:moveTo>
                  <a:cubicBezTo>
                    <a:pt x="1544" y="62301"/>
                    <a:pt x="16427" y="61696"/>
                    <a:pt x="21950" y="49265"/>
                  </a:cubicBezTo>
                  <a:cubicBezTo>
                    <a:pt x="27490" y="36833"/>
                    <a:pt x="34191" y="32759"/>
                    <a:pt x="43901" y="28302"/>
                  </a:cubicBezTo>
                  <a:cubicBezTo>
                    <a:pt x="53610" y="23829"/>
                    <a:pt x="51827" y="17319"/>
                    <a:pt x="59929" y="8660"/>
                  </a:cubicBezTo>
                  <a:cubicBezTo>
                    <a:pt x="68047" y="0"/>
                    <a:pt x="72807" y="6208"/>
                    <a:pt x="76420" y="19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51" name="Google Shape;3851;p31"/>
            <p:cNvSpPr/>
            <p:nvPr/>
          </p:nvSpPr>
          <p:spPr>
            <a:xfrm>
              <a:off x="3983500" y="1896650"/>
              <a:ext cx="1916075" cy="1597350"/>
            </a:xfrm>
            <a:custGeom>
              <a:avLst/>
              <a:gdLst/>
              <a:ahLst/>
              <a:cxnLst/>
              <a:rect l="l" t="t" r="r" b="b"/>
              <a:pathLst>
                <a:path w="76643" h="63894" fill="none" extrusionOk="0">
                  <a:moveTo>
                    <a:pt x="0" y="63893"/>
                  </a:moveTo>
                  <a:cubicBezTo>
                    <a:pt x="1464" y="62811"/>
                    <a:pt x="16681" y="62015"/>
                    <a:pt x="22189" y="49361"/>
                  </a:cubicBezTo>
                  <a:cubicBezTo>
                    <a:pt x="27712" y="36691"/>
                    <a:pt x="34525" y="32886"/>
                    <a:pt x="44266" y="28350"/>
                  </a:cubicBezTo>
                  <a:cubicBezTo>
                    <a:pt x="54008" y="23797"/>
                    <a:pt x="52114" y="17001"/>
                    <a:pt x="60200" y="8501"/>
                  </a:cubicBezTo>
                  <a:cubicBezTo>
                    <a:pt x="68286" y="1"/>
                    <a:pt x="72934" y="6177"/>
                    <a:pt x="76643" y="178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52" name="Google Shape;3852;p31"/>
            <p:cNvSpPr/>
            <p:nvPr/>
          </p:nvSpPr>
          <p:spPr>
            <a:xfrm>
              <a:off x="3979500" y="1899050"/>
              <a:ext cx="1921275" cy="1608875"/>
            </a:xfrm>
            <a:custGeom>
              <a:avLst/>
              <a:gdLst/>
              <a:ahLst/>
              <a:cxnLst/>
              <a:rect l="l" t="t" r="r" b="b"/>
              <a:pathLst>
                <a:path w="76851" h="64355" fill="none" extrusionOk="0">
                  <a:moveTo>
                    <a:pt x="1" y="64355"/>
                  </a:moveTo>
                  <a:cubicBezTo>
                    <a:pt x="1402" y="63320"/>
                    <a:pt x="16921" y="62365"/>
                    <a:pt x="22429" y="49472"/>
                  </a:cubicBezTo>
                  <a:cubicBezTo>
                    <a:pt x="27952" y="36579"/>
                    <a:pt x="34844" y="33029"/>
                    <a:pt x="44633" y="28413"/>
                  </a:cubicBezTo>
                  <a:cubicBezTo>
                    <a:pt x="54423" y="23781"/>
                    <a:pt x="52401" y="16714"/>
                    <a:pt x="60471" y="8357"/>
                  </a:cubicBezTo>
                  <a:cubicBezTo>
                    <a:pt x="68541" y="0"/>
                    <a:pt x="73062" y="6160"/>
                    <a:pt x="76850" y="167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53" name="Google Shape;3853;p31"/>
            <p:cNvSpPr/>
            <p:nvPr/>
          </p:nvSpPr>
          <p:spPr>
            <a:xfrm>
              <a:off x="3975525" y="1901825"/>
              <a:ext cx="1926450" cy="1620025"/>
            </a:xfrm>
            <a:custGeom>
              <a:avLst/>
              <a:gdLst/>
              <a:ahLst/>
              <a:cxnLst/>
              <a:rect l="l" t="t" r="r" b="b"/>
              <a:pathLst>
                <a:path w="77058" h="64801" fill="none" extrusionOk="0">
                  <a:moveTo>
                    <a:pt x="1" y="64801"/>
                  </a:moveTo>
                  <a:cubicBezTo>
                    <a:pt x="1322" y="63814"/>
                    <a:pt x="17176" y="62684"/>
                    <a:pt x="22667" y="49568"/>
                  </a:cubicBezTo>
                  <a:cubicBezTo>
                    <a:pt x="28175" y="36452"/>
                    <a:pt x="35178" y="33157"/>
                    <a:pt x="44999" y="28445"/>
                  </a:cubicBezTo>
                  <a:cubicBezTo>
                    <a:pt x="54820" y="23750"/>
                    <a:pt x="52671" y="16396"/>
                    <a:pt x="60726" y="8198"/>
                  </a:cubicBezTo>
                  <a:cubicBezTo>
                    <a:pt x="68780" y="1"/>
                    <a:pt x="73205" y="6113"/>
                    <a:pt x="77057" y="156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54" name="Google Shape;3854;p31"/>
            <p:cNvSpPr/>
            <p:nvPr/>
          </p:nvSpPr>
          <p:spPr>
            <a:xfrm>
              <a:off x="3971550" y="1904225"/>
              <a:ext cx="1931600" cy="1631550"/>
            </a:xfrm>
            <a:custGeom>
              <a:avLst/>
              <a:gdLst/>
              <a:ahLst/>
              <a:cxnLst/>
              <a:rect l="l" t="t" r="r" b="b"/>
              <a:pathLst>
                <a:path w="77264" h="65262" fill="none" extrusionOk="0">
                  <a:moveTo>
                    <a:pt x="0" y="65262"/>
                  </a:moveTo>
                  <a:cubicBezTo>
                    <a:pt x="1258" y="64323"/>
                    <a:pt x="17414" y="63033"/>
                    <a:pt x="22906" y="49679"/>
                  </a:cubicBezTo>
                  <a:cubicBezTo>
                    <a:pt x="28413" y="36340"/>
                    <a:pt x="35496" y="33300"/>
                    <a:pt x="45365" y="28508"/>
                  </a:cubicBezTo>
                  <a:cubicBezTo>
                    <a:pt x="55218" y="23717"/>
                    <a:pt x="52958" y="16093"/>
                    <a:pt x="60996" y="8055"/>
                  </a:cubicBezTo>
                  <a:cubicBezTo>
                    <a:pt x="69034" y="0"/>
                    <a:pt x="73332" y="6097"/>
                    <a:pt x="77264" y="144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55" name="Google Shape;3855;p31"/>
            <p:cNvSpPr/>
            <p:nvPr/>
          </p:nvSpPr>
          <p:spPr>
            <a:xfrm>
              <a:off x="3967175" y="1906600"/>
              <a:ext cx="1937175" cy="1643100"/>
            </a:xfrm>
            <a:custGeom>
              <a:avLst/>
              <a:gdLst/>
              <a:ahLst/>
              <a:cxnLst/>
              <a:rect l="l" t="t" r="r" b="b"/>
              <a:pathLst>
                <a:path w="77487" h="65724" fill="none" extrusionOk="0">
                  <a:moveTo>
                    <a:pt x="0" y="65724"/>
                  </a:moveTo>
                  <a:cubicBezTo>
                    <a:pt x="1194" y="64832"/>
                    <a:pt x="17685" y="63384"/>
                    <a:pt x="23176" y="49806"/>
                  </a:cubicBezTo>
                  <a:cubicBezTo>
                    <a:pt x="28652" y="36229"/>
                    <a:pt x="35846" y="33443"/>
                    <a:pt x="45747" y="28573"/>
                  </a:cubicBezTo>
                  <a:cubicBezTo>
                    <a:pt x="55648" y="23702"/>
                    <a:pt x="53260" y="15791"/>
                    <a:pt x="61283" y="7896"/>
                  </a:cubicBezTo>
                  <a:cubicBezTo>
                    <a:pt x="69305" y="1"/>
                    <a:pt x="73491" y="6081"/>
                    <a:pt x="77487" y="135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56" name="Google Shape;3856;p31"/>
            <p:cNvSpPr/>
            <p:nvPr/>
          </p:nvSpPr>
          <p:spPr>
            <a:xfrm>
              <a:off x="3963200" y="1909400"/>
              <a:ext cx="1942350" cy="1654225"/>
            </a:xfrm>
            <a:custGeom>
              <a:avLst/>
              <a:gdLst/>
              <a:ahLst/>
              <a:cxnLst/>
              <a:rect l="l" t="t" r="r" b="b"/>
              <a:pathLst>
                <a:path w="77694" h="66169" fill="none" extrusionOk="0">
                  <a:moveTo>
                    <a:pt x="0" y="66169"/>
                  </a:moveTo>
                  <a:cubicBezTo>
                    <a:pt x="1130" y="65341"/>
                    <a:pt x="17923" y="63702"/>
                    <a:pt x="23399" y="49901"/>
                  </a:cubicBezTo>
                  <a:cubicBezTo>
                    <a:pt x="28890" y="36085"/>
                    <a:pt x="36165" y="33570"/>
                    <a:pt x="46113" y="28620"/>
                  </a:cubicBezTo>
                  <a:cubicBezTo>
                    <a:pt x="56046" y="23669"/>
                    <a:pt x="53531" y="15488"/>
                    <a:pt x="61537" y="7736"/>
                  </a:cubicBezTo>
                  <a:cubicBezTo>
                    <a:pt x="69544" y="0"/>
                    <a:pt x="73618" y="6049"/>
                    <a:pt x="77693" y="122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57" name="Google Shape;3857;p31"/>
            <p:cNvSpPr/>
            <p:nvPr/>
          </p:nvSpPr>
          <p:spPr>
            <a:xfrm>
              <a:off x="3959225" y="1911775"/>
              <a:ext cx="1947525" cy="1665800"/>
            </a:xfrm>
            <a:custGeom>
              <a:avLst/>
              <a:gdLst/>
              <a:ahLst/>
              <a:cxnLst/>
              <a:rect l="l" t="t" r="r" b="b"/>
              <a:pathLst>
                <a:path w="77901" h="66632" fill="none" extrusionOk="0">
                  <a:moveTo>
                    <a:pt x="0" y="66631"/>
                  </a:moveTo>
                  <a:cubicBezTo>
                    <a:pt x="1051" y="65851"/>
                    <a:pt x="18178" y="64052"/>
                    <a:pt x="23653" y="50013"/>
                  </a:cubicBezTo>
                  <a:cubicBezTo>
                    <a:pt x="29113" y="35974"/>
                    <a:pt x="36483" y="33714"/>
                    <a:pt x="46463" y="28684"/>
                  </a:cubicBezTo>
                  <a:cubicBezTo>
                    <a:pt x="56443" y="23654"/>
                    <a:pt x="53817" y="15186"/>
                    <a:pt x="61807" y="7593"/>
                  </a:cubicBezTo>
                  <a:cubicBezTo>
                    <a:pt x="69798" y="1"/>
                    <a:pt x="73761" y="6033"/>
                    <a:pt x="77900" y="111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58" name="Google Shape;3858;p31"/>
            <p:cNvSpPr/>
            <p:nvPr/>
          </p:nvSpPr>
          <p:spPr>
            <a:xfrm>
              <a:off x="3955225" y="1914175"/>
              <a:ext cx="1952700" cy="1677325"/>
            </a:xfrm>
            <a:custGeom>
              <a:avLst/>
              <a:gdLst/>
              <a:ahLst/>
              <a:cxnLst/>
              <a:rect l="l" t="t" r="r" b="b"/>
              <a:pathLst>
                <a:path w="78108" h="67093" fill="none" extrusionOk="0">
                  <a:moveTo>
                    <a:pt x="1" y="67092"/>
                  </a:moveTo>
                  <a:cubicBezTo>
                    <a:pt x="988" y="66360"/>
                    <a:pt x="18433" y="64386"/>
                    <a:pt x="23893" y="50124"/>
                  </a:cubicBezTo>
                  <a:cubicBezTo>
                    <a:pt x="29337" y="35862"/>
                    <a:pt x="36818" y="33857"/>
                    <a:pt x="46830" y="28747"/>
                  </a:cubicBezTo>
                  <a:cubicBezTo>
                    <a:pt x="56858" y="23622"/>
                    <a:pt x="54104" y="14883"/>
                    <a:pt x="62079" y="7450"/>
                  </a:cubicBezTo>
                  <a:cubicBezTo>
                    <a:pt x="70038" y="0"/>
                    <a:pt x="73890" y="6017"/>
                    <a:pt x="78108" y="1019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59" name="Google Shape;3859;p31"/>
            <p:cNvSpPr/>
            <p:nvPr/>
          </p:nvSpPr>
          <p:spPr>
            <a:xfrm>
              <a:off x="3951250" y="1916950"/>
              <a:ext cx="1957875" cy="1688475"/>
            </a:xfrm>
            <a:custGeom>
              <a:avLst/>
              <a:gdLst/>
              <a:ahLst/>
              <a:cxnLst/>
              <a:rect l="l" t="t" r="r" b="b"/>
              <a:pathLst>
                <a:path w="78315" h="67539" fill="none" extrusionOk="0">
                  <a:moveTo>
                    <a:pt x="1" y="67538"/>
                  </a:moveTo>
                  <a:cubicBezTo>
                    <a:pt x="908" y="66854"/>
                    <a:pt x="18672" y="64721"/>
                    <a:pt x="24132" y="50220"/>
                  </a:cubicBezTo>
                  <a:cubicBezTo>
                    <a:pt x="29575" y="35735"/>
                    <a:pt x="37136" y="33984"/>
                    <a:pt x="47196" y="28779"/>
                  </a:cubicBezTo>
                  <a:cubicBezTo>
                    <a:pt x="57256" y="23590"/>
                    <a:pt x="54391" y="14581"/>
                    <a:pt x="62333" y="7291"/>
                  </a:cubicBezTo>
                  <a:cubicBezTo>
                    <a:pt x="70292" y="1"/>
                    <a:pt x="74017" y="5986"/>
                    <a:pt x="78315" y="892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60" name="Google Shape;3860;p31"/>
            <p:cNvSpPr/>
            <p:nvPr/>
          </p:nvSpPr>
          <p:spPr>
            <a:xfrm>
              <a:off x="3947275" y="1919350"/>
              <a:ext cx="1963050" cy="1700000"/>
            </a:xfrm>
            <a:custGeom>
              <a:avLst/>
              <a:gdLst/>
              <a:ahLst/>
              <a:cxnLst/>
              <a:rect l="l" t="t" r="r" b="b"/>
              <a:pathLst>
                <a:path w="78522" h="68000" fill="none" extrusionOk="0">
                  <a:moveTo>
                    <a:pt x="1" y="67999"/>
                  </a:moveTo>
                  <a:cubicBezTo>
                    <a:pt x="844" y="67363"/>
                    <a:pt x="18926" y="65071"/>
                    <a:pt x="24370" y="50331"/>
                  </a:cubicBezTo>
                  <a:cubicBezTo>
                    <a:pt x="29798" y="35607"/>
                    <a:pt x="37470" y="34127"/>
                    <a:pt x="47562" y="28843"/>
                  </a:cubicBezTo>
                  <a:cubicBezTo>
                    <a:pt x="57654" y="23574"/>
                    <a:pt x="54661" y="14278"/>
                    <a:pt x="62604" y="7131"/>
                  </a:cubicBezTo>
                  <a:cubicBezTo>
                    <a:pt x="70531" y="0"/>
                    <a:pt x="74160" y="5953"/>
                    <a:pt x="78521" y="78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61" name="Google Shape;3861;p31"/>
            <p:cNvSpPr/>
            <p:nvPr/>
          </p:nvSpPr>
          <p:spPr>
            <a:xfrm>
              <a:off x="3943300" y="1921725"/>
              <a:ext cx="1968225" cy="1711150"/>
            </a:xfrm>
            <a:custGeom>
              <a:avLst/>
              <a:gdLst/>
              <a:ahLst/>
              <a:cxnLst/>
              <a:rect l="l" t="t" r="r" b="b"/>
              <a:pathLst>
                <a:path w="78729" h="68446" fill="none" extrusionOk="0">
                  <a:moveTo>
                    <a:pt x="0" y="68446"/>
                  </a:moveTo>
                  <a:cubicBezTo>
                    <a:pt x="764" y="67873"/>
                    <a:pt x="19165" y="65405"/>
                    <a:pt x="24609" y="50459"/>
                  </a:cubicBezTo>
                  <a:cubicBezTo>
                    <a:pt x="30037" y="35497"/>
                    <a:pt x="37788" y="34271"/>
                    <a:pt x="47928" y="28907"/>
                  </a:cubicBezTo>
                  <a:cubicBezTo>
                    <a:pt x="58067" y="23558"/>
                    <a:pt x="54947" y="13976"/>
                    <a:pt x="62858" y="6988"/>
                  </a:cubicBezTo>
                  <a:cubicBezTo>
                    <a:pt x="70785" y="1"/>
                    <a:pt x="74287" y="5938"/>
                    <a:pt x="78728" y="685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62" name="Google Shape;3862;p31"/>
            <p:cNvSpPr/>
            <p:nvPr/>
          </p:nvSpPr>
          <p:spPr>
            <a:xfrm>
              <a:off x="3939325" y="1924525"/>
              <a:ext cx="1973375" cy="1722275"/>
            </a:xfrm>
            <a:custGeom>
              <a:avLst/>
              <a:gdLst/>
              <a:ahLst/>
              <a:cxnLst/>
              <a:rect l="l" t="t" r="r" b="b"/>
              <a:pathLst>
                <a:path w="78935" h="68891" fill="none" extrusionOk="0">
                  <a:moveTo>
                    <a:pt x="0" y="68891"/>
                  </a:moveTo>
                  <a:cubicBezTo>
                    <a:pt x="701" y="68381"/>
                    <a:pt x="19419" y="65739"/>
                    <a:pt x="24847" y="50554"/>
                  </a:cubicBezTo>
                  <a:cubicBezTo>
                    <a:pt x="30259" y="35369"/>
                    <a:pt x="38122" y="34382"/>
                    <a:pt x="48294" y="28954"/>
                  </a:cubicBezTo>
                  <a:cubicBezTo>
                    <a:pt x="58465" y="23510"/>
                    <a:pt x="55234" y="13657"/>
                    <a:pt x="63129" y="6829"/>
                  </a:cubicBezTo>
                  <a:cubicBezTo>
                    <a:pt x="71040" y="0"/>
                    <a:pt x="74430" y="5905"/>
                    <a:pt x="78935" y="557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63" name="Google Shape;3863;p31"/>
            <p:cNvSpPr/>
            <p:nvPr/>
          </p:nvSpPr>
          <p:spPr>
            <a:xfrm>
              <a:off x="3935350" y="1926900"/>
              <a:ext cx="1978550" cy="1733825"/>
            </a:xfrm>
            <a:custGeom>
              <a:avLst/>
              <a:gdLst/>
              <a:ahLst/>
              <a:cxnLst/>
              <a:rect l="l" t="t" r="r" b="b"/>
              <a:pathLst>
                <a:path w="79142" h="69353" fill="none" extrusionOk="0">
                  <a:moveTo>
                    <a:pt x="0" y="69353"/>
                  </a:moveTo>
                  <a:cubicBezTo>
                    <a:pt x="621" y="68891"/>
                    <a:pt x="19674" y="66074"/>
                    <a:pt x="25086" y="50666"/>
                  </a:cubicBezTo>
                  <a:cubicBezTo>
                    <a:pt x="30498" y="35258"/>
                    <a:pt x="38441" y="34526"/>
                    <a:pt x="48660" y="29018"/>
                  </a:cubicBezTo>
                  <a:cubicBezTo>
                    <a:pt x="58863" y="23495"/>
                    <a:pt x="55504" y="13371"/>
                    <a:pt x="63399" y="6686"/>
                  </a:cubicBezTo>
                  <a:cubicBezTo>
                    <a:pt x="71278" y="1"/>
                    <a:pt x="74557" y="5890"/>
                    <a:pt x="79142" y="446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64" name="Google Shape;3864;p31"/>
            <p:cNvSpPr/>
            <p:nvPr/>
          </p:nvSpPr>
          <p:spPr>
            <a:xfrm>
              <a:off x="3931350" y="1929700"/>
              <a:ext cx="1984150" cy="1744950"/>
            </a:xfrm>
            <a:custGeom>
              <a:avLst/>
              <a:gdLst/>
              <a:ahLst/>
              <a:cxnLst/>
              <a:rect l="l" t="t" r="r" b="b"/>
              <a:pathLst>
                <a:path w="79366" h="69798" fill="none" extrusionOk="0">
                  <a:moveTo>
                    <a:pt x="1" y="69798"/>
                  </a:moveTo>
                  <a:cubicBezTo>
                    <a:pt x="558" y="69384"/>
                    <a:pt x="19914" y="66408"/>
                    <a:pt x="25325" y="50761"/>
                  </a:cubicBezTo>
                  <a:cubicBezTo>
                    <a:pt x="30722" y="35114"/>
                    <a:pt x="38760" y="34652"/>
                    <a:pt x="49011" y="29065"/>
                  </a:cubicBezTo>
                  <a:cubicBezTo>
                    <a:pt x="59261" y="23462"/>
                    <a:pt x="55791" y="13052"/>
                    <a:pt x="63655" y="6526"/>
                  </a:cubicBezTo>
                  <a:cubicBezTo>
                    <a:pt x="71534" y="0"/>
                    <a:pt x="74701" y="5858"/>
                    <a:pt x="79365" y="334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65" name="Google Shape;3865;p31"/>
            <p:cNvSpPr/>
            <p:nvPr/>
          </p:nvSpPr>
          <p:spPr>
            <a:xfrm>
              <a:off x="3926975" y="1932075"/>
              <a:ext cx="1989700" cy="1756525"/>
            </a:xfrm>
            <a:custGeom>
              <a:avLst/>
              <a:gdLst/>
              <a:ahLst/>
              <a:cxnLst/>
              <a:rect l="l" t="t" r="r" b="b"/>
              <a:pathLst>
                <a:path w="79588" h="70261" fill="none" extrusionOk="0">
                  <a:moveTo>
                    <a:pt x="1" y="70260"/>
                  </a:moveTo>
                  <a:cubicBezTo>
                    <a:pt x="494" y="69894"/>
                    <a:pt x="20184" y="66758"/>
                    <a:pt x="25580" y="50873"/>
                  </a:cubicBezTo>
                  <a:cubicBezTo>
                    <a:pt x="30960" y="35003"/>
                    <a:pt x="39110" y="34796"/>
                    <a:pt x="49393" y="29114"/>
                  </a:cubicBezTo>
                  <a:cubicBezTo>
                    <a:pt x="59691" y="23447"/>
                    <a:pt x="56094" y="12750"/>
                    <a:pt x="63941" y="6383"/>
                  </a:cubicBezTo>
                  <a:cubicBezTo>
                    <a:pt x="71788" y="1"/>
                    <a:pt x="74845" y="5842"/>
                    <a:pt x="79588" y="223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66" name="Google Shape;3866;p31"/>
            <p:cNvSpPr/>
            <p:nvPr/>
          </p:nvSpPr>
          <p:spPr>
            <a:xfrm>
              <a:off x="3923000" y="1934475"/>
              <a:ext cx="1994875" cy="1768050"/>
            </a:xfrm>
            <a:custGeom>
              <a:avLst/>
              <a:gdLst/>
              <a:ahLst/>
              <a:cxnLst/>
              <a:rect l="l" t="t" r="r" b="b"/>
              <a:pathLst>
                <a:path w="79795" h="70722" fill="none" extrusionOk="0">
                  <a:moveTo>
                    <a:pt x="1" y="70721"/>
                  </a:moveTo>
                  <a:cubicBezTo>
                    <a:pt x="430" y="70403"/>
                    <a:pt x="20423" y="67092"/>
                    <a:pt x="25819" y="50999"/>
                  </a:cubicBezTo>
                  <a:cubicBezTo>
                    <a:pt x="31199" y="34891"/>
                    <a:pt x="39428" y="34939"/>
                    <a:pt x="49759" y="29177"/>
                  </a:cubicBezTo>
                  <a:cubicBezTo>
                    <a:pt x="60089" y="23415"/>
                    <a:pt x="56380" y="12463"/>
                    <a:pt x="64212" y="6224"/>
                  </a:cubicBezTo>
                  <a:cubicBezTo>
                    <a:pt x="72043" y="0"/>
                    <a:pt x="74972" y="5826"/>
                    <a:pt x="79795" y="11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67" name="Google Shape;3867;p31"/>
            <p:cNvSpPr/>
            <p:nvPr/>
          </p:nvSpPr>
          <p:spPr>
            <a:xfrm>
              <a:off x="3919025" y="1937250"/>
              <a:ext cx="2000050" cy="1779200"/>
            </a:xfrm>
            <a:custGeom>
              <a:avLst/>
              <a:gdLst/>
              <a:ahLst/>
              <a:cxnLst/>
              <a:rect l="l" t="t" r="r" b="b"/>
              <a:pathLst>
                <a:path w="80002" h="71168" fill="none" extrusionOk="0">
                  <a:moveTo>
                    <a:pt x="0" y="71167"/>
                  </a:moveTo>
                  <a:cubicBezTo>
                    <a:pt x="351" y="70913"/>
                    <a:pt x="20677" y="67427"/>
                    <a:pt x="26057" y="51095"/>
                  </a:cubicBezTo>
                  <a:cubicBezTo>
                    <a:pt x="31421" y="34764"/>
                    <a:pt x="39762" y="35067"/>
                    <a:pt x="50124" y="29225"/>
                  </a:cubicBezTo>
                  <a:cubicBezTo>
                    <a:pt x="60487" y="23383"/>
                    <a:pt x="56651" y="12145"/>
                    <a:pt x="64466" y="6065"/>
                  </a:cubicBezTo>
                  <a:cubicBezTo>
                    <a:pt x="72297" y="0"/>
                    <a:pt x="75115" y="5779"/>
                    <a:pt x="80001" y="0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68" name="Google Shape;3868;p31"/>
            <p:cNvSpPr/>
            <p:nvPr/>
          </p:nvSpPr>
          <p:spPr>
            <a:xfrm>
              <a:off x="3915050" y="1936850"/>
              <a:ext cx="2005225" cy="1793525"/>
            </a:xfrm>
            <a:custGeom>
              <a:avLst/>
              <a:gdLst/>
              <a:ahLst/>
              <a:cxnLst/>
              <a:rect l="l" t="t" r="r" b="b"/>
              <a:pathLst>
                <a:path w="80209" h="71741" fill="none" extrusionOk="0">
                  <a:moveTo>
                    <a:pt x="0" y="71740"/>
                  </a:moveTo>
                  <a:cubicBezTo>
                    <a:pt x="287" y="71533"/>
                    <a:pt x="20916" y="67872"/>
                    <a:pt x="26296" y="51318"/>
                  </a:cubicBezTo>
                  <a:cubicBezTo>
                    <a:pt x="31660" y="34748"/>
                    <a:pt x="40080" y="35321"/>
                    <a:pt x="50490" y="29400"/>
                  </a:cubicBezTo>
                  <a:cubicBezTo>
                    <a:pt x="60900" y="23479"/>
                    <a:pt x="56937" y="11955"/>
                    <a:pt x="64736" y="6033"/>
                  </a:cubicBezTo>
                  <a:cubicBezTo>
                    <a:pt x="72536" y="112"/>
                    <a:pt x="75242" y="5874"/>
                    <a:pt x="80208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69" name="Google Shape;3869;p31"/>
            <p:cNvSpPr/>
            <p:nvPr/>
          </p:nvSpPr>
          <p:spPr>
            <a:xfrm>
              <a:off x="3911075" y="1936850"/>
              <a:ext cx="2010375" cy="1807450"/>
            </a:xfrm>
            <a:custGeom>
              <a:avLst/>
              <a:gdLst/>
              <a:ahLst/>
              <a:cxnLst/>
              <a:rect l="l" t="t" r="r" b="b"/>
              <a:pathLst>
                <a:path w="80415" h="72298" fill="none" extrusionOk="0">
                  <a:moveTo>
                    <a:pt x="0" y="72297"/>
                  </a:moveTo>
                  <a:cubicBezTo>
                    <a:pt x="207" y="72138"/>
                    <a:pt x="21170" y="68318"/>
                    <a:pt x="26534" y="51525"/>
                  </a:cubicBezTo>
                  <a:cubicBezTo>
                    <a:pt x="31883" y="34732"/>
                    <a:pt x="40399" y="35560"/>
                    <a:pt x="50856" y="29559"/>
                  </a:cubicBezTo>
                  <a:cubicBezTo>
                    <a:pt x="61298" y="23558"/>
                    <a:pt x="57223" y="11764"/>
                    <a:pt x="65007" y="5986"/>
                  </a:cubicBezTo>
                  <a:cubicBezTo>
                    <a:pt x="72791" y="207"/>
                    <a:pt x="75385" y="5954"/>
                    <a:pt x="80415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70" name="Google Shape;3870;p31"/>
            <p:cNvSpPr/>
            <p:nvPr/>
          </p:nvSpPr>
          <p:spPr>
            <a:xfrm>
              <a:off x="3907075" y="1936450"/>
              <a:ext cx="2015575" cy="1821775"/>
            </a:xfrm>
            <a:custGeom>
              <a:avLst/>
              <a:gdLst/>
              <a:ahLst/>
              <a:cxnLst/>
              <a:rect l="l" t="t" r="r" b="b"/>
              <a:pathLst>
                <a:path w="80623" h="72871" fill="none" extrusionOk="0">
                  <a:moveTo>
                    <a:pt x="1" y="72871"/>
                  </a:moveTo>
                  <a:cubicBezTo>
                    <a:pt x="144" y="72759"/>
                    <a:pt x="21426" y="68764"/>
                    <a:pt x="26774" y="51748"/>
                  </a:cubicBezTo>
                  <a:cubicBezTo>
                    <a:pt x="32122" y="34732"/>
                    <a:pt x="40734" y="35815"/>
                    <a:pt x="51223" y="29734"/>
                  </a:cubicBezTo>
                  <a:cubicBezTo>
                    <a:pt x="61697" y="23638"/>
                    <a:pt x="57495" y="11573"/>
                    <a:pt x="65262" y="5954"/>
                  </a:cubicBezTo>
                  <a:cubicBezTo>
                    <a:pt x="73030" y="335"/>
                    <a:pt x="75513" y="6049"/>
                    <a:pt x="80623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71" name="Google Shape;3871;p31"/>
            <p:cNvSpPr/>
            <p:nvPr/>
          </p:nvSpPr>
          <p:spPr>
            <a:xfrm>
              <a:off x="3903100" y="1936050"/>
              <a:ext cx="2020750" cy="1836100"/>
            </a:xfrm>
            <a:custGeom>
              <a:avLst/>
              <a:gdLst/>
              <a:ahLst/>
              <a:cxnLst/>
              <a:rect l="l" t="t" r="r" b="b"/>
              <a:pathLst>
                <a:path w="80830" h="73444" fill="none" extrusionOk="0">
                  <a:moveTo>
                    <a:pt x="1" y="73444"/>
                  </a:moveTo>
                  <a:cubicBezTo>
                    <a:pt x="64" y="73380"/>
                    <a:pt x="21664" y="69226"/>
                    <a:pt x="27013" y="51971"/>
                  </a:cubicBezTo>
                  <a:cubicBezTo>
                    <a:pt x="32345" y="34733"/>
                    <a:pt x="41052" y="36070"/>
                    <a:pt x="51573" y="29910"/>
                  </a:cubicBezTo>
                  <a:cubicBezTo>
                    <a:pt x="62111" y="23734"/>
                    <a:pt x="57781" y="11382"/>
                    <a:pt x="65533" y="5922"/>
                  </a:cubicBezTo>
                  <a:cubicBezTo>
                    <a:pt x="73285" y="446"/>
                    <a:pt x="75656" y="6145"/>
                    <a:pt x="80829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72" name="Google Shape;3872;p31"/>
            <p:cNvSpPr/>
            <p:nvPr/>
          </p:nvSpPr>
          <p:spPr>
            <a:xfrm>
              <a:off x="3899125" y="1936050"/>
              <a:ext cx="2025925" cy="1849625"/>
            </a:xfrm>
            <a:custGeom>
              <a:avLst/>
              <a:gdLst/>
              <a:ahLst/>
              <a:cxnLst/>
              <a:rect l="l" t="t" r="r" b="b"/>
              <a:pathLst>
                <a:path w="81037" h="73985" fill="none" extrusionOk="0">
                  <a:moveTo>
                    <a:pt x="1" y="73985"/>
                  </a:moveTo>
                  <a:cubicBezTo>
                    <a:pt x="1" y="73985"/>
                    <a:pt x="21919" y="69671"/>
                    <a:pt x="27251" y="52194"/>
                  </a:cubicBezTo>
                  <a:cubicBezTo>
                    <a:pt x="32568" y="34717"/>
                    <a:pt x="41386" y="36308"/>
                    <a:pt x="51939" y="30053"/>
                  </a:cubicBezTo>
                  <a:cubicBezTo>
                    <a:pt x="62508" y="23813"/>
                    <a:pt x="58067" y="11175"/>
                    <a:pt x="65803" y="5858"/>
                  </a:cubicBezTo>
                  <a:cubicBezTo>
                    <a:pt x="73523" y="558"/>
                    <a:pt x="75783" y="6224"/>
                    <a:pt x="81036" y="1"/>
                  </a:cubicBezTo>
                </a:path>
              </a:pathLst>
            </a:custGeom>
            <a:noFill/>
            <a:ln w="2000" cap="flat" cmpd="sng">
              <a:solidFill>
                <a:schemeClr val="dk1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sp>
        <p:nvSpPr>
          <p:cNvPr id="3873" name="Google Shape;3873;p31"/>
          <p:cNvSpPr/>
          <p:nvPr/>
        </p:nvSpPr>
        <p:spPr>
          <a:xfrm rot="-5173964" flipH="1">
            <a:off x="15741289" y="6612969"/>
            <a:ext cx="12596613" cy="15523359"/>
          </a:xfrm>
          <a:custGeom>
            <a:avLst/>
            <a:gdLst/>
            <a:ahLst/>
            <a:cxnLst/>
            <a:rect l="l" t="t" r="r" b="b"/>
            <a:pathLst>
              <a:path w="62891" h="68923" extrusionOk="0">
                <a:moveTo>
                  <a:pt x="62890" y="0"/>
                </a:moveTo>
                <a:cubicBezTo>
                  <a:pt x="28158" y="0"/>
                  <a:pt x="0" y="28158"/>
                  <a:pt x="0" y="62906"/>
                </a:cubicBezTo>
                <a:lnTo>
                  <a:pt x="0" y="62906"/>
                </a:lnTo>
                <a:lnTo>
                  <a:pt x="0" y="68922"/>
                </a:lnTo>
                <a:cubicBezTo>
                  <a:pt x="0" y="34191"/>
                  <a:pt x="28158" y="6017"/>
                  <a:pt x="62890" y="6017"/>
                </a:cubicBezTo>
                <a:lnTo>
                  <a:pt x="62890" y="6017"/>
                </a:lnTo>
                <a:lnTo>
                  <a:pt x="62890" y="6017"/>
                </a:lnTo>
                <a:lnTo>
                  <a:pt x="62890" y="0"/>
                </a:lnTo>
                <a:close/>
              </a:path>
            </a:pathLst>
          </a:custGeom>
          <a:solidFill>
            <a:srgbClr val="FF881C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3874" name="Google Shape;3874;p31"/>
          <p:cNvSpPr/>
          <p:nvPr/>
        </p:nvSpPr>
        <p:spPr>
          <a:xfrm rot="-6219643">
            <a:off x="-10130771" y="-14324264"/>
            <a:ext cx="19717939" cy="17129002"/>
          </a:xfrm>
          <a:prstGeom prst="flowChartOnlineStorag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sp>
        <p:nvSpPr>
          <p:cNvPr id="3875" name="Google Shape;3875;p31"/>
          <p:cNvSpPr/>
          <p:nvPr/>
        </p:nvSpPr>
        <p:spPr>
          <a:xfrm rot="-8518940">
            <a:off x="-5015010" y="-7479367"/>
            <a:ext cx="12593213" cy="15527341"/>
          </a:xfrm>
          <a:custGeom>
            <a:avLst/>
            <a:gdLst/>
            <a:ahLst/>
            <a:cxnLst/>
            <a:rect l="l" t="t" r="r" b="b"/>
            <a:pathLst>
              <a:path w="62891" h="68923" extrusionOk="0">
                <a:moveTo>
                  <a:pt x="62890" y="0"/>
                </a:moveTo>
                <a:cubicBezTo>
                  <a:pt x="28158" y="0"/>
                  <a:pt x="0" y="28158"/>
                  <a:pt x="0" y="62906"/>
                </a:cubicBezTo>
                <a:lnTo>
                  <a:pt x="0" y="62906"/>
                </a:lnTo>
                <a:lnTo>
                  <a:pt x="0" y="68922"/>
                </a:lnTo>
                <a:cubicBezTo>
                  <a:pt x="0" y="34191"/>
                  <a:pt x="28158" y="6017"/>
                  <a:pt x="62890" y="6017"/>
                </a:cubicBezTo>
                <a:lnTo>
                  <a:pt x="62890" y="6017"/>
                </a:lnTo>
                <a:lnTo>
                  <a:pt x="62890" y="6017"/>
                </a:lnTo>
                <a:lnTo>
                  <a:pt x="62890" y="0"/>
                </a:lnTo>
                <a:close/>
              </a:path>
            </a:pathLst>
          </a:custGeom>
          <a:solidFill>
            <a:srgbClr val="FF881C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2"/>
          </a:p>
        </p:txBody>
      </p:sp>
      <p:grpSp>
        <p:nvGrpSpPr>
          <p:cNvPr id="3876" name="Google Shape;3876;p31"/>
          <p:cNvGrpSpPr/>
          <p:nvPr/>
        </p:nvGrpSpPr>
        <p:grpSpPr>
          <a:xfrm>
            <a:off x="21074494" y="1151000"/>
            <a:ext cx="1410833" cy="1411200"/>
            <a:chOff x="797275" y="458600"/>
            <a:chExt cx="529200" cy="529200"/>
          </a:xfrm>
        </p:grpSpPr>
        <p:sp>
          <p:nvSpPr>
            <p:cNvPr id="3877" name="Google Shape;3877;p31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78" name="Google Shape;3878;p31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grpSp>
        <p:nvGrpSpPr>
          <p:cNvPr id="3879" name="Google Shape;3879;p31"/>
          <p:cNvGrpSpPr/>
          <p:nvPr/>
        </p:nvGrpSpPr>
        <p:grpSpPr>
          <a:xfrm flipH="1">
            <a:off x="-941887" y="10773404"/>
            <a:ext cx="4288470" cy="714931"/>
            <a:chOff x="684450" y="451550"/>
            <a:chExt cx="3132000" cy="522000"/>
          </a:xfrm>
        </p:grpSpPr>
        <p:sp>
          <p:nvSpPr>
            <p:cNvPr id="3880" name="Google Shape;3880;p31"/>
            <p:cNvSpPr/>
            <p:nvPr/>
          </p:nvSpPr>
          <p:spPr>
            <a:xfrm>
              <a:off x="684450" y="451550"/>
              <a:ext cx="3132000" cy="522000"/>
            </a:xfrm>
            <a:prstGeom prst="roundRect">
              <a:avLst>
                <a:gd name="adj" fmla="val 2499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81" name="Google Shape;3881;p31"/>
            <p:cNvSpPr/>
            <p:nvPr/>
          </p:nvSpPr>
          <p:spPr>
            <a:xfrm>
              <a:off x="945450" y="451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82" name="Google Shape;3882;p31"/>
            <p:cNvSpPr/>
            <p:nvPr/>
          </p:nvSpPr>
          <p:spPr>
            <a:xfrm>
              <a:off x="1206450" y="712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83" name="Google Shape;3883;p31"/>
            <p:cNvSpPr/>
            <p:nvPr/>
          </p:nvSpPr>
          <p:spPr>
            <a:xfrm>
              <a:off x="1467450" y="451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84" name="Google Shape;3884;p31"/>
            <p:cNvSpPr/>
            <p:nvPr/>
          </p:nvSpPr>
          <p:spPr>
            <a:xfrm>
              <a:off x="1728450" y="712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85" name="Google Shape;3885;p31"/>
            <p:cNvSpPr/>
            <p:nvPr/>
          </p:nvSpPr>
          <p:spPr>
            <a:xfrm>
              <a:off x="1989450" y="451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86" name="Google Shape;3886;p31"/>
            <p:cNvSpPr/>
            <p:nvPr/>
          </p:nvSpPr>
          <p:spPr>
            <a:xfrm>
              <a:off x="2250450" y="712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87" name="Google Shape;3887;p31"/>
            <p:cNvSpPr/>
            <p:nvPr/>
          </p:nvSpPr>
          <p:spPr>
            <a:xfrm>
              <a:off x="2511450" y="451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88" name="Google Shape;3888;p31"/>
            <p:cNvSpPr/>
            <p:nvPr/>
          </p:nvSpPr>
          <p:spPr>
            <a:xfrm>
              <a:off x="2772450" y="712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89" name="Google Shape;3889;p31"/>
            <p:cNvSpPr/>
            <p:nvPr/>
          </p:nvSpPr>
          <p:spPr>
            <a:xfrm>
              <a:off x="3033450" y="451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90" name="Google Shape;3890;p31"/>
            <p:cNvSpPr/>
            <p:nvPr/>
          </p:nvSpPr>
          <p:spPr>
            <a:xfrm>
              <a:off x="3294450" y="712550"/>
              <a:ext cx="261000" cy="26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91" name="Google Shape;3891;p31"/>
            <p:cNvSpPr/>
            <p:nvPr/>
          </p:nvSpPr>
          <p:spPr>
            <a:xfrm>
              <a:off x="3555450" y="451550"/>
              <a:ext cx="261000" cy="261000"/>
            </a:xfrm>
            <a:prstGeom prst="round1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  <p:sp>
          <p:nvSpPr>
            <p:cNvPr id="3892" name="Google Shape;3892;p31"/>
            <p:cNvSpPr/>
            <p:nvPr/>
          </p:nvSpPr>
          <p:spPr>
            <a:xfrm rot="-5400000" flipH="1">
              <a:off x="684450" y="712550"/>
              <a:ext cx="261000" cy="261000"/>
            </a:xfrm>
            <a:prstGeom prst="round1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952"/>
            </a:p>
          </p:txBody>
        </p:sp>
      </p:grpSp>
      <p:grpSp>
        <p:nvGrpSpPr>
          <p:cNvPr id="3893" name="Google Shape;3893;p31"/>
          <p:cNvGrpSpPr/>
          <p:nvPr/>
        </p:nvGrpSpPr>
        <p:grpSpPr>
          <a:xfrm flipH="1">
            <a:off x="18953557" y="7267721"/>
            <a:ext cx="1102985" cy="1079651"/>
            <a:chOff x="5573871" y="1447369"/>
            <a:chExt cx="413727" cy="404869"/>
          </a:xfrm>
        </p:grpSpPr>
        <p:grpSp>
          <p:nvGrpSpPr>
            <p:cNvPr id="3894" name="Google Shape;3894;p31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3895" name="Google Shape;3895;p31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6" name="Google Shape;3896;p31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97" name="Google Shape;3897;p31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3898" name="Google Shape;3898;p31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9" name="Google Shape;3899;p31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00" name="Google Shape;3900;p31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3901" name="Google Shape;3901;p31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2" name="Google Shape;3902;p31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984" y="1186733"/>
            <a:ext cx="22715683" cy="15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984" y="3073267"/>
            <a:ext cx="22715683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●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○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■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●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○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■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●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○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mo"/>
              <a:buChar char="■"/>
              <a:defRPr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2" r:id="rId6"/>
    <p:sldLayoutId id="2147483675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.xm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chart" Target="../charts/chart4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9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5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7.svg"/><Relationship Id="rId5" Type="http://schemas.openxmlformats.org/officeDocument/2006/relationships/diagramData" Target="../diagrams/data1.xml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7.svg"/><Relationship Id="rId5" Type="http://schemas.openxmlformats.org/officeDocument/2006/relationships/diagramData" Target="../diagrams/data2.xml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5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chart" Target="../charts/chart55.xml"/><Relationship Id="rId15" Type="http://schemas.openxmlformats.org/officeDocument/2006/relationships/image" Target="../media/image24.sv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33.svg"/><Relationship Id="rId1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35"/>
          <p:cNvSpPr txBox="1">
            <a:spLocks noGrp="1"/>
          </p:cNvSpPr>
          <p:nvPr>
            <p:ph type="subTitle" idx="1"/>
          </p:nvPr>
        </p:nvSpPr>
        <p:spPr>
          <a:xfrm>
            <a:off x="2187277" y="7653010"/>
            <a:ext cx="9142111" cy="1542798"/>
          </a:xfrm>
          <a:prstGeom prst="rect">
            <a:avLst/>
          </a:prstGeom>
        </p:spPr>
        <p:txBody>
          <a:bodyPr spcFirstLastPara="1" wrap="square" lIns="97508" tIns="97508" rIns="97508" bIns="97508" anchor="t" anchorCtr="0">
            <a:noAutofit/>
          </a:bodyPr>
          <a:lstStyle/>
          <a:p>
            <a:pPr marL="0" indent="0">
              <a:buSzPts val="2400"/>
            </a:pPr>
            <a:r>
              <a:rPr lang="en" sz="5332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/>
                <a:sym typeface="Montserrat Black"/>
              </a:rPr>
              <a:t>INFORME DE EJECUCIÓN POA 2022</a:t>
            </a:r>
            <a:endParaRPr sz="5332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/>
              <a:sym typeface="Montserrat Black"/>
            </a:endParaRPr>
          </a:p>
        </p:txBody>
      </p:sp>
      <p:grpSp>
        <p:nvGrpSpPr>
          <p:cNvPr id="3919" name="Google Shape;3919;p35"/>
          <p:cNvGrpSpPr/>
          <p:nvPr/>
        </p:nvGrpSpPr>
        <p:grpSpPr>
          <a:xfrm>
            <a:off x="1892307" y="11290645"/>
            <a:ext cx="1410833" cy="1410833"/>
            <a:chOff x="797275" y="458600"/>
            <a:chExt cx="529200" cy="529200"/>
          </a:xfrm>
        </p:grpSpPr>
        <p:sp>
          <p:nvSpPr>
            <p:cNvPr id="3920" name="Google Shape;3920;p35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21" name="Google Shape;3921;p35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grpSp>
        <p:nvGrpSpPr>
          <p:cNvPr id="3922" name="Google Shape;3922;p35"/>
          <p:cNvGrpSpPr/>
          <p:nvPr/>
        </p:nvGrpSpPr>
        <p:grpSpPr>
          <a:xfrm>
            <a:off x="19522115" y="581435"/>
            <a:ext cx="2963228" cy="1213551"/>
            <a:chOff x="5376300" y="458600"/>
            <a:chExt cx="1111500" cy="455200"/>
          </a:xfrm>
        </p:grpSpPr>
        <p:sp>
          <p:nvSpPr>
            <p:cNvPr id="3923" name="Google Shape;3923;p35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24" name="Google Shape;3924;p35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25" name="Google Shape;3925;p35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26" name="Google Shape;3926;p35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27" name="Google Shape;3927;p35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28" name="Google Shape;3928;p35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29" name="Google Shape;3929;p35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30" name="Google Shape;3930;p35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31" name="Google Shape;3931;p35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32" name="Google Shape;3932;p35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33" name="Google Shape;3933;p35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34" name="Google Shape;3934;p35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35" name="Google Shape;3935;p35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36" name="Google Shape;3936;p35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37" name="Google Shape;3937;p35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grpSp>
        <p:nvGrpSpPr>
          <p:cNvPr id="3938" name="Google Shape;3938;p35"/>
          <p:cNvGrpSpPr/>
          <p:nvPr/>
        </p:nvGrpSpPr>
        <p:grpSpPr>
          <a:xfrm>
            <a:off x="22953432" y="10427970"/>
            <a:ext cx="1102985" cy="1079370"/>
            <a:chOff x="5573871" y="1447369"/>
            <a:chExt cx="413727" cy="404869"/>
          </a:xfrm>
        </p:grpSpPr>
        <p:grpSp>
          <p:nvGrpSpPr>
            <p:cNvPr id="3939" name="Google Shape;3939;p35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3940" name="Google Shape;3940;p35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1" name="Google Shape;3941;p35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42" name="Google Shape;3942;p35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3943" name="Google Shape;3943;p35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4" name="Google Shape;3944;p35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45" name="Google Shape;3945;p35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3946" name="Google Shape;3946;p35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7" name="Google Shape;3947;p35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977" name="Google Shape;3977;p35"/>
          <p:cNvGrpSpPr/>
          <p:nvPr/>
        </p:nvGrpSpPr>
        <p:grpSpPr>
          <a:xfrm>
            <a:off x="21936009" y="5935080"/>
            <a:ext cx="2007858" cy="2007669"/>
            <a:chOff x="8099032" y="2921023"/>
            <a:chExt cx="753142" cy="753072"/>
          </a:xfrm>
        </p:grpSpPr>
        <p:sp>
          <p:nvSpPr>
            <p:cNvPr id="3978" name="Google Shape;3978;p35"/>
            <p:cNvSpPr/>
            <p:nvPr/>
          </p:nvSpPr>
          <p:spPr>
            <a:xfrm rot="-3600189">
              <a:off x="8099023" y="3267920"/>
              <a:ext cx="753072" cy="59277"/>
            </a:xfrm>
            <a:prstGeom prst="ellipse">
              <a:avLst/>
            </a:prstGeom>
            <a:gradFill>
              <a:gsLst>
                <a:gs pos="0">
                  <a:srgbClr val="FFFFFF">
                    <a:alpha val="6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3979" name="Google Shape;3979;p35"/>
            <p:cNvSpPr/>
            <p:nvPr/>
          </p:nvSpPr>
          <p:spPr>
            <a:xfrm rot="1794884">
              <a:off x="8099032" y="3267843"/>
              <a:ext cx="753142" cy="59277"/>
            </a:xfrm>
            <a:prstGeom prst="ellipse">
              <a:avLst/>
            </a:prstGeom>
            <a:gradFill>
              <a:gsLst>
                <a:gs pos="0">
                  <a:srgbClr val="FFFFFF">
                    <a:alpha val="6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pic>
        <p:nvPicPr>
          <p:cNvPr id="3" name="Imagen 2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181CA810-3E73-4D7F-83B7-E38653496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39" y="3796138"/>
            <a:ext cx="13215254" cy="3524069"/>
          </a:xfrm>
          <a:prstGeom prst="rect">
            <a:avLst/>
          </a:prstGeom>
        </p:spPr>
      </p:pic>
      <p:sp>
        <p:nvSpPr>
          <p:cNvPr id="78" name="Google Shape;3997;p36">
            <a:extLst>
              <a:ext uri="{FF2B5EF4-FFF2-40B4-BE49-F238E27FC236}">
                <a16:creationId xmlns:a16="http://schemas.microsoft.com/office/drawing/2014/main" id="{339F3CAC-D353-4C6C-BBEB-59665AC73926}"/>
              </a:ext>
            </a:extLst>
          </p:cNvPr>
          <p:cNvSpPr txBox="1">
            <a:spLocks/>
          </p:cNvSpPr>
          <p:nvPr/>
        </p:nvSpPr>
        <p:spPr>
          <a:xfrm>
            <a:off x="4156354" y="8637159"/>
            <a:ext cx="6856440" cy="1632375"/>
          </a:xfrm>
          <a:prstGeom prst="rect">
            <a:avLst/>
          </a:prstGeom>
        </p:spPr>
        <p:txBody>
          <a:bodyPr spcFirstLastPara="1" wrap="square" lIns="97508" tIns="97508" rIns="97508" bIns="9750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/>
                <a:ea typeface="Arimo"/>
                <a:cs typeface="Arimo"/>
                <a:sym typeface="Arimo"/>
              </a:rPr>
              <a:t>P</a:t>
            </a:r>
            <a:r>
              <a:rPr lang="es-SV" sz="4400" i="1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/>
                <a:ea typeface="Arimo"/>
                <a:cs typeface="Arimo"/>
                <a:sym typeface="Arimo"/>
              </a:rPr>
              <a:t>rimer</a:t>
            </a:r>
            <a:r>
              <a:rPr lang="es-SV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/>
                <a:ea typeface="Arimo"/>
                <a:cs typeface="Arimo"/>
                <a:sym typeface="Arimo"/>
              </a:rPr>
              <a:t> Semestre</a:t>
            </a:r>
          </a:p>
        </p:txBody>
      </p:sp>
      <p:sp>
        <p:nvSpPr>
          <p:cNvPr id="79" name="Google Shape;3999;p36">
            <a:extLst>
              <a:ext uri="{FF2B5EF4-FFF2-40B4-BE49-F238E27FC236}">
                <a16:creationId xmlns:a16="http://schemas.microsoft.com/office/drawing/2014/main" id="{6A05CF83-57A3-4B52-AB62-F92800401292}"/>
              </a:ext>
            </a:extLst>
          </p:cNvPr>
          <p:cNvSpPr txBox="1">
            <a:spLocks/>
          </p:cNvSpPr>
          <p:nvPr/>
        </p:nvSpPr>
        <p:spPr>
          <a:xfrm>
            <a:off x="4544334" y="11201961"/>
            <a:ext cx="5130664" cy="1292463"/>
          </a:xfrm>
          <a:prstGeom prst="rect">
            <a:avLst/>
          </a:prstGeom>
        </p:spPr>
        <p:txBody>
          <a:bodyPr spcFirstLastPara="1" wrap="square" lIns="97508" tIns="97508" rIns="97508" bIns="9750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40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/>
                <a:ea typeface="Arimo"/>
                <a:cs typeface="Arimo"/>
                <a:sym typeface="Arimo"/>
              </a:rPr>
              <a:t>Julio</a:t>
            </a:r>
            <a:r>
              <a:rPr lang="es-SV" sz="40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/>
                <a:ea typeface="Arimo"/>
                <a:cs typeface="Arimo"/>
                <a:sym typeface="Arimo"/>
              </a:rPr>
              <a:t>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Google Shape;4138;p39"/>
          <p:cNvSpPr txBox="1">
            <a:spLocks noGrp="1"/>
          </p:cNvSpPr>
          <p:nvPr>
            <p:ph type="title"/>
          </p:nvPr>
        </p:nvSpPr>
        <p:spPr>
          <a:xfrm>
            <a:off x="10399788" y="2243546"/>
            <a:ext cx="3662246" cy="2736087"/>
          </a:xfrm>
          <a:prstGeom prst="rect">
            <a:avLst/>
          </a:prstGeom>
        </p:spPr>
        <p:txBody>
          <a:bodyPr spcFirstLastPara="1" wrap="square" lIns="97508" tIns="97508" rIns="97508" bIns="97508" anchor="b" anchorCtr="0">
            <a:noAutofit/>
          </a:bodyPr>
          <a:lstStyle/>
          <a:p>
            <a:r>
              <a:rPr lang="e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9" name="Google Shape;4139;p39"/>
          <p:cNvSpPr txBox="1">
            <a:spLocks noGrp="1"/>
          </p:cNvSpPr>
          <p:nvPr>
            <p:ph type="ctrTitle" idx="2"/>
          </p:nvPr>
        </p:nvSpPr>
        <p:spPr>
          <a:xfrm flipH="1">
            <a:off x="5559149" y="7113929"/>
            <a:ext cx="13343524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PROFESIONAL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54" name="Google Shape;4154;p39"/>
          <p:cNvGrpSpPr/>
          <p:nvPr/>
        </p:nvGrpSpPr>
        <p:grpSpPr>
          <a:xfrm>
            <a:off x="21488164" y="11622083"/>
            <a:ext cx="1102985" cy="1079370"/>
            <a:chOff x="5573871" y="1447369"/>
            <a:chExt cx="413727" cy="404869"/>
          </a:xfrm>
        </p:grpSpPr>
        <p:grpSp>
          <p:nvGrpSpPr>
            <p:cNvPr id="4155" name="Google Shape;4155;p39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56" name="Google Shape;4156;p39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39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58" name="Google Shape;4158;p39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59" name="Google Shape;4159;p39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39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61" name="Google Shape;4161;p39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62" name="Google Shape;4162;p39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39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64" name="Google Shape;4164;p39"/>
          <p:cNvGrpSpPr/>
          <p:nvPr/>
        </p:nvGrpSpPr>
        <p:grpSpPr>
          <a:xfrm>
            <a:off x="1209485" y="5843805"/>
            <a:ext cx="2963228" cy="1213551"/>
            <a:chOff x="5376300" y="458600"/>
            <a:chExt cx="1111500" cy="455200"/>
          </a:xfrm>
        </p:grpSpPr>
        <p:sp>
          <p:nvSpPr>
            <p:cNvPr id="4165" name="Google Shape;4165;p39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6" name="Google Shape;4166;p39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7" name="Google Shape;4167;p39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8" name="Google Shape;4168;p39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9" name="Google Shape;4169;p39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0" name="Google Shape;4170;p39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1" name="Google Shape;4171;p39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2" name="Google Shape;4172;p39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3" name="Google Shape;4173;p39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4" name="Google Shape;4174;p39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5" name="Google Shape;4175;p39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6" name="Google Shape;4176;p39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7" name="Google Shape;4177;p39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8" name="Google Shape;4178;p39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9" name="Google Shape;4179;p39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grpSp>
        <p:nvGrpSpPr>
          <p:cNvPr id="4180" name="Google Shape;4180;p39"/>
          <p:cNvGrpSpPr/>
          <p:nvPr/>
        </p:nvGrpSpPr>
        <p:grpSpPr>
          <a:xfrm>
            <a:off x="16213435" y="11903334"/>
            <a:ext cx="1410833" cy="1410833"/>
            <a:chOff x="797275" y="458600"/>
            <a:chExt cx="529200" cy="529200"/>
          </a:xfrm>
        </p:grpSpPr>
        <p:sp>
          <p:nvSpPr>
            <p:cNvPr id="4181" name="Google Shape;4181;p39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82" name="Google Shape;4182;p39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pic>
        <p:nvPicPr>
          <p:cNvPr id="50" name="Imagen 4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7436844-44D1-4A06-9B69-232D25778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759" y="1014547"/>
            <a:ext cx="2703037" cy="1477730"/>
          </a:xfrm>
          <a:prstGeom prst="rect">
            <a:avLst/>
          </a:prstGeom>
        </p:spPr>
      </p:pic>
      <p:sp>
        <p:nvSpPr>
          <p:cNvPr id="34" name="Google Shape;4139;p39">
            <a:extLst>
              <a:ext uri="{FF2B5EF4-FFF2-40B4-BE49-F238E27FC236}">
                <a16:creationId xmlns:a16="http://schemas.microsoft.com/office/drawing/2014/main" id="{2D3C6D23-7859-4550-8803-ED3D47A8B064}"/>
              </a:ext>
            </a:extLst>
          </p:cNvPr>
          <p:cNvSpPr txBox="1">
            <a:spLocks/>
          </p:cNvSpPr>
          <p:nvPr/>
        </p:nvSpPr>
        <p:spPr>
          <a:xfrm flipH="1">
            <a:off x="5559149" y="4325783"/>
            <a:ext cx="13343524" cy="37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08" tIns="97508" rIns="97508" bIns="9750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330" b="1" i="1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MX" sz="88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SV" sz="8800" b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esultados</a:t>
            </a:r>
            <a:r>
              <a:rPr lang="es-SV" sz="88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s-SV" sz="88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Gestión de</a:t>
            </a:r>
          </a:p>
        </p:txBody>
      </p:sp>
    </p:spTree>
    <p:extLst>
      <p:ext uri="{BB962C8B-B14F-4D97-AF65-F5344CB8AC3E}">
        <p14:creationId xmlns:p14="http://schemas.microsoft.com/office/powerpoint/2010/main" val="269352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4439377" y="1152486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Gerencia de </a:t>
            </a:r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CONTINUA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705417" y="10617181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38" name="Freeform 3">
            <a:extLst>
              <a:ext uri="{FF2B5EF4-FFF2-40B4-BE49-F238E27FC236}">
                <a16:creationId xmlns:a16="http://schemas.microsoft.com/office/drawing/2014/main" id="{B9B86801-A495-477F-B264-A3D03F80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438" y="2745946"/>
            <a:ext cx="11066102" cy="525418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532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TextBox 78">
            <a:extLst>
              <a:ext uri="{FF2B5EF4-FFF2-40B4-BE49-F238E27FC236}">
                <a16:creationId xmlns:a16="http://schemas.microsoft.com/office/drawing/2014/main" id="{3A1635E5-57BD-4264-9130-826E38A19368}"/>
              </a:ext>
            </a:extLst>
          </p:cNvPr>
          <p:cNvSpPr txBox="1"/>
          <p:nvPr/>
        </p:nvSpPr>
        <p:spPr>
          <a:xfrm>
            <a:off x="2750508" y="2921994"/>
            <a:ext cx="8715848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METAS Y EJECUCIÓN PARTICIPACIONES – 1S 2022</a:t>
            </a:r>
          </a:p>
        </p:txBody>
      </p:sp>
      <p:graphicFrame>
        <p:nvGraphicFramePr>
          <p:cNvPr id="40" name="Chart 94">
            <a:extLst>
              <a:ext uri="{FF2B5EF4-FFF2-40B4-BE49-F238E27FC236}">
                <a16:creationId xmlns:a16="http://schemas.microsoft.com/office/drawing/2014/main" id="{6A0361CB-906D-4CB5-A351-7C855D7FB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663633"/>
              </p:ext>
            </p:extLst>
          </p:nvPr>
        </p:nvGraphicFramePr>
        <p:xfrm>
          <a:off x="1742858" y="3573349"/>
          <a:ext cx="10584662" cy="426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79">
            <a:extLst>
              <a:ext uri="{FF2B5EF4-FFF2-40B4-BE49-F238E27FC236}">
                <a16:creationId xmlns:a16="http://schemas.microsoft.com/office/drawing/2014/main" id="{FCC5527E-CE4E-42AC-80EF-B8C9AC8F11A6}"/>
              </a:ext>
            </a:extLst>
          </p:cNvPr>
          <p:cNvSpPr txBox="1"/>
          <p:nvPr/>
        </p:nvSpPr>
        <p:spPr>
          <a:xfrm>
            <a:off x="14211164" y="8338200"/>
            <a:ext cx="7954422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PARTICIPACIONES/ INVERSIÓN (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Millones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) POR SEXO</a:t>
            </a:r>
          </a:p>
        </p:txBody>
      </p:sp>
      <p:graphicFrame>
        <p:nvGraphicFramePr>
          <p:cNvPr id="42" name="Chart 90">
            <a:extLst>
              <a:ext uri="{FF2B5EF4-FFF2-40B4-BE49-F238E27FC236}">
                <a16:creationId xmlns:a16="http://schemas.microsoft.com/office/drawing/2014/main" id="{229321B7-D6AB-40BA-A2BB-B77510773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414315"/>
              </p:ext>
            </p:extLst>
          </p:nvPr>
        </p:nvGraphicFramePr>
        <p:xfrm>
          <a:off x="12775739" y="8920425"/>
          <a:ext cx="6711228" cy="404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Chart 90">
            <a:extLst>
              <a:ext uri="{FF2B5EF4-FFF2-40B4-BE49-F238E27FC236}">
                <a16:creationId xmlns:a16="http://schemas.microsoft.com/office/drawing/2014/main" id="{49EAD00B-8E0D-40FB-A23E-78256F494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944553"/>
              </p:ext>
            </p:extLst>
          </p:nvPr>
        </p:nvGraphicFramePr>
        <p:xfrm>
          <a:off x="17575509" y="8861420"/>
          <a:ext cx="6270713" cy="404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432438" y="649466"/>
            <a:ext cx="19914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5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</a:t>
            </a:r>
            <a:r>
              <a:rPr lang="es-SV" sz="56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Gerencia de Formación Continua</a:t>
            </a:r>
            <a:endParaRPr kumimoji="0" lang="es-419" sz="56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C395E8A-D250-48FC-AB64-F54CD31546C6}"/>
              </a:ext>
            </a:extLst>
          </p:cNvPr>
          <p:cNvSpPr/>
          <p:nvPr/>
        </p:nvSpPr>
        <p:spPr>
          <a:xfrm>
            <a:off x="15033135" y="10507444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PARTICIPACIONES</a:t>
            </a:r>
            <a:endParaRPr kumimoji="0" lang="es-SV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TextBox 79">
            <a:extLst>
              <a:ext uri="{FF2B5EF4-FFF2-40B4-BE49-F238E27FC236}">
                <a16:creationId xmlns:a16="http://schemas.microsoft.com/office/drawing/2014/main" id="{5F12159D-AD90-4CFA-BCEF-9C3331DD105E}"/>
              </a:ext>
            </a:extLst>
          </p:cNvPr>
          <p:cNvSpPr txBox="1"/>
          <p:nvPr/>
        </p:nvSpPr>
        <p:spPr>
          <a:xfrm>
            <a:off x="3418448" y="8350771"/>
            <a:ext cx="7670690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META / EJECUCIÓN INVERSIÓN (MILLONES)</a:t>
            </a:r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id="{B34C7AF8-496B-4ED3-8EF7-41055F61D62B}"/>
              </a:ext>
            </a:extLst>
          </p:cNvPr>
          <p:cNvSpPr/>
          <p:nvPr/>
        </p:nvSpPr>
        <p:spPr>
          <a:xfrm>
            <a:off x="17494388" y="2919789"/>
            <a:ext cx="5450824" cy="1776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2" name="TextBox 15">
            <a:extLst>
              <a:ext uri="{FF2B5EF4-FFF2-40B4-BE49-F238E27FC236}">
                <a16:creationId xmlns:a16="http://schemas.microsoft.com/office/drawing/2014/main" id="{206A7430-D434-4EED-BAE9-31A951FCCA7F}"/>
              </a:ext>
            </a:extLst>
          </p:cNvPr>
          <p:cNvSpPr txBox="1"/>
          <p:nvPr/>
        </p:nvSpPr>
        <p:spPr>
          <a:xfrm>
            <a:off x="18630759" y="2904823"/>
            <a:ext cx="3042821" cy="83099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PARTICIPACIONES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(</a:t>
            </a: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Ejecución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)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0D99E92D-A10E-4D58-8CBD-31D28348E079}"/>
              </a:ext>
            </a:extLst>
          </p:cNvPr>
          <p:cNvSpPr txBox="1"/>
          <p:nvPr/>
        </p:nvSpPr>
        <p:spPr>
          <a:xfrm>
            <a:off x="18562529" y="3722749"/>
            <a:ext cx="4548040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94,350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(93.1%)</a:t>
            </a: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 pitchFamily="2" charset="77"/>
              <a:ea typeface="Lato Light" panose="020F0502020204030203" pitchFamily="34" charset="0"/>
              <a:cs typeface="Poppins" pitchFamily="2" charset="77"/>
              <a:sym typeface="Arial"/>
            </a:endParaRPr>
          </a:p>
        </p:txBody>
      </p:sp>
      <p:sp>
        <p:nvSpPr>
          <p:cNvPr id="64" name="Rectangle 8">
            <a:extLst>
              <a:ext uri="{FF2B5EF4-FFF2-40B4-BE49-F238E27FC236}">
                <a16:creationId xmlns:a16="http://schemas.microsoft.com/office/drawing/2014/main" id="{F05385A2-3C84-44E4-9928-177A8F68F54F}"/>
              </a:ext>
            </a:extLst>
          </p:cNvPr>
          <p:cNvSpPr/>
          <p:nvPr/>
        </p:nvSpPr>
        <p:spPr>
          <a:xfrm>
            <a:off x="13563734" y="2905372"/>
            <a:ext cx="3774491" cy="17760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5" name="TextBox 15">
            <a:extLst>
              <a:ext uri="{FF2B5EF4-FFF2-40B4-BE49-F238E27FC236}">
                <a16:creationId xmlns:a16="http://schemas.microsoft.com/office/drawing/2014/main" id="{32035A7F-E892-49A9-85A5-987026ED3731}"/>
              </a:ext>
            </a:extLst>
          </p:cNvPr>
          <p:cNvSpPr txBox="1"/>
          <p:nvPr/>
        </p:nvSpPr>
        <p:spPr>
          <a:xfrm>
            <a:off x="13891258" y="2993044"/>
            <a:ext cx="3253857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PARTICIPACIONES (Meta)</a:t>
            </a:r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EA7CD31B-2655-429D-A04D-5C14893B03BF}"/>
              </a:ext>
            </a:extLst>
          </p:cNvPr>
          <p:cNvSpPr txBox="1"/>
          <p:nvPr/>
        </p:nvSpPr>
        <p:spPr>
          <a:xfrm>
            <a:off x="14492758" y="3741392"/>
            <a:ext cx="2882520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101,374</a:t>
            </a: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3BBE5305-96AF-488B-BF13-3B6672F1EC46}"/>
              </a:ext>
            </a:extLst>
          </p:cNvPr>
          <p:cNvSpPr/>
          <p:nvPr/>
        </p:nvSpPr>
        <p:spPr>
          <a:xfrm>
            <a:off x="13563734" y="4913869"/>
            <a:ext cx="9381478" cy="1188720"/>
          </a:xfrm>
          <a:prstGeom prst="roundRect">
            <a:avLst>
              <a:gd name="adj" fmla="val 1282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388D48B4-55B0-4B37-BAC4-E779E253989D}"/>
              </a:ext>
            </a:extLst>
          </p:cNvPr>
          <p:cNvSpPr/>
          <p:nvPr/>
        </p:nvSpPr>
        <p:spPr>
          <a:xfrm>
            <a:off x="13548878" y="6293256"/>
            <a:ext cx="9420627" cy="1245898"/>
          </a:xfrm>
          <a:prstGeom prst="roundRect">
            <a:avLst>
              <a:gd name="adj" fmla="val 128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9" name="TextBox 15">
            <a:extLst>
              <a:ext uri="{FF2B5EF4-FFF2-40B4-BE49-F238E27FC236}">
                <a16:creationId xmlns:a16="http://schemas.microsoft.com/office/drawing/2014/main" id="{1C6DBC2E-D642-47DC-B72C-E6F8CC1137A7}"/>
              </a:ext>
            </a:extLst>
          </p:cNvPr>
          <p:cNvSpPr txBox="1"/>
          <p:nvPr/>
        </p:nvSpPr>
        <p:spPr>
          <a:xfrm>
            <a:off x="14831349" y="5247386"/>
            <a:ext cx="4206027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$8,659,427.00</a:t>
            </a:r>
          </a:p>
        </p:txBody>
      </p:sp>
      <p:sp>
        <p:nvSpPr>
          <p:cNvPr id="70" name="TextBox 19">
            <a:extLst>
              <a:ext uri="{FF2B5EF4-FFF2-40B4-BE49-F238E27FC236}">
                <a16:creationId xmlns:a16="http://schemas.microsoft.com/office/drawing/2014/main" id="{62371238-0BBE-41D7-846D-A68E318444AD}"/>
              </a:ext>
            </a:extLst>
          </p:cNvPr>
          <p:cNvSpPr txBox="1"/>
          <p:nvPr/>
        </p:nvSpPr>
        <p:spPr>
          <a:xfrm>
            <a:off x="14772323" y="6614249"/>
            <a:ext cx="6082017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$7,031,775.57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(81.2%)</a:t>
            </a:r>
          </a:p>
        </p:txBody>
      </p:sp>
      <p:sp>
        <p:nvSpPr>
          <p:cNvPr id="71" name="TextBox 57">
            <a:extLst>
              <a:ext uri="{FF2B5EF4-FFF2-40B4-BE49-F238E27FC236}">
                <a16:creationId xmlns:a16="http://schemas.microsoft.com/office/drawing/2014/main" id="{5EC1C1CD-F3DB-4377-BA43-DA1271EE41AA}"/>
              </a:ext>
            </a:extLst>
          </p:cNvPr>
          <p:cNvSpPr txBox="1"/>
          <p:nvPr/>
        </p:nvSpPr>
        <p:spPr>
          <a:xfrm>
            <a:off x="20659073" y="5215104"/>
            <a:ext cx="2198024" cy="73353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Inversión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META</a:t>
            </a:r>
          </a:p>
        </p:txBody>
      </p:sp>
      <p:sp>
        <p:nvSpPr>
          <p:cNvPr id="72" name="TextBox 57">
            <a:extLst>
              <a:ext uri="{FF2B5EF4-FFF2-40B4-BE49-F238E27FC236}">
                <a16:creationId xmlns:a16="http://schemas.microsoft.com/office/drawing/2014/main" id="{6F8993F4-88C7-41BB-9BC5-92BF9CEAC8E9}"/>
              </a:ext>
            </a:extLst>
          </p:cNvPr>
          <p:cNvSpPr txBox="1"/>
          <p:nvPr/>
        </p:nvSpPr>
        <p:spPr>
          <a:xfrm>
            <a:off x="20466217" y="6559098"/>
            <a:ext cx="2497164" cy="73353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Inversión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EJECUCIÓN</a:t>
            </a:r>
          </a:p>
        </p:txBody>
      </p:sp>
      <p:sp>
        <p:nvSpPr>
          <p:cNvPr id="73" name="Freeform 245">
            <a:extLst>
              <a:ext uri="{FF2B5EF4-FFF2-40B4-BE49-F238E27FC236}">
                <a16:creationId xmlns:a16="http://schemas.microsoft.com/office/drawing/2014/main" id="{E49B5CFE-8412-48FB-8A71-B87ED94E1E3A}"/>
              </a:ext>
            </a:extLst>
          </p:cNvPr>
          <p:cNvSpPr>
            <a:spLocks noEditPoints="1"/>
          </p:cNvSpPr>
          <p:nvPr/>
        </p:nvSpPr>
        <p:spPr bwMode="auto">
          <a:xfrm>
            <a:off x="13891258" y="5102989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Freeform 245">
            <a:extLst>
              <a:ext uri="{FF2B5EF4-FFF2-40B4-BE49-F238E27FC236}">
                <a16:creationId xmlns:a16="http://schemas.microsoft.com/office/drawing/2014/main" id="{32E64CD2-4B48-4CBE-9333-7FFAE0E68E8B}"/>
              </a:ext>
            </a:extLst>
          </p:cNvPr>
          <p:cNvSpPr>
            <a:spLocks noEditPoints="1"/>
          </p:cNvSpPr>
          <p:nvPr/>
        </p:nvSpPr>
        <p:spPr bwMode="auto">
          <a:xfrm>
            <a:off x="13891258" y="6500659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E2D8FD81-6C1F-4ED2-9CC7-CD2A0D8935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109" y="3826267"/>
            <a:ext cx="599587" cy="599587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D6BC4E51-A110-472C-8BCF-1AD4AA3054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332" y="3862034"/>
            <a:ext cx="599587" cy="599587"/>
          </a:xfrm>
          <a:prstGeom prst="rect">
            <a:avLst/>
          </a:prstGeom>
        </p:spPr>
      </p:pic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1432438" y="1400361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lang="en-US" sz="4800" i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Semestre</a:t>
            </a:r>
            <a:r>
              <a:rPr lang="en-US" sz="48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2022</a:t>
            </a:r>
          </a:p>
        </p:txBody>
      </p:sp>
      <p:graphicFrame>
        <p:nvGraphicFramePr>
          <p:cNvPr id="57" name="Chart 89">
            <a:extLst>
              <a:ext uri="{FF2B5EF4-FFF2-40B4-BE49-F238E27FC236}">
                <a16:creationId xmlns:a16="http://schemas.microsoft.com/office/drawing/2014/main" id="{E656C620-1392-4A79-BADD-0400BCA04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435358"/>
              </p:ext>
            </p:extLst>
          </p:nvPr>
        </p:nvGraphicFramePr>
        <p:xfrm>
          <a:off x="1432438" y="8833653"/>
          <a:ext cx="11644945" cy="449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2399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1202961" y="4135556"/>
            <a:ext cx="9849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Cursos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más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demandados</a:t>
            </a:r>
            <a:endParaRPr kumimoji="0" lang="en-US" sz="54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7" name="TextBox 214">
            <a:extLst>
              <a:ext uri="{FF2B5EF4-FFF2-40B4-BE49-F238E27FC236}">
                <a16:creationId xmlns:a16="http://schemas.microsoft.com/office/drawing/2014/main" id="{6F2E98DA-7D6B-4CEE-A3D4-E6D31A0387F1}"/>
              </a:ext>
            </a:extLst>
          </p:cNvPr>
          <p:cNvSpPr txBox="1"/>
          <p:nvPr/>
        </p:nvSpPr>
        <p:spPr>
          <a:xfrm>
            <a:off x="1848070" y="1053023"/>
            <a:ext cx="19914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5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</a:t>
            </a:r>
            <a:r>
              <a:rPr lang="es-SV" sz="56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Gerencia de Formación Continua</a:t>
            </a:r>
            <a:endParaRPr kumimoji="0" lang="es-419" sz="56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BE3A39-4AC8-48BF-8ECB-639D57FE0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466237"/>
              </p:ext>
            </p:extLst>
          </p:nvPr>
        </p:nvGraphicFramePr>
        <p:xfrm>
          <a:off x="11052029" y="5176016"/>
          <a:ext cx="11894414" cy="55879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19129">
                  <a:extLst>
                    <a:ext uri="{9D8B030D-6E8A-4147-A177-3AD203B41FA5}">
                      <a16:colId xmlns:a16="http://schemas.microsoft.com/office/drawing/2014/main" val="3757692970"/>
                    </a:ext>
                  </a:extLst>
                </a:gridCol>
                <a:gridCol w="3999177">
                  <a:extLst>
                    <a:ext uri="{9D8B030D-6E8A-4147-A177-3AD203B41FA5}">
                      <a16:colId xmlns:a16="http://schemas.microsoft.com/office/drawing/2014/main" val="2367296971"/>
                    </a:ext>
                  </a:extLst>
                </a:gridCol>
                <a:gridCol w="3976108">
                  <a:extLst>
                    <a:ext uri="{9D8B030D-6E8A-4147-A177-3AD203B41FA5}">
                      <a16:colId xmlns:a16="http://schemas.microsoft.com/office/drawing/2014/main" val="899838267"/>
                    </a:ext>
                  </a:extLst>
                </a:gridCol>
              </a:tblGrid>
              <a:tr h="1296126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SV" sz="3732" b="0" i="0" u="none" strike="noStrike" cap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800" b="0" i="0" u="none" strike="noStrike" cap="none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PARTICIPACIONES</a:t>
                      </a:r>
                    </a:p>
                  </a:txBody>
                  <a:tcPr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800" b="0" i="0" u="none" strike="noStrike" cap="none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INVERSIÓN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013667"/>
                  </a:ext>
                </a:extLst>
              </a:tr>
              <a:tr h="1650072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HERRAMIENTAS TECNOLÓGICAS</a:t>
                      </a:r>
                      <a:endParaRPr lang="es-419" sz="2800" b="0" i="0" u="none" strike="noStrike" cap="none">
                        <a:solidFill>
                          <a:schemeClr val="bg2">
                            <a:lumMod val="75000"/>
                          </a:schemeClr>
                        </a:solidFill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60,558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$5,559,778.82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0537756"/>
                  </a:ext>
                </a:extLst>
              </a:tr>
              <a:tr h="1522062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PRESENCIAL</a:t>
                      </a:r>
                      <a:endParaRPr lang="es-419" sz="2800" b="0" i="0" u="none" strike="noStrike" cap="none">
                        <a:solidFill>
                          <a:schemeClr val="bg2">
                            <a:lumMod val="75000"/>
                          </a:schemeClr>
                        </a:solidFill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33,792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$1,471,996.75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8096069"/>
                  </a:ext>
                </a:extLst>
              </a:tr>
              <a:tr h="1119678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  <a:endParaRPr lang="es-419" sz="2800" b="0" i="0" u="none" strike="noStrike" cap="none">
                        <a:solidFill>
                          <a:schemeClr val="bg2">
                            <a:lumMod val="75000"/>
                          </a:schemeClr>
                        </a:solidFill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94,350</a:t>
                      </a:r>
                      <a:endParaRPr lang="es-419" sz="3200" b="0" i="0" u="none" strike="noStrike" cap="none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$7,031,775.57 </a:t>
                      </a:r>
                      <a:endParaRPr lang="es-419" sz="3200" b="0" i="0" u="none" strike="noStrike" cap="none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9517539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0A6323C-43FA-46E0-9897-D69049E47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074687"/>
              </p:ext>
            </p:extLst>
          </p:nvPr>
        </p:nvGraphicFramePr>
        <p:xfrm>
          <a:off x="727106" y="5176016"/>
          <a:ext cx="9849068" cy="6555350"/>
        </p:xfrm>
        <a:graphic>
          <a:graphicData uri="http://schemas.openxmlformats.org/drawingml/2006/table">
            <a:tbl>
              <a:tblPr firstRow="1" firstCol="1" bandRow="1">
                <a:tableStyleId>{3F1EAAED-72B8-4D4E-9570-4E3F71BD2382}</a:tableStyleId>
              </a:tblPr>
              <a:tblGrid>
                <a:gridCol w="9849068">
                  <a:extLst>
                    <a:ext uri="{9D8B030D-6E8A-4147-A177-3AD203B41FA5}">
                      <a16:colId xmlns:a16="http://schemas.microsoft.com/office/drawing/2014/main" val="2381179256"/>
                    </a:ext>
                  </a:extLst>
                </a:gridCol>
              </a:tblGrid>
              <a:tr h="959780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SV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cs typeface="Arial"/>
                          <a:sym typeface="Arial"/>
                        </a:rPr>
                        <a:t>Microsoft Excel intermedio.</a:t>
                      </a:r>
                      <a:endParaRPr lang="es-SV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478063"/>
                  </a:ext>
                </a:extLst>
              </a:tr>
              <a:tr h="959780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SV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cs typeface="Arial"/>
                          <a:sym typeface="Arial"/>
                        </a:rPr>
                        <a:t>Inglés principiante módulo 1.</a:t>
                      </a:r>
                      <a:endParaRPr lang="es-SV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899552"/>
                  </a:ext>
                </a:extLst>
              </a:tr>
              <a:tr h="959780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SV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cs typeface="Arial"/>
                          <a:sym typeface="Arial"/>
                        </a:rPr>
                        <a:t>Liderazgo.</a:t>
                      </a:r>
                      <a:endParaRPr lang="es-SV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7210"/>
                  </a:ext>
                </a:extLst>
              </a:tr>
              <a:tr h="959780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SV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cs typeface="Arial"/>
                          <a:sym typeface="Arial"/>
                        </a:rPr>
                        <a:t>Excel avanzado.</a:t>
                      </a:r>
                      <a:endParaRPr lang="es-SV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5306812"/>
                  </a:ext>
                </a:extLst>
              </a:tr>
              <a:tr h="796670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SV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cs typeface="Arial"/>
                          <a:sym typeface="Arial"/>
                        </a:rPr>
                        <a:t>Buenas prácticas de manufactura.</a:t>
                      </a:r>
                      <a:endParaRPr lang="es-SV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2996559"/>
                  </a:ext>
                </a:extLst>
              </a:tr>
              <a:tr h="959780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SV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cs typeface="Arial"/>
                          <a:sym typeface="Arial"/>
                        </a:rPr>
                        <a:t>Inocuidad de alimentos.</a:t>
                      </a:r>
                      <a:endParaRPr lang="es-SV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7295413"/>
                  </a:ext>
                </a:extLst>
              </a:tr>
              <a:tr h="959780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SV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cs typeface="Arial"/>
                          <a:sym typeface="Arial"/>
                        </a:rPr>
                        <a:t>Liderazgo transformacional.</a:t>
                      </a:r>
                      <a:endParaRPr lang="es-SV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4629069"/>
                  </a:ext>
                </a:extLst>
              </a:tr>
            </a:tbl>
          </a:graphicData>
        </a:graphic>
      </p:graphicFrame>
      <p:sp>
        <p:nvSpPr>
          <p:cNvPr id="8" name="TextBox 214">
            <a:extLst>
              <a:ext uri="{FF2B5EF4-FFF2-40B4-BE49-F238E27FC236}">
                <a16:creationId xmlns:a16="http://schemas.microsoft.com/office/drawing/2014/main" id="{05E74CCA-3B38-4D90-BC2D-1B6802748E7A}"/>
              </a:ext>
            </a:extLst>
          </p:cNvPr>
          <p:cNvSpPr txBox="1"/>
          <p:nvPr/>
        </p:nvSpPr>
        <p:spPr>
          <a:xfrm>
            <a:off x="1848070" y="1923370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9" name="TextBox 214">
            <a:extLst>
              <a:ext uri="{FF2B5EF4-FFF2-40B4-BE49-F238E27FC236}">
                <a16:creationId xmlns:a16="http://schemas.microsoft.com/office/drawing/2014/main" id="{8EB81357-3D11-4E80-A5E5-F6678C0C9BB0}"/>
              </a:ext>
            </a:extLst>
          </p:cNvPr>
          <p:cNvSpPr txBox="1"/>
          <p:nvPr/>
        </p:nvSpPr>
        <p:spPr>
          <a:xfrm>
            <a:off x="12845781" y="4135556"/>
            <a:ext cx="10991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Ejecución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por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modalidad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endParaRPr kumimoji="0" lang="en-US" sz="54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pic>
        <p:nvPicPr>
          <p:cNvPr id="7170" name="Picture 2" descr="No means no Hand symbol ">
            <a:extLst>
              <a:ext uri="{FF2B5EF4-FFF2-40B4-BE49-F238E27FC236}">
                <a16:creationId xmlns:a16="http://schemas.microsoft.com/office/drawing/2014/main" id="{EB20E264-53C0-64DC-2C11-3C0CA897F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07" y="5697958"/>
            <a:ext cx="3907887" cy="45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192087" y="5328756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29,090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7" name="TextBox 214">
            <a:extLst>
              <a:ext uri="{FF2B5EF4-FFF2-40B4-BE49-F238E27FC236}">
                <a16:creationId xmlns:a16="http://schemas.microsoft.com/office/drawing/2014/main" id="{6F2E98DA-7D6B-4CEE-A3D4-E6D31A0387F1}"/>
              </a:ext>
            </a:extLst>
          </p:cNvPr>
          <p:cNvSpPr txBox="1"/>
          <p:nvPr/>
        </p:nvSpPr>
        <p:spPr>
          <a:xfrm>
            <a:off x="1848070" y="1053023"/>
            <a:ext cx="19914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5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</a:t>
            </a:r>
            <a:r>
              <a:rPr lang="es-SV" sz="56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Gerencia de Formación Continua</a:t>
            </a:r>
            <a:endParaRPr kumimoji="0" lang="es-419" sz="56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8" name="TextBox 214">
            <a:extLst>
              <a:ext uri="{FF2B5EF4-FFF2-40B4-BE49-F238E27FC236}">
                <a16:creationId xmlns:a16="http://schemas.microsoft.com/office/drawing/2014/main" id="{05E74CCA-3B38-4D90-BC2D-1B6802748E7A}"/>
              </a:ext>
            </a:extLst>
          </p:cNvPr>
          <p:cNvSpPr txBox="1"/>
          <p:nvPr/>
        </p:nvSpPr>
        <p:spPr>
          <a:xfrm>
            <a:off x="1848070" y="1923370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60D752AB-6965-216D-8BCB-ABC42CAFC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7" y="3624714"/>
            <a:ext cx="4659313" cy="1521408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7EF0DFB4-0C39-36E7-0F1A-6C30E4B19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415" y="3418909"/>
            <a:ext cx="5494420" cy="1727213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6836C250-9D80-E174-B111-40D6B2A59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9054" y="3564103"/>
            <a:ext cx="5229225" cy="1642629"/>
          </a:xfrm>
          <a:prstGeom prst="rect">
            <a:avLst/>
          </a:prstGeom>
        </p:spPr>
      </p:pic>
      <p:sp>
        <p:nvSpPr>
          <p:cNvPr id="22" name="TextBox 214">
            <a:extLst>
              <a:ext uri="{FF2B5EF4-FFF2-40B4-BE49-F238E27FC236}">
                <a16:creationId xmlns:a16="http://schemas.microsoft.com/office/drawing/2014/main" id="{B5350E25-3C57-8CC1-2A0C-D2E3B3BABD4C}"/>
              </a:ext>
            </a:extLst>
          </p:cNvPr>
          <p:cNvSpPr txBox="1"/>
          <p:nvPr/>
        </p:nvSpPr>
        <p:spPr>
          <a:xfrm>
            <a:off x="6609415" y="5384390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33,792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23" name="TextBox 214">
            <a:extLst>
              <a:ext uri="{FF2B5EF4-FFF2-40B4-BE49-F238E27FC236}">
                <a16:creationId xmlns:a16="http://schemas.microsoft.com/office/drawing/2014/main" id="{B8E5F365-FA5D-E140-239C-E69942B6AF1C}"/>
              </a:ext>
            </a:extLst>
          </p:cNvPr>
          <p:cNvSpPr txBox="1"/>
          <p:nvPr/>
        </p:nvSpPr>
        <p:spPr>
          <a:xfrm>
            <a:off x="14616074" y="5384389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3,627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356EA18-7815-C046-DAE8-1CBA3E505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9546" y="7736791"/>
            <a:ext cx="4361312" cy="1617341"/>
          </a:xfrm>
          <a:prstGeom prst="rect">
            <a:avLst/>
          </a:prstGeom>
        </p:spPr>
      </p:pic>
      <p:pic>
        <p:nvPicPr>
          <p:cNvPr id="25" name="Imagen 24" descr="Logotipo&#10;&#10;Descripción generada automáticamente">
            <a:extLst>
              <a:ext uri="{FF2B5EF4-FFF2-40B4-BE49-F238E27FC236}">
                <a16:creationId xmlns:a16="http://schemas.microsoft.com/office/drawing/2014/main" id="{BAD57752-FEBB-10F6-17EC-2602BE0340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7418" y="7621777"/>
            <a:ext cx="4635500" cy="1615951"/>
          </a:xfrm>
          <a:prstGeom prst="rect">
            <a:avLst/>
          </a:prstGeom>
        </p:spPr>
      </p:pic>
      <p:sp>
        <p:nvSpPr>
          <p:cNvPr id="30" name="TextBox 214">
            <a:extLst>
              <a:ext uri="{FF2B5EF4-FFF2-40B4-BE49-F238E27FC236}">
                <a16:creationId xmlns:a16="http://schemas.microsoft.com/office/drawing/2014/main" id="{FFAA7F38-5697-F591-0924-83267AAA9E4C}"/>
              </a:ext>
            </a:extLst>
          </p:cNvPr>
          <p:cNvSpPr txBox="1"/>
          <p:nvPr/>
        </p:nvSpPr>
        <p:spPr>
          <a:xfrm>
            <a:off x="1221473" y="9389815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8,465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31" name="TextBox 214">
            <a:extLst>
              <a:ext uri="{FF2B5EF4-FFF2-40B4-BE49-F238E27FC236}">
                <a16:creationId xmlns:a16="http://schemas.microsoft.com/office/drawing/2014/main" id="{AA4EF1D3-E95B-6347-7145-40045C75466E}"/>
              </a:ext>
            </a:extLst>
          </p:cNvPr>
          <p:cNvSpPr txBox="1"/>
          <p:nvPr/>
        </p:nvSpPr>
        <p:spPr>
          <a:xfrm>
            <a:off x="9307418" y="9389815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12,912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36" name="TextBox 214">
            <a:extLst>
              <a:ext uri="{FF2B5EF4-FFF2-40B4-BE49-F238E27FC236}">
                <a16:creationId xmlns:a16="http://schemas.microsoft.com/office/drawing/2014/main" id="{23AEAD3E-8134-3CB2-1C0C-3E391FA758E0}"/>
              </a:ext>
            </a:extLst>
          </p:cNvPr>
          <p:cNvSpPr txBox="1"/>
          <p:nvPr/>
        </p:nvSpPr>
        <p:spPr>
          <a:xfrm>
            <a:off x="17230687" y="9367734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6,464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pic>
        <p:nvPicPr>
          <p:cNvPr id="35" name="Imagen 34" descr="Icono&#10;&#10;Descripción generada automáticamente con confianza baja">
            <a:extLst>
              <a:ext uri="{FF2B5EF4-FFF2-40B4-BE49-F238E27FC236}">
                <a16:creationId xmlns:a16="http://schemas.microsoft.com/office/drawing/2014/main" id="{0580211A-47CB-2619-79B7-26C60C684B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75215" y="7842460"/>
            <a:ext cx="7686127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4439377" y="1152486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Gerencia de </a:t>
            </a:r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INICIAL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30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705417" y="10617181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38" name="Freeform 3">
            <a:extLst>
              <a:ext uri="{FF2B5EF4-FFF2-40B4-BE49-F238E27FC236}">
                <a16:creationId xmlns:a16="http://schemas.microsoft.com/office/drawing/2014/main" id="{B9B86801-A495-477F-B264-A3D03F80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438" y="2745946"/>
            <a:ext cx="11066102" cy="525418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532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TextBox 78">
            <a:extLst>
              <a:ext uri="{FF2B5EF4-FFF2-40B4-BE49-F238E27FC236}">
                <a16:creationId xmlns:a16="http://schemas.microsoft.com/office/drawing/2014/main" id="{3A1635E5-57BD-4264-9130-826E38A19368}"/>
              </a:ext>
            </a:extLst>
          </p:cNvPr>
          <p:cNvSpPr txBox="1"/>
          <p:nvPr/>
        </p:nvSpPr>
        <p:spPr>
          <a:xfrm>
            <a:off x="2691197" y="2921994"/>
            <a:ext cx="8834470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METAS Y EJECUCIÓN PARTICIPACIONES – 1S 2022</a:t>
            </a:r>
          </a:p>
        </p:txBody>
      </p:sp>
      <p:graphicFrame>
        <p:nvGraphicFramePr>
          <p:cNvPr id="40" name="Chart 94">
            <a:extLst>
              <a:ext uri="{FF2B5EF4-FFF2-40B4-BE49-F238E27FC236}">
                <a16:creationId xmlns:a16="http://schemas.microsoft.com/office/drawing/2014/main" id="{6A0361CB-906D-4CB5-A351-7C855D7FB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217079"/>
              </p:ext>
            </p:extLst>
          </p:nvPr>
        </p:nvGraphicFramePr>
        <p:xfrm>
          <a:off x="1742858" y="3573349"/>
          <a:ext cx="10584662" cy="426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79">
            <a:extLst>
              <a:ext uri="{FF2B5EF4-FFF2-40B4-BE49-F238E27FC236}">
                <a16:creationId xmlns:a16="http://schemas.microsoft.com/office/drawing/2014/main" id="{FCC5527E-CE4E-42AC-80EF-B8C9AC8F11A6}"/>
              </a:ext>
            </a:extLst>
          </p:cNvPr>
          <p:cNvSpPr txBox="1"/>
          <p:nvPr/>
        </p:nvSpPr>
        <p:spPr>
          <a:xfrm>
            <a:off x="14211164" y="8338200"/>
            <a:ext cx="7954422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PARTICIPACIONES/ INVERSIÓN (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Millones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) POR SEXO</a:t>
            </a:r>
          </a:p>
        </p:txBody>
      </p:sp>
      <p:graphicFrame>
        <p:nvGraphicFramePr>
          <p:cNvPr id="42" name="Chart 90">
            <a:extLst>
              <a:ext uri="{FF2B5EF4-FFF2-40B4-BE49-F238E27FC236}">
                <a16:creationId xmlns:a16="http://schemas.microsoft.com/office/drawing/2014/main" id="{229321B7-D6AB-40BA-A2BB-B77510773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966578"/>
              </p:ext>
            </p:extLst>
          </p:nvPr>
        </p:nvGraphicFramePr>
        <p:xfrm>
          <a:off x="12775739" y="8920425"/>
          <a:ext cx="6711228" cy="404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Chart 90">
            <a:extLst>
              <a:ext uri="{FF2B5EF4-FFF2-40B4-BE49-F238E27FC236}">
                <a16:creationId xmlns:a16="http://schemas.microsoft.com/office/drawing/2014/main" id="{49EAD00B-8E0D-40FB-A23E-78256F494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766439"/>
              </p:ext>
            </p:extLst>
          </p:nvPr>
        </p:nvGraphicFramePr>
        <p:xfrm>
          <a:off x="17575509" y="8861420"/>
          <a:ext cx="6270713" cy="404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2231528" y="676198"/>
            <a:ext cx="18234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5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</a:t>
            </a:r>
            <a:r>
              <a:rPr lang="es-SV" sz="56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Gerencia de Formación Inicial</a:t>
            </a:r>
            <a:endParaRPr kumimoji="0" lang="es-419" sz="56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C395E8A-D250-48FC-AB64-F54CD31546C6}"/>
              </a:ext>
            </a:extLst>
          </p:cNvPr>
          <p:cNvSpPr/>
          <p:nvPr/>
        </p:nvSpPr>
        <p:spPr>
          <a:xfrm>
            <a:off x="15033135" y="10507444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PARTICIPACIONES</a:t>
            </a:r>
            <a:endParaRPr kumimoji="0" lang="es-SV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TextBox 79">
            <a:extLst>
              <a:ext uri="{FF2B5EF4-FFF2-40B4-BE49-F238E27FC236}">
                <a16:creationId xmlns:a16="http://schemas.microsoft.com/office/drawing/2014/main" id="{5F12159D-AD90-4CFA-BCEF-9C3331DD105E}"/>
              </a:ext>
            </a:extLst>
          </p:cNvPr>
          <p:cNvSpPr txBox="1"/>
          <p:nvPr/>
        </p:nvSpPr>
        <p:spPr>
          <a:xfrm>
            <a:off x="3418448" y="8350771"/>
            <a:ext cx="7670690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META / EJECUCIÓN INVERSIÓN (MILLONES)</a:t>
            </a:r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id="{B34C7AF8-496B-4ED3-8EF7-41055F61D62B}"/>
              </a:ext>
            </a:extLst>
          </p:cNvPr>
          <p:cNvSpPr/>
          <p:nvPr/>
        </p:nvSpPr>
        <p:spPr>
          <a:xfrm>
            <a:off x="17494388" y="2919789"/>
            <a:ext cx="5450824" cy="1776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2" name="TextBox 15">
            <a:extLst>
              <a:ext uri="{FF2B5EF4-FFF2-40B4-BE49-F238E27FC236}">
                <a16:creationId xmlns:a16="http://schemas.microsoft.com/office/drawing/2014/main" id="{206A7430-D434-4EED-BAE9-31A951FCCA7F}"/>
              </a:ext>
            </a:extLst>
          </p:cNvPr>
          <p:cNvSpPr txBox="1"/>
          <p:nvPr/>
        </p:nvSpPr>
        <p:spPr>
          <a:xfrm>
            <a:off x="18630759" y="2904823"/>
            <a:ext cx="3042821" cy="83099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PARTICIPACIONES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(</a:t>
            </a: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Ejecución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)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0D99E92D-A10E-4D58-8CBD-31D28348E079}"/>
              </a:ext>
            </a:extLst>
          </p:cNvPr>
          <p:cNvSpPr txBox="1"/>
          <p:nvPr/>
        </p:nvSpPr>
        <p:spPr>
          <a:xfrm>
            <a:off x="18562529" y="3722749"/>
            <a:ext cx="4469493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51,853</a:t>
            </a: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(95.5%)</a:t>
            </a: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 pitchFamily="2" charset="77"/>
              <a:ea typeface="Lato Light" panose="020F0502020204030203" pitchFamily="34" charset="0"/>
              <a:cs typeface="Poppins" pitchFamily="2" charset="77"/>
              <a:sym typeface="Arial"/>
            </a:endParaRPr>
          </a:p>
        </p:txBody>
      </p:sp>
      <p:sp>
        <p:nvSpPr>
          <p:cNvPr id="64" name="Rectangle 8">
            <a:extLst>
              <a:ext uri="{FF2B5EF4-FFF2-40B4-BE49-F238E27FC236}">
                <a16:creationId xmlns:a16="http://schemas.microsoft.com/office/drawing/2014/main" id="{F05385A2-3C84-44E4-9928-177A8F68F54F}"/>
              </a:ext>
            </a:extLst>
          </p:cNvPr>
          <p:cNvSpPr/>
          <p:nvPr/>
        </p:nvSpPr>
        <p:spPr>
          <a:xfrm>
            <a:off x="13563734" y="2905372"/>
            <a:ext cx="3774491" cy="17760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5" name="TextBox 15">
            <a:extLst>
              <a:ext uri="{FF2B5EF4-FFF2-40B4-BE49-F238E27FC236}">
                <a16:creationId xmlns:a16="http://schemas.microsoft.com/office/drawing/2014/main" id="{32035A7F-E892-49A9-85A5-987026ED3731}"/>
              </a:ext>
            </a:extLst>
          </p:cNvPr>
          <p:cNvSpPr txBox="1"/>
          <p:nvPr/>
        </p:nvSpPr>
        <p:spPr>
          <a:xfrm>
            <a:off x="13722844" y="2891752"/>
            <a:ext cx="3253857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PARTICIPACIONES (Meta)</a:t>
            </a:r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EA7CD31B-2655-429D-A04D-5C14893B03BF}"/>
              </a:ext>
            </a:extLst>
          </p:cNvPr>
          <p:cNvSpPr txBox="1"/>
          <p:nvPr/>
        </p:nvSpPr>
        <p:spPr>
          <a:xfrm>
            <a:off x="14492758" y="3741392"/>
            <a:ext cx="2828018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54,299</a:t>
            </a: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3BBE5305-96AF-488B-BF13-3B6672F1EC46}"/>
              </a:ext>
            </a:extLst>
          </p:cNvPr>
          <p:cNvSpPr/>
          <p:nvPr/>
        </p:nvSpPr>
        <p:spPr>
          <a:xfrm>
            <a:off x="13563734" y="4913869"/>
            <a:ext cx="9381478" cy="1188720"/>
          </a:xfrm>
          <a:prstGeom prst="roundRect">
            <a:avLst>
              <a:gd name="adj" fmla="val 1282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388D48B4-55B0-4B37-BAC4-E779E253989D}"/>
              </a:ext>
            </a:extLst>
          </p:cNvPr>
          <p:cNvSpPr/>
          <p:nvPr/>
        </p:nvSpPr>
        <p:spPr>
          <a:xfrm>
            <a:off x="13548878" y="6293256"/>
            <a:ext cx="9420627" cy="1245898"/>
          </a:xfrm>
          <a:prstGeom prst="roundRect">
            <a:avLst>
              <a:gd name="adj" fmla="val 128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9" name="TextBox 15">
            <a:extLst>
              <a:ext uri="{FF2B5EF4-FFF2-40B4-BE49-F238E27FC236}">
                <a16:creationId xmlns:a16="http://schemas.microsoft.com/office/drawing/2014/main" id="{1C6DBC2E-D642-47DC-B72C-E6F8CC1137A7}"/>
              </a:ext>
            </a:extLst>
          </p:cNvPr>
          <p:cNvSpPr txBox="1"/>
          <p:nvPr/>
        </p:nvSpPr>
        <p:spPr>
          <a:xfrm>
            <a:off x="14831349" y="5247386"/>
            <a:ext cx="4206027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$9,462,220.64</a:t>
            </a:r>
          </a:p>
        </p:txBody>
      </p:sp>
      <p:sp>
        <p:nvSpPr>
          <p:cNvPr id="70" name="TextBox 19">
            <a:extLst>
              <a:ext uri="{FF2B5EF4-FFF2-40B4-BE49-F238E27FC236}">
                <a16:creationId xmlns:a16="http://schemas.microsoft.com/office/drawing/2014/main" id="{62371238-0BBE-41D7-846D-A68E318444AD}"/>
              </a:ext>
            </a:extLst>
          </p:cNvPr>
          <p:cNvSpPr txBox="1"/>
          <p:nvPr/>
        </p:nvSpPr>
        <p:spPr>
          <a:xfrm>
            <a:off x="14772323" y="6614249"/>
            <a:ext cx="6082017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$9,040,746.36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(95.5%)</a:t>
            </a:r>
          </a:p>
        </p:txBody>
      </p:sp>
      <p:sp>
        <p:nvSpPr>
          <p:cNvPr id="71" name="TextBox 57">
            <a:extLst>
              <a:ext uri="{FF2B5EF4-FFF2-40B4-BE49-F238E27FC236}">
                <a16:creationId xmlns:a16="http://schemas.microsoft.com/office/drawing/2014/main" id="{5EC1C1CD-F3DB-4377-BA43-DA1271EE41AA}"/>
              </a:ext>
            </a:extLst>
          </p:cNvPr>
          <p:cNvSpPr txBox="1"/>
          <p:nvPr/>
        </p:nvSpPr>
        <p:spPr>
          <a:xfrm>
            <a:off x="20659073" y="5215104"/>
            <a:ext cx="2198024" cy="73353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Inversión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META</a:t>
            </a:r>
          </a:p>
        </p:txBody>
      </p:sp>
      <p:sp>
        <p:nvSpPr>
          <p:cNvPr id="72" name="TextBox 57">
            <a:extLst>
              <a:ext uri="{FF2B5EF4-FFF2-40B4-BE49-F238E27FC236}">
                <a16:creationId xmlns:a16="http://schemas.microsoft.com/office/drawing/2014/main" id="{6F8993F4-88C7-41BB-9BC5-92BF9CEAC8E9}"/>
              </a:ext>
            </a:extLst>
          </p:cNvPr>
          <p:cNvSpPr txBox="1"/>
          <p:nvPr/>
        </p:nvSpPr>
        <p:spPr>
          <a:xfrm>
            <a:off x="20466217" y="6559098"/>
            <a:ext cx="2497164" cy="73353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Inversión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EJECUCIÓN</a:t>
            </a:r>
          </a:p>
        </p:txBody>
      </p:sp>
      <p:sp>
        <p:nvSpPr>
          <p:cNvPr id="73" name="Freeform 245">
            <a:extLst>
              <a:ext uri="{FF2B5EF4-FFF2-40B4-BE49-F238E27FC236}">
                <a16:creationId xmlns:a16="http://schemas.microsoft.com/office/drawing/2014/main" id="{E49B5CFE-8412-48FB-8A71-B87ED94E1E3A}"/>
              </a:ext>
            </a:extLst>
          </p:cNvPr>
          <p:cNvSpPr>
            <a:spLocks noEditPoints="1"/>
          </p:cNvSpPr>
          <p:nvPr/>
        </p:nvSpPr>
        <p:spPr bwMode="auto">
          <a:xfrm>
            <a:off x="13891258" y="5102989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Freeform 245">
            <a:extLst>
              <a:ext uri="{FF2B5EF4-FFF2-40B4-BE49-F238E27FC236}">
                <a16:creationId xmlns:a16="http://schemas.microsoft.com/office/drawing/2014/main" id="{32E64CD2-4B48-4CBE-9333-7FFAE0E68E8B}"/>
              </a:ext>
            </a:extLst>
          </p:cNvPr>
          <p:cNvSpPr>
            <a:spLocks noEditPoints="1"/>
          </p:cNvSpPr>
          <p:nvPr/>
        </p:nvSpPr>
        <p:spPr bwMode="auto">
          <a:xfrm>
            <a:off x="13891258" y="6500659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E2D8FD81-6C1F-4ED2-9CC7-CD2A0D8935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109" y="3826267"/>
            <a:ext cx="599587" cy="599587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D6BC4E51-A110-472C-8BCF-1AD4AA3054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332" y="3862034"/>
            <a:ext cx="599587" cy="599587"/>
          </a:xfrm>
          <a:prstGeom prst="rect">
            <a:avLst/>
          </a:prstGeom>
        </p:spPr>
      </p:pic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2231528" y="1431102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graphicFrame>
        <p:nvGraphicFramePr>
          <p:cNvPr id="57" name="Chart 89">
            <a:extLst>
              <a:ext uri="{FF2B5EF4-FFF2-40B4-BE49-F238E27FC236}">
                <a16:creationId xmlns:a16="http://schemas.microsoft.com/office/drawing/2014/main" id="{E656C620-1392-4A79-BADD-0400BCA04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9066"/>
              </p:ext>
            </p:extLst>
          </p:nvPr>
        </p:nvGraphicFramePr>
        <p:xfrm>
          <a:off x="1432439" y="8833653"/>
          <a:ext cx="11644944" cy="449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49955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7" name="TextBox 214">
            <a:extLst>
              <a:ext uri="{FF2B5EF4-FFF2-40B4-BE49-F238E27FC236}">
                <a16:creationId xmlns:a16="http://schemas.microsoft.com/office/drawing/2014/main" id="{6F2E98DA-7D6B-4CEE-A3D4-E6D31A0387F1}"/>
              </a:ext>
            </a:extLst>
          </p:cNvPr>
          <p:cNvSpPr txBox="1"/>
          <p:nvPr/>
        </p:nvSpPr>
        <p:spPr>
          <a:xfrm>
            <a:off x="1848070" y="904176"/>
            <a:ext cx="19914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5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Gerencia de Formación </a:t>
            </a:r>
            <a:r>
              <a:rPr lang="es-SV" sz="56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Inicial</a:t>
            </a:r>
            <a:endParaRPr kumimoji="0" lang="es-419" sz="56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BE3A39-4AC8-48BF-8ECB-639D57FE0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634591"/>
              </p:ext>
            </p:extLst>
          </p:nvPr>
        </p:nvGraphicFramePr>
        <p:xfrm>
          <a:off x="12867250" y="5225929"/>
          <a:ext cx="11091711" cy="511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26144">
                  <a:extLst>
                    <a:ext uri="{9D8B030D-6E8A-4147-A177-3AD203B41FA5}">
                      <a16:colId xmlns:a16="http://schemas.microsoft.com/office/drawing/2014/main" val="3757692970"/>
                    </a:ext>
                  </a:extLst>
                </a:gridCol>
                <a:gridCol w="3932566">
                  <a:extLst>
                    <a:ext uri="{9D8B030D-6E8A-4147-A177-3AD203B41FA5}">
                      <a16:colId xmlns:a16="http://schemas.microsoft.com/office/drawing/2014/main" val="2367296971"/>
                    </a:ext>
                  </a:extLst>
                </a:gridCol>
                <a:gridCol w="3133001">
                  <a:extLst>
                    <a:ext uri="{9D8B030D-6E8A-4147-A177-3AD203B41FA5}">
                      <a16:colId xmlns:a16="http://schemas.microsoft.com/office/drawing/2014/main" val="899838267"/>
                    </a:ext>
                  </a:extLst>
                </a:gridCol>
              </a:tblGrid>
              <a:tr h="1153188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SV" sz="3200" b="0" i="0" u="none" strike="noStrike" cap="none">
                        <a:solidFill>
                          <a:schemeClr val="bg1"/>
                        </a:solidFill>
                        <a:effectLst/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PARTICIPACIONES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INVERSIÓN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013667"/>
                  </a:ext>
                </a:extLst>
              </a:tr>
              <a:tr h="1523197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HERRAMIENTAS TECNOLÓGICAS</a:t>
                      </a:r>
                      <a:endParaRPr lang="es-419" sz="2800" b="0" i="0" u="none" strike="noStrike" cap="none">
                        <a:solidFill>
                          <a:schemeClr val="bg2">
                            <a:lumMod val="75000"/>
                          </a:schemeClr>
                        </a:solidFill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14,466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$976,074.07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0537756"/>
                  </a:ext>
                </a:extLst>
              </a:tr>
              <a:tr h="140503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PRESENCIAL</a:t>
                      </a:r>
                      <a:endParaRPr lang="es-419" sz="2800" b="0" i="0" u="none" strike="noStrike" cap="none">
                        <a:solidFill>
                          <a:schemeClr val="bg2">
                            <a:lumMod val="75000"/>
                          </a:schemeClr>
                        </a:solidFill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37,387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$8,064,672.29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8096069"/>
                  </a:ext>
                </a:extLst>
              </a:tr>
              <a:tr h="1033585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  <a:endParaRPr lang="es-419" sz="2800" b="0" i="0" u="none" strike="noStrike" cap="none">
                        <a:solidFill>
                          <a:schemeClr val="bg2">
                            <a:lumMod val="75000"/>
                          </a:schemeClr>
                        </a:solidFill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51,853</a:t>
                      </a:r>
                      <a:endParaRPr lang="es-419" sz="3200" b="0" i="0" u="none" strike="noStrike" cap="none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$9,040,746.36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9517539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7D28F77-8E91-4610-8781-5CB11324D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79794"/>
              </p:ext>
            </p:extLst>
          </p:nvPr>
        </p:nvGraphicFramePr>
        <p:xfrm>
          <a:off x="418689" y="4410984"/>
          <a:ext cx="12043865" cy="8337931"/>
        </p:xfrm>
        <a:graphic>
          <a:graphicData uri="http://schemas.openxmlformats.org/drawingml/2006/table">
            <a:tbl>
              <a:tblPr firstRow="1" firstCol="1" bandRow="1">
                <a:tableStyleId>{3F1EAAED-72B8-4D4E-9570-4E3F71BD2382}</a:tableStyleId>
              </a:tblPr>
              <a:tblGrid>
                <a:gridCol w="12043865">
                  <a:extLst>
                    <a:ext uri="{9D8B030D-6E8A-4147-A177-3AD203B41FA5}">
                      <a16:colId xmlns:a16="http://schemas.microsoft.com/office/drawing/2014/main" val="909938467"/>
                    </a:ext>
                  </a:extLst>
                </a:gridCol>
              </a:tblGrid>
              <a:tr h="7803520">
                <a:tc>
                  <a:txBody>
                    <a:bodyPr/>
                    <a:lstStyle/>
                    <a:p>
                      <a:pPr marL="457200" marR="0" indent="-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419" sz="24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FORMACIÓN EN INGLÉS.</a:t>
                      </a:r>
                    </a:p>
                    <a:p>
                      <a:pPr marL="457200" marR="0" indent="-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419" sz="24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FORMACIÓN EN HERRAMIENTAS TECNOLÓGICAS.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2400" b="0" i="1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Arial"/>
                          <a:cs typeface="Arial"/>
                          <a:sym typeface="Arial"/>
                        </a:rPr>
                        <a:t>Introducción a redes informáticas con referencia CCNA.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2400" b="0" i="1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Arial"/>
                          <a:cs typeface="Arial"/>
                          <a:sym typeface="Arial"/>
                        </a:rPr>
                        <a:t>Marketing digital.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2400" b="0" i="1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Arial"/>
                          <a:cs typeface="Arial"/>
                          <a:sym typeface="Arial"/>
                        </a:rPr>
                        <a:t>Técnicas de ingeniería social de protección y prevención corporativa.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2400" b="0" i="1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Arial"/>
                          <a:cs typeface="Arial"/>
                          <a:sym typeface="Arial"/>
                        </a:rPr>
                        <a:t>Infraestructura de redes conmutadas y enrutadas: generalidades y configuración.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2400" b="0" i="1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Arial"/>
                          <a:cs typeface="Arial"/>
                          <a:sym typeface="Arial"/>
                        </a:rPr>
                        <a:t>Esquemas de infraestructura con direccionamiento ipv4 e ipv6.</a:t>
                      </a:r>
                      <a:endParaRPr lang="es-419" sz="2400" b="0" i="1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457200" marR="0" indent="-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419" sz="24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PROGRAMA HÁBIL TÉCNICO PERMANENTE.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2400" b="0" i="1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Arial"/>
                          <a:sym typeface="Arial"/>
                        </a:rPr>
                        <a:t>Microsoft Excel 2019.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2400" b="0" i="1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Arial"/>
                          <a:sym typeface="Arial"/>
                        </a:rPr>
                        <a:t>Esculpir y Decorar Uñas.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2400" b="0" i="1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Arial"/>
                          <a:sym typeface="Arial"/>
                        </a:rPr>
                        <a:t>Mantenimiento y reparación de motocicletas. 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2400" b="0" i="1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Arial"/>
                          <a:sym typeface="Arial"/>
                        </a:rPr>
                        <a:t>Efectuar corte de cabello unisex.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2400" b="0" i="1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Arial"/>
                          <a:sym typeface="Arial"/>
                        </a:rPr>
                        <a:t>Realizar manicure y pedicure.</a:t>
                      </a:r>
                    </a:p>
                  </a:txBody>
                  <a:tcPr marL="85090" marR="85090" marT="85090" marB="8509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9615004"/>
                  </a:ext>
                </a:extLst>
              </a:tr>
            </a:tbl>
          </a:graphicData>
        </a:graphic>
      </p:graphicFrame>
      <p:sp>
        <p:nvSpPr>
          <p:cNvPr id="8" name="TextBox 214">
            <a:extLst>
              <a:ext uri="{FF2B5EF4-FFF2-40B4-BE49-F238E27FC236}">
                <a16:creationId xmlns:a16="http://schemas.microsoft.com/office/drawing/2014/main" id="{8B3DB4D4-8026-401D-B41F-BA0D78C66217}"/>
              </a:ext>
            </a:extLst>
          </p:cNvPr>
          <p:cNvSpPr txBox="1"/>
          <p:nvPr/>
        </p:nvSpPr>
        <p:spPr>
          <a:xfrm>
            <a:off x="1848070" y="1774523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lang="en-US" sz="4800" i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Semestre</a:t>
            </a:r>
            <a:r>
              <a:rPr lang="en-US" sz="48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POA 2022</a:t>
            </a:r>
          </a:p>
        </p:txBody>
      </p:sp>
      <p:sp>
        <p:nvSpPr>
          <p:cNvPr id="9" name="TextBox 214">
            <a:extLst>
              <a:ext uri="{FF2B5EF4-FFF2-40B4-BE49-F238E27FC236}">
                <a16:creationId xmlns:a16="http://schemas.microsoft.com/office/drawing/2014/main" id="{066E338B-9734-4D45-A7B1-68100653A851}"/>
              </a:ext>
            </a:extLst>
          </p:cNvPr>
          <p:cNvSpPr txBox="1"/>
          <p:nvPr/>
        </p:nvSpPr>
        <p:spPr>
          <a:xfrm>
            <a:off x="1476095" y="3375071"/>
            <a:ext cx="9849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7365">
              <a:buClr>
                <a:srgbClr val="25418D"/>
              </a:buClr>
              <a:buSzPts val="4200"/>
              <a:defRPr/>
            </a:pP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Cursos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</a:t>
            </a: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más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</a:t>
            </a: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demandados</a:t>
            </a:r>
            <a:endParaRPr lang="en-US" sz="54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sp>
        <p:nvSpPr>
          <p:cNvPr id="10" name="TextBox 214">
            <a:extLst>
              <a:ext uri="{FF2B5EF4-FFF2-40B4-BE49-F238E27FC236}">
                <a16:creationId xmlns:a16="http://schemas.microsoft.com/office/drawing/2014/main" id="{25E9217A-7604-4725-ADEA-F7A2124BA46C}"/>
              </a:ext>
            </a:extLst>
          </p:cNvPr>
          <p:cNvSpPr txBox="1"/>
          <p:nvPr/>
        </p:nvSpPr>
        <p:spPr>
          <a:xfrm>
            <a:off x="13105114" y="4190016"/>
            <a:ext cx="10853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2437365" eaLnBrk="1" fontAlgn="auto" latinLnBrk="0" hangingPunct="1"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Ejecución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</a:t>
            </a: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por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</a:t>
            </a: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modalidad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</a:t>
            </a:r>
          </a:p>
        </p:txBody>
      </p:sp>
      <p:pic>
        <p:nvPicPr>
          <p:cNvPr id="10242" name="Picture 2" descr="No means no Hand symbol ">
            <a:extLst>
              <a:ext uri="{FF2B5EF4-FFF2-40B4-BE49-F238E27FC236}">
                <a16:creationId xmlns:a16="http://schemas.microsoft.com/office/drawing/2014/main" id="{7B7B0867-12F3-E4D7-38EF-6B3C4442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225929"/>
            <a:ext cx="4398900" cy="51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79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7" name="TextBox 214">
            <a:extLst>
              <a:ext uri="{FF2B5EF4-FFF2-40B4-BE49-F238E27FC236}">
                <a16:creationId xmlns:a16="http://schemas.microsoft.com/office/drawing/2014/main" id="{6F2E98DA-7D6B-4CEE-A3D4-E6D31A0387F1}"/>
              </a:ext>
            </a:extLst>
          </p:cNvPr>
          <p:cNvSpPr txBox="1"/>
          <p:nvPr/>
        </p:nvSpPr>
        <p:spPr>
          <a:xfrm>
            <a:off x="1848070" y="904176"/>
            <a:ext cx="19914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5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Gerencia de Formación </a:t>
            </a:r>
            <a:r>
              <a:rPr lang="es-SV" sz="56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Inicial</a:t>
            </a:r>
            <a:endParaRPr kumimoji="0" lang="es-419" sz="56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8" name="TextBox 214">
            <a:extLst>
              <a:ext uri="{FF2B5EF4-FFF2-40B4-BE49-F238E27FC236}">
                <a16:creationId xmlns:a16="http://schemas.microsoft.com/office/drawing/2014/main" id="{8B3DB4D4-8026-401D-B41F-BA0D78C66217}"/>
              </a:ext>
            </a:extLst>
          </p:cNvPr>
          <p:cNvSpPr txBox="1"/>
          <p:nvPr/>
        </p:nvSpPr>
        <p:spPr>
          <a:xfrm>
            <a:off x="1848070" y="1774523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 POA 2022</a:t>
            </a:r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BCF67C9B-51DC-1981-13ED-8535270DF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70" y="4226764"/>
            <a:ext cx="3787140" cy="1448581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2E59CECC-DD8D-AB11-E3C2-66DE7FA79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869" y="4432582"/>
            <a:ext cx="3787140" cy="125035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2811939-C9E2-0DAF-EADB-E0C7B955E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4468" y="4600610"/>
            <a:ext cx="4489450" cy="1143426"/>
          </a:xfrm>
          <a:prstGeom prst="rect">
            <a:avLst/>
          </a:prstGeom>
        </p:spPr>
      </p:pic>
      <p:pic>
        <p:nvPicPr>
          <p:cNvPr id="20" name="Imagen 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21F3D1C-A2B0-D2EE-5A11-920FA690F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6363" y="4305582"/>
            <a:ext cx="4220016" cy="1838536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FB1E09E5-49A6-E024-6B81-62F7E5F5C130}"/>
              </a:ext>
            </a:extLst>
          </p:cNvPr>
          <p:cNvGrpSpPr/>
          <p:nvPr/>
        </p:nvGrpSpPr>
        <p:grpSpPr>
          <a:xfrm>
            <a:off x="2588750" y="8148593"/>
            <a:ext cx="3455590" cy="1695108"/>
            <a:chOff x="978297" y="6218193"/>
            <a:chExt cx="3455590" cy="1695108"/>
          </a:xfrm>
        </p:grpSpPr>
        <p:sp>
          <p:nvSpPr>
            <p:cNvPr id="22" name="TextBox 214">
              <a:extLst>
                <a:ext uri="{FF2B5EF4-FFF2-40B4-BE49-F238E27FC236}">
                  <a16:creationId xmlns:a16="http://schemas.microsoft.com/office/drawing/2014/main" id="{E021295D-C368-45F0-AADF-21796EF51A77}"/>
                </a:ext>
              </a:extLst>
            </p:cNvPr>
            <p:cNvSpPr txBox="1"/>
            <p:nvPr/>
          </p:nvSpPr>
          <p:spPr>
            <a:xfrm>
              <a:off x="1692356" y="6218193"/>
              <a:ext cx="27415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24373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418D"/>
                </a:buClr>
                <a:buSzPts val="4200"/>
                <a:buFont typeface="Arial"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Leto Sans" panose="040A0505020601020202" pitchFamily="82" charset="0"/>
                  <a:cs typeface="Baloo 2" panose="020B0604020202020204" charset="0"/>
                  <a:sym typeface="Arial"/>
                </a:rPr>
                <a:t>PROGRAMA DE BECAS </a:t>
              </a:r>
            </a:p>
            <a:p>
              <a:pPr marL="0" marR="0" lvl="0" indent="0" defTabSz="24373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418D"/>
                </a:buClr>
                <a:buSzPts val="4200"/>
                <a:buFont typeface="Arial"/>
                <a:buNone/>
                <a:tabLst/>
                <a:defRPr/>
              </a:pPr>
              <a:r>
                <a:rPr lang="en-US" sz="2400" b="1" i="1">
                  <a:solidFill>
                    <a:schemeClr val="bg1"/>
                  </a:solidFill>
                  <a:latin typeface="Leto Sans" panose="040A0505020601020202" pitchFamily="82" charset="0"/>
                  <a:cs typeface="Baloo 2" panose="020B0604020202020204" charset="0"/>
                </a:rPr>
                <a:t>ENA Y ZAMORANO</a:t>
              </a:r>
              <a:endParaRPr kumimoji="0" lang="en-US" sz="24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Leto Sans" panose="040A0505020601020202" pitchFamily="82" charset="0"/>
                <a:cs typeface="Baloo 2" panose="020B0604020202020204" charset="0"/>
                <a:sym typeface="Arial"/>
              </a:endParaRPr>
            </a:p>
          </p:txBody>
        </p: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50F4DFBE-509A-0820-F53F-222DA45F3A33}"/>
                </a:ext>
              </a:extLst>
            </p:cNvPr>
            <p:cNvCxnSpPr>
              <a:cxnSpLocks/>
            </p:cNvCxnSpPr>
            <p:nvPr/>
          </p:nvCxnSpPr>
          <p:spPr>
            <a:xfrm>
              <a:off x="1678069" y="6218193"/>
              <a:ext cx="0" cy="1567693"/>
            </a:xfrm>
            <a:prstGeom prst="line">
              <a:avLst/>
            </a:prstGeom>
            <a:ln w="76200">
              <a:solidFill>
                <a:srgbClr val="2828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Imagen 23" descr="Logotipo&#10;&#10;Descripción generada automáticamente">
              <a:extLst>
                <a:ext uri="{FF2B5EF4-FFF2-40B4-BE49-F238E27FC236}">
                  <a16:creationId xmlns:a16="http://schemas.microsoft.com/office/drawing/2014/main" id="{CCD5FC14-3452-C25D-2B4F-0AB50EC17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90494"/>
            <a:stretch/>
          </p:blipFill>
          <p:spPr>
            <a:xfrm>
              <a:off x="978297" y="6391893"/>
              <a:ext cx="442913" cy="1521408"/>
            </a:xfrm>
            <a:prstGeom prst="rect">
              <a:avLst/>
            </a:prstGeom>
          </p:spPr>
        </p:pic>
      </p:grpSp>
      <p:sp>
        <p:nvSpPr>
          <p:cNvPr id="25" name="TextBox 214">
            <a:extLst>
              <a:ext uri="{FF2B5EF4-FFF2-40B4-BE49-F238E27FC236}">
                <a16:creationId xmlns:a16="http://schemas.microsoft.com/office/drawing/2014/main" id="{A7A1574C-4909-11ED-4842-21FB548894AE}"/>
              </a:ext>
            </a:extLst>
          </p:cNvPr>
          <p:cNvSpPr txBox="1"/>
          <p:nvPr/>
        </p:nvSpPr>
        <p:spPr>
          <a:xfrm>
            <a:off x="1277157" y="9967751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299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27" name="TextBox 214">
            <a:extLst>
              <a:ext uri="{FF2B5EF4-FFF2-40B4-BE49-F238E27FC236}">
                <a16:creationId xmlns:a16="http://schemas.microsoft.com/office/drawing/2014/main" id="{285380AA-BFA1-6BCA-D2C1-68BD6645C06B}"/>
              </a:ext>
            </a:extLst>
          </p:cNvPr>
          <p:cNvSpPr txBox="1"/>
          <p:nvPr/>
        </p:nvSpPr>
        <p:spPr>
          <a:xfrm>
            <a:off x="9186406" y="8664486"/>
            <a:ext cx="2801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2400" b="1" i="1">
                <a:solidFill>
                  <a:schemeClr val="bg1"/>
                </a:solidFill>
                <a:latin typeface="Leto Sans" panose="040A0505020601020202" pitchFamily="82" charset="0"/>
                <a:cs typeface="Baloo 2" panose="020B0604020202020204" charset="0"/>
              </a:rPr>
              <a:t>PROYECTOS </a:t>
            </a:r>
          </a:p>
          <a:p>
            <a:pPr marL="0" marR="0" lvl="0" indent="0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Leto Sans" panose="040A0505020601020202" pitchFamily="82" charset="0"/>
                <a:cs typeface="Baloo 2" panose="020B0604020202020204" charset="0"/>
                <a:sym typeface="Arial"/>
              </a:rPr>
              <a:t>ESPECIALES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B9388BE-6D3D-04D4-71A6-D18BB101C9F0}"/>
              </a:ext>
            </a:extLst>
          </p:cNvPr>
          <p:cNvCxnSpPr>
            <a:cxnSpLocks/>
          </p:cNvCxnSpPr>
          <p:nvPr/>
        </p:nvCxnSpPr>
        <p:spPr>
          <a:xfrm>
            <a:off x="9102872" y="8251935"/>
            <a:ext cx="0" cy="1567693"/>
          </a:xfrm>
          <a:prstGeom prst="line">
            <a:avLst/>
          </a:prstGeom>
          <a:ln w="76200">
            <a:solidFill>
              <a:srgbClr val="282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4DD44450-FE16-5FAB-B0A5-AE3B5CC0CB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92737"/>
          <a:stretch/>
        </p:blipFill>
        <p:spPr>
          <a:xfrm>
            <a:off x="8446947" y="8275963"/>
            <a:ext cx="399065" cy="1727213"/>
          </a:xfrm>
          <a:prstGeom prst="rect">
            <a:avLst/>
          </a:prstGeom>
        </p:spPr>
      </p:pic>
      <p:sp>
        <p:nvSpPr>
          <p:cNvPr id="30" name="TextBox 214">
            <a:extLst>
              <a:ext uri="{FF2B5EF4-FFF2-40B4-BE49-F238E27FC236}">
                <a16:creationId xmlns:a16="http://schemas.microsoft.com/office/drawing/2014/main" id="{0B364662-7C00-60F2-6330-73E7AAC29862}"/>
              </a:ext>
            </a:extLst>
          </p:cNvPr>
          <p:cNvSpPr txBox="1"/>
          <p:nvPr/>
        </p:nvSpPr>
        <p:spPr>
          <a:xfrm>
            <a:off x="7052340" y="9992818"/>
            <a:ext cx="6739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4,577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  <a:p>
            <a:pPr marL="571500" marR="0" lvl="0" indent="-571500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Tx/>
              <a:buChar char="-"/>
              <a:tabLst/>
              <a:defRPr/>
            </a:pP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874 </a:t>
            </a:r>
            <a:r>
              <a:rPr lang="en-US" sz="32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jóvenes</a:t>
            </a:r>
            <a:endParaRPr lang="en-US" sz="32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  <a:cs typeface="Baloo 2" panose="020B0604020202020204" charset="0"/>
            </a:endParaRPr>
          </a:p>
          <a:p>
            <a:pPr marL="571500" marR="0" lvl="0" indent="-571500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Tx/>
              <a:buChar char="-"/>
              <a:tabLst/>
              <a:defRPr/>
            </a:pPr>
            <a:r>
              <a:rPr kumimoji="0" lang="en-US" sz="32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3,703 p</a:t>
            </a:r>
            <a:r>
              <a:rPr lang="en-US" sz="32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oblación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vulnerable</a:t>
            </a:r>
            <a:endParaRPr kumimoji="0" lang="en-US" sz="32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31" name="TextBox 214">
            <a:extLst>
              <a:ext uri="{FF2B5EF4-FFF2-40B4-BE49-F238E27FC236}">
                <a16:creationId xmlns:a16="http://schemas.microsoft.com/office/drawing/2014/main" id="{A8DEEBBC-6271-BAEA-6A76-FAEA43B9E8AD}"/>
              </a:ext>
            </a:extLst>
          </p:cNvPr>
          <p:cNvSpPr txBox="1"/>
          <p:nvPr/>
        </p:nvSpPr>
        <p:spPr>
          <a:xfrm>
            <a:off x="10677352" y="5876438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20,006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32" name="TextBox 214">
            <a:extLst>
              <a:ext uri="{FF2B5EF4-FFF2-40B4-BE49-F238E27FC236}">
                <a16:creationId xmlns:a16="http://schemas.microsoft.com/office/drawing/2014/main" id="{246423F7-4C21-4B39-F571-22A5D446FC79}"/>
              </a:ext>
            </a:extLst>
          </p:cNvPr>
          <p:cNvSpPr txBox="1"/>
          <p:nvPr/>
        </p:nvSpPr>
        <p:spPr>
          <a:xfrm>
            <a:off x="4989284" y="5900966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2,433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33" name="TextBox 214">
            <a:extLst>
              <a:ext uri="{FF2B5EF4-FFF2-40B4-BE49-F238E27FC236}">
                <a16:creationId xmlns:a16="http://schemas.microsoft.com/office/drawing/2014/main" id="{18A66751-CACA-9CCA-A9DE-5A01D4EB86B6}"/>
              </a:ext>
            </a:extLst>
          </p:cNvPr>
          <p:cNvSpPr txBox="1"/>
          <p:nvPr/>
        </p:nvSpPr>
        <p:spPr>
          <a:xfrm>
            <a:off x="16585377" y="5876437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17,272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34" name="TextBox 214">
            <a:extLst>
              <a:ext uri="{FF2B5EF4-FFF2-40B4-BE49-F238E27FC236}">
                <a16:creationId xmlns:a16="http://schemas.microsoft.com/office/drawing/2014/main" id="{8DD59B22-9DA7-4143-5BBB-A167F7FEB265}"/>
              </a:ext>
            </a:extLst>
          </p:cNvPr>
          <p:cNvSpPr txBox="1"/>
          <p:nvPr/>
        </p:nvSpPr>
        <p:spPr>
          <a:xfrm>
            <a:off x="-517194" y="5800107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943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35" name="TextBox 214">
            <a:extLst>
              <a:ext uri="{FF2B5EF4-FFF2-40B4-BE49-F238E27FC236}">
                <a16:creationId xmlns:a16="http://schemas.microsoft.com/office/drawing/2014/main" id="{AA797A81-9374-5BB6-0405-0E763AFF84BA}"/>
              </a:ext>
            </a:extLst>
          </p:cNvPr>
          <p:cNvSpPr txBox="1"/>
          <p:nvPr/>
        </p:nvSpPr>
        <p:spPr>
          <a:xfrm>
            <a:off x="13666016" y="8433516"/>
            <a:ext cx="4399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2400" b="1" i="1">
                <a:solidFill>
                  <a:schemeClr val="bg1"/>
                </a:solidFill>
                <a:latin typeface="Leto Sans" panose="040A0505020601020202" pitchFamily="82" charset="0"/>
                <a:cs typeface="Baloo 2" panose="020B0604020202020204" charset="0"/>
              </a:rPr>
              <a:t>PROGRAMA EMPRESARIOS JUVENILES INSAFORP</a:t>
            </a:r>
          </a:p>
          <a:p>
            <a:pPr marL="0" marR="0" lvl="0" indent="0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2400" b="1" i="1">
                <a:solidFill>
                  <a:schemeClr val="bg1"/>
                </a:solidFill>
                <a:latin typeface="Leto Sans" panose="040A0505020601020202" pitchFamily="82" charset="0"/>
                <a:cs typeface="Baloo 2" panose="020B0604020202020204" charset="0"/>
              </a:rPr>
              <a:t>MINED </a:t>
            </a:r>
            <a:endParaRPr kumimoji="0" lang="en-US" sz="24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Leto Sans" panose="040A0505020601020202" pitchFamily="82" charset="0"/>
              <a:cs typeface="Baloo 2" panose="020B0604020202020204" charset="0"/>
              <a:sym typeface="Arial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0C74C590-0EF0-CFF0-2A05-C7C93F236548}"/>
              </a:ext>
            </a:extLst>
          </p:cNvPr>
          <p:cNvCxnSpPr>
            <a:cxnSpLocks/>
          </p:cNvCxnSpPr>
          <p:nvPr/>
        </p:nvCxnSpPr>
        <p:spPr>
          <a:xfrm>
            <a:off x="13626087" y="8400058"/>
            <a:ext cx="0" cy="1567693"/>
          </a:xfrm>
          <a:prstGeom prst="line">
            <a:avLst/>
          </a:prstGeom>
          <a:ln w="76200">
            <a:solidFill>
              <a:srgbClr val="282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 descr="Icono&#10;&#10;Descripción generada automáticamente con confianza baja">
            <a:extLst>
              <a:ext uri="{FF2B5EF4-FFF2-40B4-BE49-F238E27FC236}">
                <a16:creationId xmlns:a16="http://schemas.microsoft.com/office/drawing/2014/main" id="{E49AC2B0-681D-47CA-EAEE-08F756DBF33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95477"/>
          <a:stretch/>
        </p:blipFill>
        <p:spPr>
          <a:xfrm>
            <a:off x="13194902" y="8522184"/>
            <a:ext cx="347652" cy="1323439"/>
          </a:xfrm>
          <a:prstGeom prst="rect">
            <a:avLst/>
          </a:prstGeom>
        </p:spPr>
      </p:pic>
      <p:sp>
        <p:nvSpPr>
          <p:cNvPr id="38" name="TextBox 214">
            <a:extLst>
              <a:ext uri="{FF2B5EF4-FFF2-40B4-BE49-F238E27FC236}">
                <a16:creationId xmlns:a16="http://schemas.microsoft.com/office/drawing/2014/main" id="{2B5593ED-D245-E624-B765-F57B3340CC85}"/>
              </a:ext>
            </a:extLst>
          </p:cNvPr>
          <p:cNvSpPr txBox="1"/>
          <p:nvPr/>
        </p:nvSpPr>
        <p:spPr>
          <a:xfrm>
            <a:off x="12420163" y="10001465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3,369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39" name="TextBox 214">
            <a:extLst>
              <a:ext uri="{FF2B5EF4-FFF2-40B4-BE49-F238E27FC236}">
                <a16:creationId xmlns:a16="http://schemas.microsoft.com/office/drawing/2014/main" id="{D4D8959E-8D0E-8694-2919-7A7193C8A240}"/>
              </a:ext>
            </a:extLst>
          </p:cNvPr>
          <p:cNvSpPr txBox="1"/>
          <p:nvPr/>
        </p:nvSpPr>
        <p:spPr>
          <a:xfrm>
            <a:off x="19826207" y="8594267"/>
            <a:ext cx="4659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Leto Sans" panose="040A0505020601020202" pitchFamily="82" charset="0"/>
                <a:cs typeface="Baloo 2" panose="020B0604020202020204" charset="0"/>
                <a:sym typeface="Arial"/>
              </a:rPr>
              <a:t>CURSOS </a:t>
            </a:r>
            <a:r>
              <a:rPr lang="en-US" sz="2400" b="1" i="1">
                <a:solidFill>
                  <a:schemeClr val="bg1"/>
                </a:solidFill>
                <a:latin typeface="Leto Sans" panose="040A0505020601020202" pitchFamily="82" charset="0"/>
                <a:cs typeface="Baloo 2" panose="020B0604020202020204" charset="0"/>
              </a:rPr>
              <a:t>CON</a:t>
            </a:r>
            <a:endParaRPr kumimoji="0" lang="en-US" sz="24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Leto Sans" panose="040A0505020601020202" pitchFamily="82" charset="0"/>
              <a:cs typeface="Baloo 2" panose="020B0604020202020204" charset="0"/>
              <a:sym typeface="Arial"/>
            </a:endParaRPr>
          </a:p>
          <a:p>
            <a:pPr marL="0" marR="0" lvl="0" indent="0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2400" b="1" i="1">
                <a:solidFill>
                  <a:schemeClr val="bg1"/>
                </a:solidFill>
                <a:latin typeface="Leto Sans" panose="040A0505020601020202" pitchFamily="82" charset="0"/>
                <a:cs typeface="Baloo 2" panose="020B0604020202020204" charset="0"/>
              </a:rPr>
              <a:t>HERRAMIENTAS </a:t>
            </a:r>
          </a:p>
          <a:p>
            <a:pPr marL="0" marR="0" lvl="0" indent="0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Leto Sans" panose="040A0505020601020202" pitchFamily="82" charset="0"/>
                <a:cs typeface="Baloo 2" panose="020B0604020202020204" charset="0"/>
                <a:sym typeface="Arial"/>
              </a:rPr>
              <a:t>TECNOLÓGICAS 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2F756523-DC9B-30D6-505F-1DC7BB127744}"/>
              </a:ext>
            </a:extLst>
          </p:cNvPr>
          <p:cNvCxnSpPr>
            <a:cxnSpLocks/>
          </p:cNvCxnSpPr>
          <p:nvPr/>
        </p:nvCxnSpPr>
        <p:spPr>
          <a:xfrm>
            <a:off x="19826207" y="8311389"/>
            <a:ext cx="0" cy="1567693"/>
          </a:xfrm>
          <a:prstGeom prst="line">
            <a:avLst/>
          </a:prstGeom>
          <a:ln w="76200">
            <a:solidFill>
              <a:srgbClr val="282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n 40" descr="Imagen que contiene Icono&#10;&#10;Descripción generada automáticamente">
            <a:extLst>
              <a:ext uri="{FF2B5EF4-FFF2-40B4-BE49-F238E27FC236}">
                <a16:creationId xmlns:a16="http://schemas.microsoft.com/office/drawing/2014/main" id="{74A55FD9-7DE4-642A-58BE-7C141EEFC03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92670"/>
          <a:stretch/>
        </p:blipFill>
        <p:spPr>
          <a:xfrm>
            <a:off x="19183751" y="8511782"/>
            <a:ext cx="383298" cy="1642629"/>
          </a:xfrm>
          <a:prstGeom prst="rect">
            <a:avLst/>
          </a:prstGeom>
        </p:spPr>
      </p:pic>
      <p:sp>
        <p:nvSpPr>
          <p:cNvPr id="42" name="TextBox 214">
            <a:extLst>
              <a:ext uri="{FF2B5EF4-FFF2-40B4-BE49-F238E27FC236}">
                <a16:creationId xmlns:a16="http://schemas.microsoft.com/office/drawing/2014/main" id="{CAFB1781-F30D-3A09-A2EE-10071B4C6150}"/>
              </a:ext>
            </a:extLst>
          </p:cNvPr>
          <p:cNvSpPr txBox="1"/>
          <p:nvPr/>
        </p:nvSpPr>
        <p:spPr>
          <a:xfrm>
            <a:off x="18728157" y="9986874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2,954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042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4439377" y="1152486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CFP INSAFORP</a:t>
            </a:r>
            <a:b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</a:br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en San Bartolo 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8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36"/>
          <p:cNvSpPr txBox="1">
            <a:spLocks noGrp="1"/>
          </p:cNvSpPr>
          <p:nvPr>
            <p:ph type="title"/>
          </p:nvPr>
        </p:nvSpPr>
        <p:spPr>
          <a:xfrm>
            <a:off x="5742190" y="4477660"/>
            <a:ext cx="5389762" cy="1632375"/>
          </a:xfrm>
          <a:prstGeom prst="rect">
            <a:avLst/>
          </a:prstGeom>
        </p:spPr>
        <p:txBody>
          <a:bodyPr spcFirstLastPara="1" wrap="square" lIns="97508" tIns="97508" rIns="97508" bIns="97508" anchor="b" anchorCtr="0">
            <a:noAutofit/>
          </a:bodyPr>
          <a:lstStyle/>
          <a:p>
            <a:r>
              <a:rPr lang="en"/>
              <a:t>ACTIVIDADES RELEVANTES</a:t>
            </a:r>
            <a:endParaRPr/>
          </a:p>
        </p:txBody>
      </p:sp>
      <p:sp>
        <p:nvSpPr>
          <p:cNvPr id="3989" name="Google Shape;3989;p36"/>
          <p:cNvSpPr txBox="1">
            <a:spLocks noGrp="1"/>
          </p:cNvSpPr>
          <p:nvPr>
            <p:ph type="title" idx="2"/>
          </p:nvPr>
        </p:nvSpPr>
        <p:spPr>
          <a:xfrm>
            <a:off x="3567858" y="4594505"/>
            <a:ext cx="2796871" cy="1406834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/>
              <a:t>1.</a:t>
            </a:r>
            <a:endParaRPr/>
          </a:p>
        </p:txBody>
      </p:sp>
      <p:sp>
        <p:nvSpPr>
          <p:cNvPr id="3993" name="Google Shape;3993;p36"/>
          <p:cNvSpPr txBox="1">
            <a:spLocks noGrp="1"/>
          </p:cNvSpPr>
          <p:nvPr>
            <p:ph type="subTitle" idx="1"/>
          </p:nvPr>
        </p:nvSpPr>
        <p:spPr>
          <a:xfrm>
            <a:off x="14897625" y="5822954"/>
            <a:ext cx="5130664" cy="1292463"/>
          </a:xfrm>
          <a:prstGeom prst="rect">
            <a:avLst/>
          </a:prstGeom>
        </p:spPr>
        <p:txBody>
          <a:bodyPr spcFirstLastPara="1" wrap="square" lIns="97508" tIns="97508" rIns="97508" bIns="97508" anchor="t" anchorCtr="0">
            <a:noAutofit/>
          </a:bodyPr>
          <a:lstStyle/>
          <a:p>
            <a:pPr marL="0" indent="0"/>
            <a:r>
              <a:rPr lang="es-SV"/>
              <a:t>d</a:t>
            </a:r>
            <a:r>
              <a:rPr lang="en"/>
              <a:t>e INSAFORP</a:t>
            </a:r>
            <a:endParaRPr/>
          </a:p>
        </p:txBody>
      </p:sp>
      <p:sp>
        <p:nvSpPr>
          <p:cNvPr id="3987" name="Google Shape;3987;p36"/>
          <p:cNvSpPr txBox="1">
            <a:spLocks noGrp="1"/>
          </p:cNvSpPr>
          <p:nvPr>
            <p:ph type="ctrTitle" idx="3"/>
          </p:nvPr>
        </p:nvSpPr>
        <p:spPr>
          <a:xfrm flipH="1">
            <a:off x="5830681" y="1840037"/>
            <a:ext cx="12715888" cy="1406834"/>
          </a:xfrm>
          <a:prstGeom prst="rect">
            <a:avLst/>
          </a:prstGeom>
        </p:spPr>
        <p:txBody>
          <a:bodyPr spcFirstLastPara="1" wrap="square" lIns="97508" tIns="97508" rIns="97508" bIns="97508" anchor="t" anchorCtr="0">
            <a:noAutofit/>
          </a:bodyPr>
          <a:lstStyle/>
          <a:p>
            <a:r>
              <a:rPr lang="en"/>
              <a:t>CONTENIDO</a:t>
            </a:r>
            <a:endParaRPr/>
          </a:p>
        </p:txBody>
      </p:sp>
      <p:sp>
        <p:nvSpPr>
          <p:cNvPr id="3991" name="Google Shape;3991;p36"/>
          <p:cNvSpPr txBox="1">
            <a:spLocks noGrp="1"/>
          </p:cNvSpPr>
          <p:nvPr>
            <p:ph type="title" idx="4"/>
          </p:nvPr>
        </p:nvSpPr>
        <p:spPr>
          <a:xfrm>
            <a:off x="14897625" y="4417299"/>
            <a:ext cx="6339642" cy="1632375"/>
          </a:xfrm>
          <a:prstGeom prst="rect">
            <a:avLst/>
          </a:prstGeom>
        </p:spPr>
        <p:txBody>
          <a:bodyPr spcFirstLastPara="1" wrap="square" lIns="97508" tIns="97508" rIns="97508" bIns="97508" anchor="b" anchorCtr="0">
            <a:noAutofit/>
          </a:bodyPr>
          <a:lstStyle/>
          <a:p>
            <a:r>
              <a:rPr lang="en"/>
              <a:t>EJECUCIÓN E INDICADORES</a:t>
            </a:r>
            <a:endParaRPr/>
          </a:p>
        </p:txBody>
      </p:sp>
      <p:sp>
        <p:nvSpPr>
          <p:cNvPr id="3992" name="Google Shape;3992;p36"/>
          <p:cNvSpPr txBox="1">
            <a:spLocks noGrp="1"/>
          </p:cNvSpPr>
          <p:nvPr>
            <p:ph type="title" idx="5"/>
          </p:nvPr>
        </p:nvSpPr>
        <p:spPr>
          <a:xfrm>
            <a:off x="12445812" y="4594505"/>
            <a:ext cx="2796871" cy="1406834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/>
              <a:t>2.</a:t>
            </a:r>
            <a:endParaRPr/>
          </a:p>
        </p:txBody>
      </p:sp>
      <p:sp>
        <p:nvSpPr>
          <p:cNvPr id="3996" name="Google Shape;3996;p36"/>
          <p:cNvSpPr txBox="1">
            <a:spLocks noGrp="1"/>
          </p:cNvSpPr>
          <p:nvPr>
            <p:ph type="subTitle" idx="6"/>
          </p:nvPr>
        </p:nvSpPr>
        <p:spPr>
          <a:xfrm>
            <a:off x="5742190" y="8118265"/>
            <a:ext cx="5130664" cy="1292463"/>
          </a:xfrm>
          <a:prstGeom prst="rect">
            <a:avLst/>
          </a:prstGeom>
        </p:spPr>
        <p:txBody>
          <a:bodyPr spcFirstLastPara="1" wrap="square" lIns="97508" tIns="97508" rIns="97508" bIns="97508" anchor="t" anchorCtr="0">
            <a:noAutofit/>
          </a:bodyPr>
          <a:lstStyle/>
          <a:p>
            <a:pPr marL="0" indent="0"/>
            <a:r>
              <a:rPr lang="en"/>
              <a:t>Resultados Plan de Gestión de</a:t>
            </a:r>
            <a:endParaRPr/>
          </a:p>
        </p:txBody>
      </p:sp>
      <p:sp>
        <p:nvSpPr>
          <p:cNvPr id="3994" name="Google Shape;3994;p36"/>
          <p:cNvSpPr txBox="1">
            <a:spLocks noGrp="1"/>
          </p:cNvSpPr>
          <p:nvPr>
            <p:ph type="title" idx="7"/>
          </p:nvPr>
        </p:nvSpPr>
        <p:spPr>
          <a:xfrm>
            <a:off x="5738469" y="9532824"/>
            <a:ext cx="5648659" cy="1632375"/>
          </a:xfrm>
          <a:prstGeom prst="rect">
            <a:avLst/>
          </a:prstGeom>
        </p:spPr>
        <p:txBody>
          <a:bodyPr spcFirstLastPara="1" wrap="square" lIns="97508" tIns="97508" rIns="97508" bIns="97508" anchor="b" anchorCtr="0">
            <a:noAutofit/>
          </a:bodyPr>
          <a:lstStyle/>
          <a:p>
            <a:r>
              <a:rPr lang="en"/>
              <a:t>FORMACIÓN PROFESIONAL</a:t>
            </a:r>
            <a:endParaRPr/>
          </a:p>
        </p:txBody>
      </p:sp>
      <p:sp>
        <p:nvSpPr>
          <p:cNvPr id="3995" name="Google Shape;3995;p36"/>
          <p:cNvSpPr txBox="1">
            <a:spLocks noGrp="1"/>
          </p:cNvSpPr>
          <p:nvPr>
            <p:ph type="title" idx="8"/>
          </p:nvPr>
        </p:nvSpPr>
        <p:spPr>
          <a:xfrm>
            <a:off x="3567858" y="8386584"/>
            <a:ext cx="2796871" cy="1406834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/>
              <a:t>3.</a:t>
            </a:r>
            <a:endParaRPr/>
          </a:p>
        </p:txBody>
      </p:sp>
      <p:sp>
        <p:nvSpPr>
          <p:cNvPr id="3999" name="Google Shape;3999;p36"/>
          <p:cNvSpPr txBox="1">
            <a:spLocks noGrp="1"/>
          </p:cNvSpPr>
          <p:nvPr>
            <p:ph type="subTitle" idx="9"/>
          </p:nvPr>
        </p:nvSpPr>
        <p:spPr>
          <a:xfrm>
            <a:off x="14897625" y="8118264"/>
            <a:ext cx="5130664" cy="1292463"/>
          </a:xfrm>
          <a:prstGeom prst="rect">
            <a:avLst/>
          </a:prstGeom>
        </p:spPr>
        <p:txBody>
          <a:bodyPr spcFirstLastPara="1" wrap="square" lIns="97508" tIns="97508" rIns="97508" bIns="97508" anchor="t" anchorCtr="0">
            <a:noAutofit/>
          </a:bodyPr>
          <a:lstStyle/>
          <a:p>
            <a:pPr marL="0" indent="0"/>
            <a:r>
              <a:rPr lang="en"/>
              <a:t>Resultados Plan de Gestión </a:t>
            </a:r>
            <a:endParaRPr/>
          </a:p>
        </p:txBody>
      </p:sp>
      <p:sp>
        <p:nvSpPr>
          <p:cNvPr id="3997" name="Google Shape;3997;p36"/>
          <p:cNvSpPr txBox="1">
            <a:spLocks noGrp="1"/>
          </p:cNvSpPr>
          <p:nvPr>
            <p:ph type="title" idx="13"/>
          </p:nvPr>
        </p:nvSpPr>
        <p:spPr>
          <a:xfrm>
            <a:off x="14824556" y="9538194"/>
            <a:ext cx="6856440" cy="1632375"/>
          </a:xfrm>
          <a:prstGeom prst="rect">
            <a:avLst/>
          </a:prstGeom>
        </p:spPr>
        <p:txBody>
          <a:bodyPr spcFirstLastPara="1" wrap="square" lIns="97508" tIns="97508" rIns="97508" bIns="97508" anchor="b" anchorCtr="0">
            <a:noAutofit/>
          </a:bodyPr>
          <a:lstStyle/>
          <a:p>
            <a:r>
              <a:rPr lang="en"/>
              <a:t>ADMINISTRATIVA FINANCIERA</a:t>
            </a:r>
            <a:endParaRPr/>
          </a:p>
        </p:txBody>
      </p:sp>
      <p:sp>
        <p:nvSpPr>
          <p:cNvPr id="3998" name="Google Shape;3998;p36"/>
          <p:cNvSpPr txBox="1">
            <a:spLocks noGrp="1"/>
          </p:cNvSpPr>
          <p:nvPr>
            <p:ph type="title" idx="14"/>
          </p:nvPr>
        </p:nvSpPr>
        <p:spPr>
          <a:xfrm>
            <a:off x="12445812" y="8386584"/>
            <a:ext cx="2796871" cy="1406834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/>
              <a:t>4.</a:t>
            </a:r>
            <a:endParaRPr/>
          </a:p>
        </p:txBody>
      </p:sp>
      <p:grpSp>
        <p:nvGrpSpPr>
          <p:cNvPr id="4000" name="Google Shape;4000;p36"/>
          <p:cNvGrpSpPr/>
          <p:nvPr/>
        </p:nvGrpSpPr>
        <p:grpSpPr>
          <a:xfrm flipH="1">
            <a:off x="1247082" y="1992559"/>
            <a:ext cx="1102985" cy="1079370"/>
            <a:chOff x="5573871" y="1447369"/>
            <a:chExt cx="413727" cy="404869"/>
          </a:xfrm>
        </p:grpSpPr>
        <p:grpSp>
          <p:nvGrpSpPr>
            <p:cNvPr id="4001" name="Google Shape;4001;p36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002" name="Google Shape;4002;p36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3" name="Google Shape;4003;p36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04" name="Google Shape;4004;p36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005" name="Google Shape;4005;p36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6" name="Google Shape;4006;p36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07" name="Google Shape;4007;p36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008" name="Google Shape;4008;p36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9" name="Google Shape;4009;p36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010" name="Google Shape;4010;p36"/>
          <p:cNvGrpSpPr/>
          <p:nvPr/>
        </p:nvGrpSpPr>
        <p:grpSpPr>
          <a:xfrm flipH="1">
            <a:off x="21779953" y="11429809"/>
            <a:ext cx="1410833" cy="1410833"/>
            <a:chOff x="797275" y="458600"/>
            <a:chExt cx="529200" cy="529200"/>
          </a:xfrm>
        </p:grpSpPr>
        <p:sp>
          <p:nvSpPr>
            <p:cNvPr id="4011" name="Google Shape;4011;p36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12" name="Google Shape;4012;p36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D1A41E3-C4F2-4B08-ADA7-F50F5BF66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790" y="921633"/>
            <a:ext cx="2703037" cy="14777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705417" y="10617181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38" name="Freeform 3">
            <a:extLst>
              <a:ext uri="{FF2B5EF4-FFF2-40B4-BE49-F238E27FC236}">
                <a16:creationId xmlns:a16="http://schemas.microsoft.com/office/drawing/2014/main" id="{B9B86801-A495-477F-B264-A3D03F80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438" y="2745946"/>
            <a:ext cx="11066102" cy="5254188"/>
          </a:xfrm>
          <a:prstGeom prst="roundRect">
            <a:avLst/>
          </a:prstGeom>
          <a:solidFill>
            <a:srgbClr val="F2F2F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532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TextBox 78">
            <a:extLst>
              <a:ext uri="{FF2B5EF4-FFF2-40B4-BE49-F238E27FC236}">
                <a16:creationId xmlns:a16="http://schemas.microsoft.com/office/drawing/2014/main" id="{3A1635E5-57BD-4264-9130-826E38A19368}"/>
              </a:ext>
            </a:extLst>
          </p:cNvPr>
          <p:cNvSpPr txBox="1"/>
          <p:nvPr/>
        </p:nvSpPr>
        <p:spPr>
          <a:xfrm>
            <a:off x="2750508" y="2921994"/>
            <a:ext cx="8715848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METAS Y EJECUCIÓN PARTICIPACIONES – 1S 2022</a:t>
            </a:r>
          </a:p>
        </p:txBody>
      </p:sp>
      <p:graphicFrame>
        <p:nvGraphicFramePr>
          <p:cNvPr id="40" name="Chart 94">
            <a:extLst>
              <a:ext uri="{FF2B5EF4-FFF2-40B4-BE49-F238E27FC236}">
                <a16:creationId xmlns:a16="http://schemas.microsoft.com/office/drawing/2014/main" id="{6A0361CB-906D-4CB5-A351-7C855D7FB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606433"/>
              </p:ext>
            </p:extLst>
          </p:nvPr>
        </p:nvGraphicFramePr>
        <p:xfrm>
          <a:off x="1717047" y="3574671"/>
          <a:ext cx="10584662" cy="426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79">
            <a:extLst>
              <a:ext uri="{FF2B5EF4-FFF2-40B4-BE49-F238E27FC236}">
                <a16:creationId xmlns:a16="http://schemas.microsoft.com/office/drawing/2014/main" id="{FCC5527E-CE4E-42AC-80EF-B8C9AC8F11A6}"/>
              </a:ext>
            </a:extLst>
          </p:cNvPr>
          <p:cNvSpPr txBox="1"/>
          <p:nvPr/>
        </p:nvSpPr>
        <p:spPr>
          <a:xfrm>
            <a:off x="13529088" y="8338200"/>
            <a:ext cx="9318578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PARTICIPACIONES/ INVERSIÓN (En miles) POR SEXO</a:t>
            </a:r>
          </a:p>
        </p:txBody>
      </p:sp>
      <p:graphicFrame>
        <p:nvGraphicFramePr>
          <p:cNvPr id="42" name="Chart 90">
            <a:extLst>
              <a:ext uri="{FF2B5EF4-FFF2-40B4-BE49-F238E27FC236}">
                <a16:creationId xmlns:a16="http://schemas.microsoft.com/office/drawing/2014/main" id="{229321B7-D6AB-40BA-A2BB-B77510773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704632"/>
              </p:ext>
            </p:extLst>
          </p:nvPr>
        </p:nvGraphicFramePr>
        <p:xfrm>
          <a:off x="12775739" y="8920425"/>
          <a:ext cx="6711228" cy="404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Chart 90">
            <a:extLst>
              <a:ext uri="{FF2B5EF4-FFF2-40B4-BE49-F238E27FC236}">
                <a16:creationId xmlns:a16="http://schemas.microsoft.com/office/drawing/2014/main" id="{49EAD00B-8E0D-40FB-A23E-78256F494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694048"/>
              </p:ext>
            </p:extLst>
          </p:nvPr>
        </p:nvGraphicFramePr>
        <p:xfrm>
          <a:off x="17575509" y="8861420"/>
          <a:ext cx="6270713" cy="404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523382" y="676778"/>
            <a:ext cx="19187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5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</a:t>
            </a:r>
            <a:r>
              <a:rPr lang="es-SV" sz="56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CFP INSAFORP San Bartolo</a:t>
            </a:r>
            <a:endParaRPr kumimoji="0" lang="es-419" sz="56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C395E8A-D250-48FC-AB64-F54CD31546C6}"/>
              </a:ext>
            </a:extLst>
          </p:cNvPr>
          <p:cNvSpPr/>
          <p:nvPr/>
        </p:nvSpPr>
        <p:spPr>
          <a:xfrm>
            <a:off x="15033135" y="10507444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PARTICIPACIONES</a:t>
            </a:r>
            <a:endParaRPr kumimoji="0" lang="es-SV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TextBox 79">
            <a:extLst>
              <a:ext uri="{FF2B5EF4-FFF2-40B4-BE49-F238E27FC236}">
                <a16:creationId xmlns:a16="http://schemas.microsoft.com/office/drawing/2014/main" id="{5F12159D-AD90-4CFA-BCEF-9C3331DD105E}"/>
              </a:ext>
            </a:extLst>
          </p:cNvPr>
          <p:cNvSpPr txBox="1"/>
          <p:nvPr/>
        </p:nvSpPr>
        <p:spPr>
          <a:xfrm>
            <a:off x="3504210" y="8350771"/>
            <a:ext cx="7499169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META / EJECUCIÓN INVERSIÓN (EN MILES)</a:t>
            </a:r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id="{B34C7AF8-496B-4ED3-8EF7-41055F61D62B}"/>
              </a:ext>
            </a:extLst>
          </p:cNvPr>
          <p:cNvSpPr/>
          <p:nvPr/>
        </p:nvSpPr>
        <p:spPr>
          <a:xfrm>
            <a:off x="17494388" y="2919789"/>
            <a:ext cx="5450824" cy="1776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2" name="TextBox 15">
            <a:extLst>
              <a:ext uri="{FF2B5EF4-FFF2-40B4-BE49-F238E27FC236}">
                <a16:creationId xmlns:a16="http://schemas.microsoft.com/office/drawing/2014/main" id="{206A7430-D434-4EED-BAE9-31A951FCCA7F}"/>
              </a:ext>
            </a:extLst>
          </p:cNvPr>
          <p:cNvSpPr txBox="1"/>
          <p:nvPr/>
        </p:nvSpPr>
        <p:spPr>
          <a:xfrm>
            <a:off x="18630759" y="2904823"/>
            <a:ext cx="3042821" cy="83099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PARTICIPACIONES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(</a:t>
            </a: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Ejecución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)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0D99E92D-A10E-4D58-8CBD-31D28348E079}"/>
              </a:ext>
            </a:extLst>
          </p:cNvPr>
          <p:cNvSpPr txBox="1"/>
          <p:nvPr/>
        </p:nvSpPr>
        <p:spPr>
          <a:xfrm>
            <a:off x="18562529" y="3722749"/>
            <a:ext cx="4147289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3,643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(99.0%)</a:t>
            </a: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 pitchFamily="2" charset="77"/>
              <a:ea typeface="Lato Light" panose="020F0502020204030203" pitchFamily="34" charset="0"/>
              <a:cs typeface="Poppins" pitchFamily="2" charset="77"/>
              <a:sym typeface="Arial"/>
            </a:endParaRPr>
          </a:p>
        </p:txBody>
      </p:sp>
      <p:sp>
        <p:nvSpPr>
          <p:cNvPr id="64" name="Rectangle 8">
            <a:extLst>
              <a:ext uri="{FF2B5EF4-FFF2-40B4-BE49-F238E27FC236}">
                <a16:creationId xmlns:a16="http://schemas.microsoft.com/office/drawing/2014/main" id="{F05385A2-3C84-44E4-9928-177A8F68F54F}"/>
              </a:ext>
            </a:extLst>
          </p:cNvPr>
          <p:cNvSpPr/>
          <p:nvPr/>
        </p:nvSpPr>
        <p:spPr>
          <a:xfrm>
            <a:off x="13563734" y="2905372"/>
            <a:ext cx="3774491" cy="17760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5" name="TextBox 15">
            <a:extLst>
              <a:ext uri="{FF2B5EF4-FFF2-40B4-BE49-F238E27FC236}">
                <a16:creationId xmlns:a16="http://schemas.microsoft.com/office/drawing/2014/main" id="{32035A7F-E892-49A9-85A5-987026ED3731}"/>
              </a:ext>
            </a:extLst>
          </p:cNvPr>
          <p:cNvSpPr txBox="1"/>
          <p:nvPr/>
        </p:nvSpPr>
        <p:spPr>
          <a:xfrm>
            <a:off x="13722844" y="2891752"/>
            <a:ext cx="3253857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PARTICIPACIONES (Meta)</a:t>
            </a:r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EA7CD31B-2655-429D-A04D-5C14893B03BF}"/>
              </a:ext>
            </a:extLst>
          </p:cNvPr>
          <p:cNvSpPr txBox="1"/>
          <p:nvPr/>
        </p:nvSpPr>
        <p:spPr>
          <a:xfrm>
            <a:off x="14492758" y="3741392"/>
            <a:ext cx="2246128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3,679</a:t>
            </a: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3BBE5305-96AF-488B-BF13-3B6672F1EC46}"/>
              </a:ext>
            </a:extLst>
          </p:cNvPr>
          <p:cNvSpPr/>
          <p:nvPr/>
        </p:nvSpPr>
        <p:spPr>
          <a:xfrm>
            <a:off x="13563734" y="4913869"/>
            <a:ext cx="9381478" cy="1188720"/>
          </a:xfrm>
          <a:prstGeom prst="roundRect">
            <a:avLst>
              <a:gd name="adj" fmla="val 1282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388D48B4-55B0-4B37-BAC4-E779E253989D}"/>
              </a:ext>
            </a:extLst>
          </p:cNvPr>
          <p:cNvSpPr/>
          <p:nvPr/>
        </p:nvSpPr>
        <p:spPr>
          <a:xfrm>
            <a:off x="13548878" y="6293256"/>
            <a:ext cx="9420627" cy="1245898"/>
          </a:xfrm>
          <a:prstGeom prst="roundRect">
            <a:avLst>
              <a:gd name="adj" fmla="val 128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9" name="TextBox 15">
            <a:extLst>
              <a:ext uri="{FF2B5EF4-FFF2-40B4-BE49-F238E27FC236}">
                <a16:creationId xmlns:a16="http://schemas.microsoft.com/office/drawing/2014/main" id="{1C6DBC2E-D642-47DC-B72C-E6F8CC1137A7}"/>
              </a:ext>
            </a:extLst>
          </p:cNvPr>
          <p:cNvSpPr txBox="1"/>
          <p:nvPr/>
        </p:nvSpPr>
        <p:spPr>
          <a:xfrm>
            <a:off x="14831349" y="5247386"/>
            <a:ext cx="4206027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$1,329,573.68</a:t>
            </a:r>
          </a:p>
        </p:txBody>
      </p:sp>
      <p:sp>
        <p:nvSpPr>
          <p:cNvPr id="70" name="TextBox 19">
            <a:extLst>
              <a:ext uri="{FF2B5EF4-FFF2-40B4-BE49-F238E27FC236}">
                <a16:creationId xmlns:a16="http://schemas.microsoft.com/office/drawing/2014/main" id="{62371238-0BBE-41D7-846D-A68E318444AD}"/>
              </a:ext>
            </a:extLst>
          </p:cNvPr>
          <p:cNvSpPr txBox="1"/>
          <p:nvPr/>
        </p:nvSpPr>
        <p:spPr>
          <a:xfrm>
            <a:off x="14772323" y="6614249"/>
            <a:ext cx="6082017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$852,178.35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(64.1%)</a:t>
            </a:r>
          </a:p>
        </p:txBody>
      </p:sp>
      <p:sp>
        <p:nvSpPr>
          <p:cNvPr id="71" name="TextBox 57">
            <a:extLst>
              <a:ext uri="{FF2B5EF4-FFF2-40B4-BE49-F238E27FC236}">
                <a16:creationId xmlns:a16="http://schemas.microsoft.com/office/drawing/2014/main" id="{5EC1C1CD-F3DB-4377-BA43-DA1271EE41AA}"/>
              </a:ext>
            </a:extLst>
          </p:cNvPr>
          <p:cNvSpPr txBox="1"/>
          <p:nvPr/>
        </p:nvSpPr>
        <p:spPr>
          <a:xfrm>
            <a:off x="20659073" y="5215104"/>
            <a:ext cx="2198024" cy="73353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Inversión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META</a:t>
            </a:r>
          </a:p>
        </p:txBody>
      </p:sp>
      <p:sp>
        <p:nvSpPr>
          <p:cNvPr id="72" name="TextBox 57">
            <a:extLst>
              <a:ext uri="{FF2B5EF4-FFF2-40B4-BE49-F238E27FC236}">
                <a16:creationId xmlns:a16="http://schemas.microsoft.com/office/drawing/2014/main" id="{6F8993F4-88C7-41BB-9BC5-92BF9CEAC8E9}"/>
              </a:ext>
            </a:extLst>
          </p:cNvPr>
          <p:cNvSpPr txBox="1"/>
          <p:nvPr/>
        </p:nvSpPr>
        <p:spPr>
          <a:xfrm>
            <a:off x="20466217" y="6559098"/>
            <a:ext cx="2497164" cy="73353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Inversión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EJECUCIÓN</a:t>
            </a:r>
          </a:p>
        </p:txBody>
      </p:sp>
      <p:sp>
        <p:nvSpPr>
          <p:cNvPr id="73" name="Freeform 245">
            <a:extLst>
              <a:ext uri="{FF2B5EF4-FFF2-40B4-BE49-F238E27FC236}">
                <a16:creationId xmlns:a16="http://schemas.microsoft.com/office/drawing/2014/main" id="{E49B5CFE-8412-48FB-8A71-B87ED94E1E3A}"/>
              </a:ext>
            </a:extLst>
          </p:cNvPr>
          <p:cNvSpPr>
            <a:spLocks noEditPoints="1"/>
          </p:cNvSpPr>
          <p:nvPr/>
        </p:nvSpPr>
        <p:spPr bwMode="auto">
          <a:xfrm>
            <a:off x="13891258" y="5102989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Freeform 245">
            <a:extLst>
              <a:ext uri="{FF2B5EF4-FFF2-40B4-BE49-F238E27FC236}">
                <a16:creationId xmlns:a16="http://schemas.microsoft.com/office/drawing/2014/main" id="{32E64CD2-4B48-4CBE-9333-7FFAE0E68E8B}"/>
              </a:ext>
            </a:extLst>
          </p:cNvPr>
          <p:cNvSpPr>
            <a:spLocks noEditPoints="1"/>
          </p:cNvSpPr>
          <p:nvPr/>
        </p:nvSpPr>
        <p:spPr bwMode="auto">
          <a:xfrm>
            <a:off x="13891258" y="6500659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E2D8FD81-6C1F-4ED2-9CC7-CD2A0D8935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109" y="3826267"/>
            <a:ext cx="599587" cy="599587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D6BC4E51-A110-472C-8BCF-1AD4AA3054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332" y="3862034"/>
            <a:ext cx="599587" cy="599587"/>
          </a:xfrm>
          <a:prstGeom prst="rect">
            <a:avLst/>
          </a:prstGeom>
        </p:spPr>
      </p:pic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1523382" y="1430321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graphicFrame>
        <p:nvGraphicFramePr>
          <p:cNvPr id="57" name="Chart 89">
            <a:extLst>
              <a:ext uri="{FF2B5EF4-FFF2-40B4-BE49-F238E27FC236}">
                <a16:creationId xmlns:a16="http://schemas.microsoft.com/office/drawing/2014/main" id="{E656C620-1392-4A79-BADD-0400BCA04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442673"/>
              </p:ext>
            </p:extLst>
          </p:nvPr>
        </p:nvGraphicFramePr>
        <p:xfrm>
          <a:off x="1051355" y="8833653"/>
          <a:ext cx="12026027" cy="449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3626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7" name="TextBox 214">
            <a:extLst>
              <a:ext uri="{FF2B5EF4-FFF2-40B4-BE49-F238E27FC236}">
                <a16:creationId xmlns:a16="http://schemas.microsoft.com/office/drawing/2014/main" id="{6F2E98DA-7D6B-4CEE-A3D4-E6D31A0387F1}"/>
              </a:ext>
            </a:extLst>
          </p:cNvPr>
          <p:cNvSpPr txBox="1"/>
          <p:nvPr/>
        </p:nvSpPr>
        <p:spPr>
          <a:xfrm>
            <a:off x="1759580" y="1056171"/>
            <a:ext cx="19914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5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CFP INSAFORP San Bartolo</a:t>
            </a:r>
            <a:endParaRPr kumimoji="0" lang="es-419" sz="56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6" name="TextBox 214">
            <a:extLst>
              <a:ext uri="{FF2B5EF4-FFF2-40B4-BE49-F238E27FC236}">
                <a16:creationId xmlns:a16="http://schemas.microsoft.com/office/drawing/2014/main" id="{5F3B723F-A119-4A71-B1CE-0BB517B2BE53}"/>
              </a:ext>
            </a:extLst>
          </p:cNvPr>
          <p:cNvSpPr txBox="1"/>
          <p:nvPr/>
        </p:nvSpPr>
        <p:spPr>
          <a:xfrm>
            <a:off x="4915405" y="3560062"/>
            <a:ext cx="13636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Cursos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más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demandados</a:t>
            </a:r>
            <a:endParaRPr kumimoji="0" lang="en-US" sz="54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F9941BA-1D32-43EA-BCA4-4EA69BD90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618581"/>
              </p:ext>
            </p:extLst>
          </p:nvPr>
        </p:nvGraphicFramePr>
        <p:xfrm>
          <a:off x="3092589" y="5182005"/>
          <a:ext cx="15459443" cy="7477824"/>
        </p:xfrm>
        <a:graphic>
          <a:graphicData uri="http://schemas.openxmlformats.org/drawingml/2006/table">
            <a:tbl>
              <a:tblPr firstRow="1" firstCol="1" bandRow="1">
                <a:tableStyleId>{3F1EAAED-72B8-4D4E-9570-4E3F71BD2382}</a:tableStyleId>
              </a:tblPr>
              <a:tblGrid>
                <a:gridCol w="15459443">
                  <a:extLst>
                    <a:ext uri="{9D8B030D-6E8A-4147-A177-3AD203B41FA5}">
                      <a16:colId xmlns:a16="http://schemas.microsoft.com/office/drawing/2014/main" val="2381179256"/>
                    </a:ext>
                  </a:extLst>
                </a:gridCol>
              </a:tblGrid>
              <a:tr h="695631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Esculpir y decorar uñas</a:t>
                      </a:r>
                      <a:endParaRPr lang="es-419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478063"/>
                  </a:ext>
                </a:extLst>
              </a:tr>
              <a:tr h="603716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Preparar comida mexicana</a:t>
                      </a:r>
                      <a:endParaRPr lang="es-419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451626"/>
                  </a:ext>
                </a:extLst>
              </a:tr>
              <a:tr h="603716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Mantenimiento y reparación de computadoras</a:t>
                      </a:r>
                      <a:endParaRPr lang="es-419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6039654"/>
                  </a:ext>
                </a:extLst>
              </a:tr>
              <a:tr h="813557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Diseño construccion e implementación de redes con cableado estructurado</a:t>
                      </a:r>
                      <a:endParaRPr lang="es-419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979810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Mantenimiento y reparación de motocicletas </a:t>
                      </a:r>
                      <a:endParaRPr lang="es-419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899552"/>
                  </a:ext>
                </a:extLst>
              </a:tr>
              <a:tr h="706001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Illustrator CC 2019</a:t>
                      </a:r>
                      <a:endParaRPr lang="es-419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7210"/>
                  </a:ext>
                </a:extLst>
              </a:tr>
              <a:tr h="603716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Realizar manicure y pedicure</a:t>
                      </a:r>
                      <a:endParaRPr lang="es-419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5306812"/>
                  </a:ext>
                </a:extLst>
              </a:tr>
              <a:tr h="603716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Aplicar tratamientos naturales y químicos al cabello</a:t>
                      </a:r>
                      <a:endParaRPr lang="es-419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2996559"/>
                  </a:ext>
                </a:extLst>
              </a:tr>
              <a:tr h="603716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Adobe Photoshop CC 2019</a:t>
                      </a:r>
                      <a:endParaRPr lang="es-419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7295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419" sz="32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Adobe Indesign CC 2019</a:t>
                      </a:r>
                      <a:endParaRPr lang="es-419" sz="3200" b="0" i="0" u="none" strike="noStrike" cap="none">
                        <a:solidFill>
                          <a:schemeClr val="bg2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4629069"/>
                  </a:ext>
                </a:extLst>
              </a:tr>
            </a:tbl>
          </a:graphicData>
        </a:graphic>
      </p:graphicFrame>
      <p:sp>
        <p:nvSpPr>
          <p:cNvPr id="11" name="TextBox 214">
            <a:extLst>
              <a:ext uri="{FF2B5EF4-FFF2-40B4-BE49-F238E27FC236}">
                <a16:creationId xmlns:a16="http://schemas.microsoft.com/office/drawing/2014/main" id="{D7C46E1F-DD3C-4E67-9474-23F1072F05CC}"/>
              </a:ext>
            </a:extLst>
          </p:cNvPr>
          <p:cNvSpPr txBox="1"/>
          <p:nvPr/>
        </p:nvSpPr>
        <p:spPr>
          <a:xfrm>
            <a:off x="1759580" y="1892618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</p:spTree>
    <p:extLst>
      <p:ext uri="{BB962C8B-B14F-4D97-AF65-F5344CB8AC3E}">
        <p14:creationId xmlns:p14="http://schemas.microsoft.com/office/powerpoint/2010/main" val="721978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7" name="TextBox 214">
            <a:extLst>
              <a:ext uri="{FF2B5EF4-FFF2-40B4-BE49-F238E27FC236}">
                <a16:creationId xmlns:a16="http://schemas.microsoft.com/office/drawing/2014/main" id="{6F2E98DA-7D6B-4CEE-A3D4-E6D31A0387F1}"/>
              </a:ext>
            </a:extLst>
          </p:cNvPr>
          <p:cNvSpPr txBox="1"/>
          <p:nvPr/>
        </p:nvSpPr>
        <p:spPr>
          <a:xfrm>
            <a:off x="1759580" y="1056171"/>
            <a:ext cx="19914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5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CFP INSAFORP San Bartolo</a:t>
            </a:r>
            <a:endParaRPr kumimoji="0" lang="es-419" sz="56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11" name="TextBox 214">
            <a:extLst>
              <a:ext uri="{FF2B5EF4-FFF2-40B4-BE49-F238E27FC236}">
                <a16:creationId xmlns:a16="http://schemas.microsoft.com/office/drawing/2014/main" id="{D7C46E1F-DD3C-4E67-9474-23F1072F05CC}"/>
              </a:ext>
            </a:extLst>
          </p:cNvPr>
          <p:cNvSpPr txBox="1"/>
          <p:nvPr/>
        </p:nvSpPr>
        <p:spPr>
          <a:xfrm>
            <a:off x="1759580" y="1892618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8" name="TextBox 214">
            <a:extLst>
              <a:ext uri="{FF2B5EF4-FFF2-40B4-BE49-F238E27FC236}">
                <a16:creationId xmlns:a16="http://schemas.microsoft.com/office/drawing/2014/main" id="{D27FA24F-7658-AA15-60E1-3CAF9913D070}"/>
              </a:ext>
            </a:extLst>
          </p:cNvPr>
          <p:cNvSpPr txBox="1"/>
          <p:nvPr/>
        </p:nvSpPr>
        <p:spPr>
          <a:xfrm>
            <a:off x="4782410" y="4075156"/>
            <a:ext cx="3215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Leto Sans" panose="040A0505020601020202" pitchFamily="82" charset="0"/>
                <a:cs typeface="Baloo 2" panose="020B0604020202020204" charset="0"/>
                <a:sym typeface="Arial"/>
              </a:rPr>
              <a:t>EMPRESA CENTRO</a:t>
            </a:r>
            <a:r>
              <a:rPr lang="en-US" sz="2400" b="1" i="1">
                <a:solidFill>
                  <a:schemeClr val="bg1"/>
                </a:solidFill>
                <a:latin typeface="Leto Sans" panose="040A0505020601020202" pitchFamily="82" charset="0"/>
                <a:cs typeface="Baloo 2" panose="020B0604020202020204" charset="0"/>
              </a:rPr>
              <a:t> INDUSTRIA DEL PLÁSTICO</a:t>
            </a:r>
            <a:endParaRPr kumimoji="0" lang="en-US" sz="24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Leto Sans" panose="040A0505020601020202" pitchFamily="82" charset="0"/>
              <a:cs typeface="Baloo 2" panose="020B0604020202020204" charset="0"/>
              <a:sym typeface="Arial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B65AEA8-0930-723E-1810-3E155841B76A}"/>
              </a:ext>
            </a:extLst>
          </p:cNvPr>
          <p:cNvCxnSpPr>
            <a:cxnSpLocks/>
          </p:cNvCxnSpPr>
          <p:nvPr/>
        </p:nvCxnSpPr>
        <p:spPr>
          <a:xfrm>
            <a:off x="4732990" y="3833249"/>
            <a:ext cx="0" cy="1567693"/>
          </a:xfrm>
          <a:prstGeom prst="line">
            <a:avLst/>
          </a:prstGeom>
          <a:ln w="76200">
            <a:solidFill>
              <a:srgbClr val="282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14">
            <a:extLst>
              <a:ext uri="{FF2B5EF4-FFF2-40B4-BE49-F238E27FC236}">
                <a16:creationId xmlns:a16="http://schemas.microsoft.com/office/drawing/2014/main" id="{6264905C-0D9A-71D0-64F6-3BAF48A86130}"/>
              </a:ext>
            </a:extLst>
          </p:cNvPr>
          <p:cNvSpPr txBox="1"/>
          <p:nvPr/>
        </p:nvSpPr>
        <p:spPr>
          <a:xfrm>
            <a:off x="3468509" y="5638184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330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14" name="TextBox 214">
            <a:extLst>
              <a:ext uri="{FF2B5EF4-FFF2-40B4-BE49-F238E27FC236}">
                <a16:creationId xmlns:a16="http://schemas.microsoft.com/office/drawing/2014/main" id="{281D37C0-2568-D425-7AEE-E12C17577E4D}"/>
              </a:ext>
            </a:extLst>
          </p:cNvPr>
          <p:cNvSpPr txBox="1"/>
          <p:nvPr/>
        </p:nvSpPr>
        <p:spPr>
          <a:xfrm>
            <a:off x="10903999" y="4102538"/>
            <a:ext cx="3579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Leto Sans" panose="040A0505020601020202" pitchFamily="82" charset="0"/>
                <a:cs typeface="Baloo 2" panose="020B0604020202020204" charset="0"/>
                <a:sym typeface="Arial"/>
              </a:rPr>
              <a:t>CURSOS TÉCNICOS DE HABILITACIÓN POR DEMANDA 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0873D63-6AA2-8611-2A0F-086AB35F2B43}"/>
              </a:ext>
            </a:extLst>
          </p:cNvPr>
          <p:cNvCxnSpPr>
            <a:cxnSpLocks/>
          </p:cNvCxnSpPr>
          <p:nvPr/>
        </p:nvCxnSpPr>
        <p:spPr>
          <a:xfrm>
            <a:off x="10903999" y="3886943"/>
            <a:ext cx="0" cy="1567693"/>
          </a:xfrm>
          <a:prstGeom prst="line">
            <a:avLst/>
          </a:prstGeom>
          <a:ln w="76200">
            <a:solidFill>
              <a:srgbClr val="282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14">
            <a:extLst>
              <a:ext uri="{FF2B5EF4-FFF2-40B4-BE49-F238E27FC236}">
                <a16:creationId xmlns:a16="http://schemas.microsoft.com/office/drawing/2014/main" id="{923467FE-E36A-F2B9-70FF-F0DC5008554E}"/>
              </a:ext>
            </a:extLst>
          </p:cNvPr>
          <p:cNvSpPr txBox="1"/>
          <p:nvPr/>
        </p:nvSpPr>
        <p:spPr>
          <a:xfrm>
            <a:off x="9243693" y="5638184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2,684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17" name="TextBox 214">
            <a:extLst>
              <a:ext uri="{FF2B5EF4-FFF2-40B4-BE49-F238E27FC236}">
                <a16:creationId xmlns:a16="http://schemas.microsoft.com/office/drawing/2014/main" id="{6F8C5A61-6280-E3E4-A515-1A5B2DD8D9D3}"/>
              </a:ext>
            </a:extLst>
          </p:cNvPr>
          <p:cNvSpPr txBox="1"/>
          <p:nvPr/>
        </p:nvSpPr>
        <p:spPr>
          <a:xfrm>
            <a:off x="8074167" y="8736922"/>
            <a:ext cx="4012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Leto Sans" panose="040A0505020601020202" pitchFamily="82" charset="0"/>
                <a:cs typeface="Baloo 2" panose="020B0604020202020204" charset="0"/>
                <a:sym typeface="Arial"/>
              </a:rPr>
              <a:t>CURSOS TÉCNICOS DE OFIMÁTICA Y SOFTWARE APLICADO</a:t>
            </a:r>
          </a:p>
          <a:p>
            <a:pPr marL="0" marR="0" lvl="0" indent="0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2400" b="1" i="1">
                <a:solidFill>
                  <a:schemeClr val="bg1"/>
                </a:solidFill>
                <a:latin typeface="Leto Sans" panose="040A0505020601020202" pitchFamily="82" charset="0"/>
                <a:cs typeface="Baloo 2" panose="020B0604020202020204" charset="0"/>
              </a:rPr>
              <a:t>CENTRO TIC</a:t>
            </a:r>
            <a:endParaRPr kumimoji="0" lang="en-US" sz="24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Leto Sans" panose="040A0505020601020202" pitchFamily="82" charset="0"/>
              <a:cs typeface="Baloo 2" panose="020B0604020202020204" charset="0"/>
              <a:sym typeface="Arial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6A01B0D-024D-5B93-7E8C-57A7F4FF4007}"/>
              </a:ext>
            </a:extLst>
          </p:cNvPr>
          <p:cNvCxnSpPr>
            <a:cxnSpLocks/>
          </p:cNvCxnSpPr>
          <p:nvPr/>
        </p:nvCxnSpPr>
        <p:spPr>
          <a:xfrm>
            <a:off x="8084756" y="8711522"/>
            <a:ext cx="0" cy="1567693"/>
          </a:xfrm>
          <a:prstGeom prst="line">
            <a:avLst/>
          </a:prstGeom>
          <a:ln w="76200">
            <a:solidFill>
              <a:srgbClr val="282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14">
            <a:extLst>
              <a:ext uri="{FF2B5EF4-FFF2-40B4-BE49-F238E27FC236}">
                <a16:creationId xmlns:a16="http://schemas.microsoft.com/office/drawing/2014/main" id="{BEEA0824-6824-70C0-CA1C-5A74FD63B319}"/>
              </a:ext>
            </a:extLst>
          </p:cNvPr>
          <p:cNvSpPr txBox="1"/>
          <p:nvPr/>
        </p:nvSpPr>
        <p:spPr>
          <a:xfrm>
            <a:off x="6734755" y="10499943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604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20" name="TextBox 214">
            <a:extLst>
              <a:ext uri="{FF2B5EF4-FFF2-40B4-BE49-F238E27FC236}">
                <a16:creationId xmlns:a16="http://schemas.microsoft.com/office/drawing/2014/main" id="{80D23837-0B6B-B851-4D9F-4A93CDF9E2CA}"/>
              </a:ext>
            </a:extLst>
          </p:cNvPr>
          <p:cNvSpPr txBox="1"/>
          <p:nvPr/>
        </p:nvSpPr>
        <p:spPr>
          <a:xfrm>
            <a:off x="13693558" y="8579864"/>
            <a:ext cx="465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2400" b="1" i="1">
                <a:solidFill>
                  <a:schemeClr val="bg1"/>
                </a:solidFill>
                <a:latin typeface="Leto Sans" panose="040A0505020601020202" pitchFamily="82" charset="0"/>
                <a:cs typeface="Baloo 2" panose="020B0604020202020204" charset="0"/>
              </a:rPr>
              <a:t>EVALUACIÓN DE COMPETENCIAS PROGRAMA NUEVAS OPORTUNIDADES</a:t>
            </a:r>
            <a:endParaRPr kumimoji="0" lang="en-US" sz="24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Leto Sans" panose="040A0505020601020202" pitchFamily="82" charset="0"/>
              <a:cs typeface="Baloo 2" panose="020B0604020202020204" charset="0"/>
              <a:sym typeface="Arial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AC1D9B9-E8EC-C695-3659-ED5C5B125FF6}"/>
              </a:ext>
            </a:extLst>
          </p:cNvPr>
          <p:cNvCxnSpPr>
            <a:cxnSpLocks/>
          </p:cNvCxnSpPr>
          <p:nvPr/>
        </p:nvCxnSpPr>
        <p:spPr>
          <a:xfrm>
            <a:off x="13610024" y="8635527"/>
            <a:ext cx="0" cy="1567693"/>
          </a:xfrm>
          <a:prstGeom prst="line">
            <a:avLst/>
          </a:prstGeom>
          <a:ln w="76200">
            <a:solidFill>
              <a:srgbClr val="282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4">
            <a:extLst>
              <a:ext uri="{FF2B5EF4-FFF2-40B4-BE49-F238E27FC236}">
                <a16:creationId xmlns:a16="http://schemas.microsoft.com/office/drawing/2014/main" id="{CF0ABA9B-9BB0-2894-C42F-0B4145B686B2}"/>
              </a:ext>
            </a:extLst>
          </p:cNvPr>
          <p:cNvSpPr txBox="1"/>
          <p:nvPr/>
        </p:nvSpPr>
        <p:spPr>
          <a:xfrm>
            <a:off x="12807939" y="10442257"/>
            <a:ext cx="57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25</a:t>
            </a:r>
          </a:p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Participaciones</a:t>
            </a: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pic>
        <p:nvPicPr>
          <p:cNvPr id="23" name="Imagen 22" descr="Logotipo&#10;&#10;Descripción generada automáticamente">
            <a:extLst>
              <a:ext uri="{FF2B5EF4-FFF2-40B4-BE49-F238E27FC236}">
                <a16:creationId xmlns:a16="http://schemas.microsoft.com/office/drawing/2014/main" id="{3C6F64C1-16DF-4D66-BA93-063240AB3E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0494"/>
          <a:stretch/>
        </p:blipFill>
        <p:spPr>
          <a:xfrm>
            <a:off x="4033218" y="4006949"/>
            <a:ext cx="442913" cy="1521408"/>
          </a:xfrm>
          <a:prstGeom prst="rect">
            <a:avLst/>
          </a:prstGeom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2DDCC6E5-8630-2600-7885-4F440C53D6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2737"/>
          <a:stretch/>
        </p:blipFill>
        <p:spPr>
          <a:xfrm>
            <a:off x="10248074" y="3910971"/>
            <a:ext cx="399065" cy="1727213"/>
          </a:xfrm>
          <a:prstGeom prst="rect">
            <a:avLst/>
          </a:prstGeom>
        </p:spPr>
      </p:pic>
      <p:pic>
        <p:nvPicPr>
          <p:cNvPr id="25" name="Imagen 2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49DC27E-BF7B-CE51-32F2-9288682507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2670"/>
          <a:stretch/>
        </p:blipFill>
        <p:spPr>
          <a:xfrm>
            <a:off x="7442300" y="8911915"/>
            <a:ext cx="383298" cy="1642629"/>
          </a:xfrm>
          <a:prstGeom prst="rect">
            <a:avLst/>
          </a:prstGeom>
        </p:spPr>
      </p:pic>
      <p:pic>
        <p:nvPicPr>
          <p:cNvPr id="26" name="Imagen 25" descr="Icono&#10;&#10;Descripción generada automáticamente con confianza baja">
            <a:extLst>
              <a:ext uri="{FF2B5EF4-FFF2-40B4-BE49-F238E27FC236}">
                <a16:creationId xmlns:a16="http://schemas.microsoft.com/office/drawing/2014/main" id="{B8F4CA63-3B65-569D-CE6E-572F331887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5477"/>
          <a:stretch/>
        </p:blipFill>
        <p:spPr>
          <a:xfrm>
            <a:off x="13178839" y="8757653"/>
            <a:ext cx="347652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24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4439377" y="1152486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Unidad de </a:t>
            </a:r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A DISTANCIA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92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705417" y="10617181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38" name="Freeform 3">
            <a:extLst>
              <a:ext uri="{FF2B5EF4-FFF2-40B4-BE49-F238E27FC236}">
                <a16:creationId xmlns:a16="http://schemas.microsoft.com/office/drawing/2014/main" id="{B9B86801-A495-477F-B264-A3D03F80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438" y="2745946"/>
            <a:ext cx="11066102" cy="525418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532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TextBox 78">
            <a:extLst>
              <a:ext uri="{FF2B5EF4-FFF2-40B4-BE49-F238E27FC236}">
                <a16:creationId xmlns:a16="http://schemas.microsoft.com/office/drawing/2014/main" id="{3A1635E5-57BD-4264-9130-826E38A19368}"/>
              </a:ext>
            </a:extLst>
          </p:cNvPr>
          <p:cNvSpPr txBox="1"/>
          <p:nvPr/>
        </p:nvSpPr>
        <p:spPr>
          <a:xfrm>
            <a:off x="2750508" y="2921994"/>
            <a:ext cx="8715848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METAS Y EJECUCIÓN PARTICIPACIONES – 1S 2022</a:t>
            </a:r>
          </a:p>
        </p:txBody>
      </p:sp>
      <p:graphicFrame>
        <p:nvGraphicFramePr>
          <p:cNvPr id="40" name="Chart 94">
            <a:extLst>
              <a:ext uri="{FF2B5EF4-FFF2-40B4-BE49-F238E27FC236}">
                <a16:creationId xmlns:a16="http://schemas.microsoft.com/office/drawing/2014/main" id="{6A0361CB-906D-4CB5-A351-7C855D7FB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09951"/>
              </p:ext>
            </p:extLst>
          </p:nvPr>
        </p:nvGraphicFramePr>
        <p:xfrm>
          <a:off x="1717047" y="3574671"/>
          <a:ext cx="10584662" cy="426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79">
            <a:extLst>
              <a:ext uri="{FF2B5EF4-FFF2-40B4-BE49-F238E27FC236}">
                <a16:creationId xmlns:a16="http://schemas.microsoft.com/office/drawing/2014/main" id="{FCC5527E-CE4E-42AC-80EF-B8C9AC8F11A6}"/>
              </a:ext>
            </a:extLst>
          </p:cNvPr>
          <p:cNvSpPr txBox="1"/>
          <p:nvPr/>
        </p:nvSpPr>
        <p:spPr>
          <a:xfrm>
            <a:off x="13529088" y="8338200"/>
            <a:ext cx="9318578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PARTICIPACIONES/ INVERSIÓN (En miles) POR SEXO</a:t>
            </a:r>
          </a:p>
        </p:txBody>
      </p:sp>
      <p:graphicFrame>
        <p:nvGraphicFramePr>
          <p:cNvPr id="42" name="Chart 90">
            <a:extLst>
              <a:ext uri="{FF2B5EF4-FFF2-40B4-BE49-F238E27FC236}">
                <a16:creationId xmlns:a16="http://schemas.microsoft.com/office/drawing/2014/main" id="{229321B7-D6AB-40BA-A2BB-B77510773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307160"/>
              </p:ext>
            </p:extLst>
          </p:nvPr>
        </p:nvGraphicFramePr>
        <p:xfrm>
          <a:off x="12775739" y="8920425"/>
          <a:ext cx="6711228" cy="404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Chart 90">
            <a:extLst>
              <a:ext uri="{FF2B5EF4-FFF2-40B4-BE49-F238E27FC236}">
                <a16:creationId xmlns:a16="http://schemas.microsoft.com/office/drawing/2014/main" id="{49EAD00B-8E0D-40FB-A23E-78256F494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730187"/>
              </p:ext>
            </p:extLst>
          </p:nvPr>
        </p:nvGraphicFramePr>
        <p:xfrm>
          <a:off x="17575509" y="8861420"/>
          <a:ext cx="6270713" cy="404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2231528" y="560755"/>
            <a:ext cx="19187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5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</a:t>
            </a:r>
            <a:r>
              <a:rPr lang="es-SV" sz="56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Unidad de Formación a Distancia </a:t>
            </a:r>
            <a:endParaRPr kumimoji="0" lang="es-419" sz="56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C395E8A-D250-48FC-AB64-F54CD31546C6}"/>
              </a:ext>
            </a:extLst>
          </p:cNvPr>
          <p:cNvSpPr/>
          <p:nvPr/>
        </p:nvSpPr>
        <p:spPr>
          <a:xfrm>
            <a:off x="15033135" y="10507444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PARTICIPACIONES</a:t>
            </a:r>
            <a:endParaRPr kumimoji="0" lang="es-SV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TextBox 79">
            <a:extLst>
              <a:ext uri="{FF2B5EF4-FFF2-40B4-BE49-F238E27FC236}">
                <a16:creationId xmlns:a16="http://schemas.microsoft.com/office/drawing/2014/main" id="{5F12159D-AD90-4CFA-BCEF-9C3331DD105E}"/>
              </a:ext>
            </a:extLst>
          </p:cNvPr>
          <p:cNvSpPr txBox="1"/>
          <p:nvPr/>
        </p:nvSpPr>
        <p:spPr>
          <a:xfrm>
            <a:off x="3349394" y="8338200"/>
            <a:ext cx="7499169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META / EJECUCIÓN INVERSIÓN (EN MILES)</a:t>
            </a:r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id="{B34C7AF8-496B-4ED3-8EF7-41055F61D62B}"/>
              </a:ext>
            </a:extLst>
          </p:cNvPr>
          <p:cNvSpPr/>
          <p:nvPr/>
        </p:nvSpPr>
        <p:spPr>
          <a:xfrm>
            <a:off x="17494388" y="2919789"/>
            <a:ext cx="5450824" cy="1776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2" name="TextBox 15">
            <a:extLst>
              <a:ext uri="{FF2B5EF4-FFF2-40B4-BE49-F238E27FC236}">
                <a16:creationId xmlns:a16="http://schemas.microsoft.com/office/drawing/2014/main" id="{206A7430-D434-4EED-BAE9-31A951FCCA7F}"/>
              </a:ext>
            </a:extLst>
          </p:cNvPr>
          <p:cNvSpPr txBox="1"/>
          <p:nvPr/>
        </p:nvSpPr>
        <p:spPr>
          <a:xfrm>
            <a:off x="18630759" y="2904823"/>
            <a:ext cx="3042821" cy="83099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PARTICIPACIONES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(</a:t>
            </a: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Ejecución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)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0D99E92D-A10E-4D58-8CBD-31D28348E079}"/>
              </a:ext>
            </a:extLst>
          </p:cNvPr>
          <p:cNvSpPr txBox="1"/>
          <p:nvPr/>
        </p:nvSpPr>
        <p:spPr>
          <a:xfrm>
            <a:off x="18562529" y="3722749"/>
            <a:ext cx="3902030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8,75</a:t>
            </a: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</a:t>
            </a: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(+4.2%)</a:t>
            </a: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 pitchFamily="2" charset="77"/>
              <a:ea typeface="Lato Light" panose="020F0502020204030203" pitchFamily="34" charset="0"/>
              <a:cs typeface="Poppins" pitchFamily="2" charset="77"/>
              <a:sym typeface="Arial"/>
            </a:endParaRPr>
          </a:p>
        </p:txBody>
      </p:sp>
      <p:sp>
        <p:nvSpPr>
          <p:cNvPr id="64" name="Rectangle 8">
            <a:extLst>
              <a:ext uri="{FF2B5EF4-FFF2-40B4-BE49-F238E27FC236}">
                <a16:creationId xmlns:a16="http://schemas.microsoft.com/office/drawing/2014/main" id="{F05385A2-3C84-44E4-9928-177A8F68F54F}"/>
              </a:ext>
            </a:extLst>
          </p:cNvPr>
          <p:cNvSpPr/>
          <p:nvPr/>
        </p:nvSpPr>
        <p:spPr>
          <a:xfrm>
            <a:off x="13563734" y="2905372"/>
            <a:ext cx="3774491" cy="17760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5" name="TextBox 15">
            <a:extLst>
              <a:ext uri="{FF2B5EF4-FFF2-40B4-BE49-F238E27FC236}">
                <a16:creationId xmlns:a16="http://schemas.microsoft.com/office/drawing/2014/main" id="{32035A7F-E892-49A9-85A5-987026ED3731}"/>
              </a:ext>
            </a:extLst>
          </p:cNvPr>
          <p:cNvSpPr txBox="1"/>
          <p:nvPr/>
        </p:nvSpPr>
        <p:spPr>
          <a:xfrm>
            <a:off x="13722844" y="2891752"/>
            <a:ext cx="3253857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PARTICIPACIONES (Meta)</a:t>
            </a:r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EA7CD31B-2655-429D-A04D-5C14893B03BF}"/>
              </a:ext>
            </a:extLst>
          </p:cNvPr>
          <p:cNvSpPr txBox="1"/>
          <p:nvPr/>
        </p:nvSpPr>
        <p:spPr>
          <a:xfrm>
            <a:off x="14492758" y="3741392"/>
            <a:ext cx="2428870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8,400</a:t>
            </a: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 pitchFamily="2" charset="77"/>
              <a:ea typeface="Lato Light" panose="020F0502020204030203" pitchFamily="34" charset="0"/>
              <a:cs typeface="Poppins" pitchFamily="2" charset="77"/>
              <a:sym typeface="Arial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3BBE5305-96AF-488B-BF13-3B6672F1EC46}"/>
              </a:ext>
            </a:extLst>
          </p:cNvPr>
          <p:cNvSpPr/>
          <p:nvPr/>
        </p:nvSpPr>
        <p:spPr>
          <a:xfrm>
            <a:off x="13563734" y="4913869"/>
            <a:ext cx="9381478" cy="1188720"/>
          </a:xfrm>
          <a:prstGeom prst="roundRect">
            <a:avLst>
              <a:gd name="adj" fmla="val 1282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388D48B4-55B0-4B37-BAC4-E779E253989D}"/>
              </a:ext>
            </a:extLst>
          </p:cNvPr>
          <p:cNvSpPr/>
          <p:nvPr/>
        </p:nvSpPr>
        <p:spPr>
          <a:xfrm>
            <a:off x="13548878" y="6293256"/>
            <a:ext cx="9420627" cy="1245898"/>
          </a:xfrm>
          <a:prstGeom prst="roundRect">
            <a:avLst>
              <a:gd name="adj" fmla="val 128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9" name="TextBox 15">
            <a:extLst>
              <a:ext uri="{FF2B5EF4-FFF2-40B4-BE49-F238E27FC236}">
                <a16:creationId xmlns:a16="http://schemas.microsoft.com/office/drawing/2014/main" id="{1C6DBC2E-D642-47DC-B72C-E6F8CC1137A7}"/>
              </a:ext>
            </a:extLst>
          </p:cNvPr>
          <p:cNvSpPr txBox="1"/>
          <p:nvPr/>
        </p:nvSpPr>
        <p:spPr>
          <a:xfrm>
            <a:off x="14831349" y="5247386"/>
            <a:ext cx="4206027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$921,000.00</a:t>
            </a:r>
          </a:p>
        </p:txBody>
      </p:sp>
      <p:sp>
        <p:nvSpPr>
          <p:cNvPr id="70" name="TextBox 19">
            <a:extLst>
              <a:ext uri="{FF2B5EF4-FFF2-40B4-BE49-F238E27FC236}">
                <a16:creationId xmlns:a16="http://schemas.microsoft.com/office/drawing/2014/main" id="{62371238-0BBE-41D7-846D-A68E318444AD}"/>
              </a:ext>
            </a:extLst>
          </p:cNvPr>
          <p:cNvSpPr txBox="1"/>
          <p:nvPr/>
        </p:nvSpPr>
        <p:spPr>
          <a:xfrm>
            <a:off x="14772323" y="6614249"/>
            <a:ext cx="6082017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$ 725,668.47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(78.8%)</a:t>
            </a:r>
          </a:p>
        </p:txBody>
      </p:sp>
      <p:sp>
        <p:nvSpPr>
          <p:cNvPr id="71" name="TextBox 57">
            <a:extLst>
              <a:ext uri="{FF2B5EF4-FFF2-40B4-BE49-F238E27FC236}">
                <a16:creationId xmlns:a16="http://schemas.microsoft.com/office/drawing/2014/main" id="{5EC1C1CD-F3DB-4377-BA43-DA1271EE41AA}"/>
              </a:ext>
            </a:extLst>
          </p:cNvPr>
          <p:cNvSpPr txBox="1"/>
          <p:nvPr/>
        </p:nvSpPr>
        <p:spPr>
          <a:xfrm>
            <a:off x="20659073" y="5215104"/>
            <a:ext cx="2198024" cy="73353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Inversión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META</a:t>
            </a:r>
          </a:p>
        </p:txBody>
      </p:sp>
      <p:sp>
        <p:nvSpPr>
          <p:cNvPr id="72" name="TextBox 57">
            <a:extLst>
              <a:ext uri="{FF2B5EF4-FFF2-40B4-BE49-F238E27FC236}">
                <a16:creationId xmlns:a16="http://schemas.microsoft.com/office/drawing/2014/main" id="{6F8993F4-88C7-41BB-9BC5-92BF9CEAC8E9}"/>
              </a:ext>
            </a:extLst>
          </p:cNvPr>
          <p:cNvSpPr txBox="1"/>
          <p:nvPr/>
        </p:nvSpPr>
        <p:spPr>
          <a:xfrm>
            <a:off x="20466217" y="6559098"/>
            <a:ext cx="2497164" cy="73353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Inversión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EJECUCIÓN</a:t>
            </a:r>
          </a:p>
        </p:txBody>
      </p:sp>
      <p:sp>
        <p:nvSpPr>
          <p:cNvPr id="73" name="Freeform 245">
            <a:extLst>
              <a:ext uri="{FF2B5EF4-FFF2-40B4-BE49-F238E27FC236}">
                <a16:creationId xmlns:a16="http://schemas.microsoft.com/office/drawing/2014/main" id="{E49B5CFE-8412-48FB-8A71-B87ED94E1E3A}"/>
              </a:ext>
            </a:extLst>
          </p:cNvPr>
          <p:cNvSpPr>
            <a:spLocks noEditPoints="1"/>
          </p:cNvSpPr>
          <p:nvPr/>
        </p:nvSpPr>
        <p:spPr bwMode="auto">
          <a:xfrm>
            <a:off x="13891258" y="5102989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Freeform 245">
            <a:extLst>
              <a:ext uri="{FF2B5EF4-FFF2-40B4-BE49-F238E27FC236}">
                <a16:creationId xmlns:a16="http://schemas.microsoft.com/office/drawing/2014/main" id="{32E64CD2-4B48-4CBE-9333-7FFAE0E68E8B}"/>
              </a:ext>
            </a:extLst>
          </p:cNvPr>
          <p:cNvSpPr>
            <a:spLocks noEditPoints="1"/>
          </p:cNvSpPr>
          <p:nvPr/>
        </p:nvSpPr>
        <p:spPr bwMode="auto">
          <a:xfrm>
            <a:off x="13891258" y="6500659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E2D8FD81-6C1F-4ED2-9CC7-CD2A0D8935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109" y="3826267"/>
            <a:ext cx="599587" cy="599587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D6BC4E51-A110-472C-8BCF-1AD4AA3054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332" y="3862034"/>
            <a:ext cx="599587" cy="599587"/>
          </a:xfrm>
          <a:prstGeom prst="rect">
            <a:avLst/>
          </a:prstGeom>
        </p:spPr>
      </p:pic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2231528" y="1313114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graphicFrame>
        <p:nvGraphicFramePr>
          <p:cNvPr id="57" name="Chart 89">
            <a:extLst>
              <a:ext uri="{FF2B5EF4-FFF2-40B4-BE49-F238E27FC236}">
                <a16:creationId xmlns:a16="http://schemas.microsoft.com/office/drawing/2014/main" id="{E656C620-1392-4A79-BADD-0400BCA04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344758"/>
              </p:ext>
            </p:extLst>
          </p:nvPr>
        </p:nvGraphicFramePr>
        <p:xfrm>
          <a:off x="1432438" y="8833653"/>
          <a:ext cx="11644945" cy="449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7827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7" name="TextBox 214">
            <a:extLst>
              <a:ext uri="{FF2B5EF4-FFF2-40B4-BE49-F238E27FC236}">
                <a16:creationId xmlns:a16="http://schemas.microsoft.com/office/drawing/2014/main" id="{6F2E98DA-7D6B-4CEE-A3D4-E6D31A0387F1}"/>
              </a:ext>
            </a:extLst>
          </p:cNvPr>
          <p:cNvSpPr txBox="1"/>
          <p:nvPr/>
        </p:nvSpPr>
        <p:spPr>
          <a:xfrm>
            <a:off x="1936560" y="1145797"/>
            <a:ext cx="19914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5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Unidad de Formación a Distancia</a:t>
            </a:r>
            <a:endParaRPr kumimoji="0" lang="es-419" sz="56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791847-E4D5-412C-A218-0AA4E00DA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095361"/>
              </p:ext>
            </p:extLst>
          </p:nvPr>
        </p:nvGraphicFramePr>
        <p:xfrm>
          <a:off x="3020063" y="5037194"/>
          <a:ext cx="18831091" cy="7313867"/>
        </p:xfrm>
        <a:graphic>
          <a:graphicData uri="http://schemas.openxmlformats.org/drawingml/2006/table">
            <a:tbl>
              <a:tblPr firstRow="1" firstCol="1" bandRow="1">
                <a:tableStyleId>{3F1EAAED-72B8-4D4E-9570-4E3F71BD2382}</a:tableStyleId>
              </a:tblPr>
              <a:tblGrid>
                <a:gridCol w="18831091">
                  <a:extLst>
                    <a:ext uri="{9D8B030D-6E8A-4147-A177-3AD203B41FA5}">
                      <a16:colId xmlns:a16="http://schemas.microsoft.com/office/drawing/2014/main" val="909938467"/>
                    </a:ext>
                  </a:extLst>
                </a:gridCol>
              </a:tblGrid>
              <a:tr h="6279109">
                <a:tc>
                  <a:txBody>
                    <a:bodyPr/>
                    <a:lstStyle/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SV" sz="36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Inglés (3 niveles).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SV" sz="36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Excel.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SV" sz="36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cs typeface="Arial"/>
                          <a:sym typeface="Arial"/>
                        </a:rPr>
                        <a:t>Diseño gráfico e ilustración digital.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36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cs typeface="Arial"/>
                          <a:sym typeface="Arial"/>
                        </a:rPr>
                        <a:t>Community Management - marketing en las redes sociales.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SV" sz="36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cs typeface="Arial"/>
                          <a:sym typeface="Arial"/>
                        </a:rPr>
                        <a:t>Diplomado de E-learning y gestión de plataformas para la educación virtual.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SV" sz="36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cs typeface="Arial"/>
                          <a:sym typeface="Arial"/>
                        </a:rPr>
                        <a:t>Diplomado en formulación, evaluación y gestión de proyectos de cooperación internacional.</a:t>
                      </a:r>
                    </a:p>
                    <a:p>
                      <a:pPr marL="1436688" marR="0" lvl="8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84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SV" sz="3600" b="0" i="0" u="none" strike="noStrike" cap="none">
                          <a:solidFill>
                            <a:schemeClr val="bg2"/>
                          </a:solidFill>
                          <a:effectLst/>
                          <a:latin typeface="Montserrat Medium" panose="00000600000000000000" pitchFamily="2" charset="0"/>
                          <a:cs typeface="Arial"/>
                          <a:sym typeface="Arial"/>
                        </a:rPr>
                        <a:t>Administración de contratos.</a:t>
                      </a:r>
                    </a:p>
                  </a:txBody>
                  <a:tcPr marL="72000" marR="54000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9615004"/>
                  </a:ext>
                </a:extLst>
              </a:tr>
            </a:tbl>
          </a:graphicData>
        </a:graphic>
      </p:graphicFrame>
      <p:sp>
        <p:nvSpPr>
          <p:cNvPr id="10" name="TextBox 214">
            <a:extLst>
              <a:ext uri="{FF2B5EF4-FFF2-40B4-BE49-F238E27FC236}">
                <a16:creationId xmlns:a16="http://schemas.microsoft.com/office/drawing/2014/main" id="{B2D3ED69-75CE-43DC-A5EC-0780437B1A87}"/>
              </a:ext>
            </a:extLst>
          </p:cNvPr>
          <p:cNvSpPr txBox="1"/>
          <p:nvPr/>
        </p:nvSpPr>
        <p:spPr>
          <a:xfrm>
            <a:off x="1936560" y="1926732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11" name="TextBox 214">
            <a:extLst>
              <a:ext uri="{FF2B5EF4-FFF2-40B4-BE49-F238E27FC236}">
                <a16:creationId xmlns:a16="http://schemas.microsoft.com/office/drawing/2014/main" id="{3ADFA489-FC16-4EC4-BA23-165EAB36351D}"/>
              </a:ext>
            </a:extLst>
          </p:cNvPr>
          <p:cNvSpPr txBox="1"/>
          <p:nvPr/>
        </p:nvSpPr>
        <p:spPr>
          <a:xfrm>
            <a:off x="851338" y="4023092"/>
            <a:ext cx="16915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Cursos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más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demandados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INSAFORP Online</a:t>
            </a:r>
            <a:endParaRPr kumimoji="0" lang="en-US" sz="54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946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7" name="TextBox 214">
            <a:extLst>
              <a:ext uri="{FF2B5EF4-FFF2-40B4-BE49-F238E27FC236}">
                <a16:creationId xmlns:a16="http://schemas.microsoft.com/office/drawing/2014/main" id="{6F2E98DA-7D6B-4CEE-A3D4-E6D31A0387F1}"/>
              </a:ext>
            </a:extLst>
          </p:cNvPr>
          <p:cNvSpPr txBox="1"/>
          <p:nvPr/>
        </p:nvSpPr>
        <p:spPr>
          <a:xfrm>
            <a:off x="525102" y="269797"/>
            <a:ext cx="19914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5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Unidad de Formación a Distancia</a:t>
            </a:r>
            <a:endParaRPr kumimoji="0" lang="es-419" sz="56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10" name="TextBox 214">
            <a:extLst>
              <a:ext uri="{FF2B5EF4-FFF2-40B4-BE49-F238E27FC236}">
                <a16:creationId xmlns:a16="http://schemas.microsoft.com/office/drawing/2014/main" id="{B2D3ED69-75CE-43DC-A5EC-0780437B1A87}"/>
              </a:ext>
            </a:extLst>
          </p:cNvPr>
          <p:cNvSpPr txBox="1"/>
          <p:nvPr/>
        </p:nvSpPr>
        <p:spPr>
          <a:xfrm>
            <a:off x="525102" y="1050732"/>
            <a:ext cx="14344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</a:t>
            </a: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Enero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- Mayo</a:t>
            </a:r>
          </a:p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48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Plataforma “</a:t>
            </a:r>
            <a:r>
              <a:rPr lang="en-US" sz="4800" i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Capacítate</a:t>
            </a:r>
            <a:r>
              <a:rPr lang="en-US" sz="48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para </a:t>
            </a:r>
            <a:r>
              <a:rPr lang="en-US" sz="4800" i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el</a:t>
            </a:r>
            <a:r>
              <a:rPr lang="en-US" sz="48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lang="en-US" sz="4800" i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empleo</a:t>
            </a:r>
            <a:r>
              <a:rPr lang="en-US" sz="48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” </a:t>
            </a:r>
            <a:endParaRPr kumimoji="0" lang="en-US" sz="480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2231F527-E751-2F04-F5E8-6B0C6526D036}"/>
              </a:ext>
            </a:extLst>
          </p:cNvPr>
          <p:cNvSpPr txBox="1"/>
          <p:nvPr/>
        </p:nvSpPr>
        <p:spPr>
          <a:xfrm>
            <a:off x="18776222" y="4065669"/>
            <a:ext cx="1822935" cy="83099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 SemiBold" pitchFamily="2" charset="0"/>
                <a:ea typeface="Lato Light" panose="020F0502020204030203" pitchFamily="34" charset="0"/>
                <a:cs typeface="Poppins" pitchFamily="2" charset="77"/>
              </a:rPr>
              <a:t>12,879</a:t>
            </a:r>
            <a:endParaRPr kumimoji="0" lang="en-US" sz="4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Josefin Sans SemiBold" pitchFamily="2" charset="0"/>
              <a:ea typeface="Lato Light" panose="020F0502020204030203" pitchFamily="34" charset="0"/>
              <a:cs typeface="Poppins" pitchFamily="2" charset="77"/>
              <a:sym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702A59-74E9-FE59-7867-B51AA92547F7}"/>
              </a:ext>
            </a:extLst>
          </p:cNvPr>
          <p:cNvSpPr txBox="1"/>
          <p:nvPr/>
        </p:nvSpPr>
        <p:spPr>
          <a:xfrm>
            <a:off x="16947422" y="3365593"/>
            <a:ext cx="5725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>
                <a:solidFill>
                  <a:srgbClr val="25418D">
                    <a:lumMod val="50000"/>
                  </a:srgbClr>
                </a:solidFill>
                <a:latin typeface="Poppins SemiBold" pitchFamily="2" charset="77"/>
                <a:cs typeface="Poppins SemiBold" pitchFamily="2" charset="77"/>
              </a:rPr>
              <a:t>CERTIFICADOS</a:t>
            </a:r>
            <a:r>
              <a:rPr lang="e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 Light" pitchFamily="2" charset="0"/>
              </a:rPr>
              <a:t> </a:t>
            </a:r>
            <a:r>
              <a:rPr lang="en" sz="2800" b="1">
                <a:solidFill>
                  <a:srgbClr val="25418D">
                    <a:lumMod val="50000"/>
                  </a:srgbClr>
                </a:solidFill>
                <a:latin typeface="Poppins SemiBold" pitchFamily="2" charset="77"/>
                <a:cs typeface="Poppins SemiBold" pitchFamily="2" charset="77"/>
              </a:rPr>
              <a:t>ENTREGADOS</a:t>
            </a:r>
            <a:endParaRPr lang="es-SV" sz="2800" b="1">
              <a:solidFill>
                <a:srgbClr val="25418D">
                  <a:lumMod val="50000"/>
                </a:srgb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A39A7CA4-C61B-A017-BBDE-C07189D776A7}"/>
              </a:ext>
            </a:extLst>
          </p:cNvPr>
          <p:cNvSpPr txBox="1"/>
          <p:nvPr/>
        </p:nvSpPr>
        <p:spPr>
          <a:xfrm>
            <a:off x="18776222" y="6051179"/>
            <a:ext cx="1802096" cy="83099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sefin Sans SemiBold" pitchFamily="2" charset="0"/>
                <a:ea typeface="Lato Light" panose="020F0502020204030203" pitchFamily="34" charset="0"/>
                <a:cs typeface="Poppins" pitchFamily="2" charset="77"/>
                <a:sym typeface="Arial"/>
              </a:rPr>
              <a:t>17,398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01ABF39-ADBF-B655-1BEE-CD7801647B51}"/>
              </a:ext>
            </a:extLst>
          </p:cNvPr>
          <p:cNvSpPr txBox="1"/>
          <p:nvPr/>
        </p:nvSpPr>
        <p:spPr>
          <a:xfrm>
            <a:off x="16947422" y="5351103"/>
            <a:ext cx="5725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b="1">
                <a:solidFill>
                  <a:srgbClr val="25418D">
                    <a:lumMod val="50000"/>
                  </a:srgbClr>
                </a:solidFill>
                <a:latin typeface="Poppins SemiBold" pitchFamily="2" charset="77"/>
                <a:cs typeface="Poppins SemiBold" pitchFamily="2" charset="77"/>
              </a:rPr>
              <a:t>PERSONAS</a:t>
            </a:r>
            <a:r>
              <a:rPr lang="e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 Light" pitchFamily="2" charset="0"/>
              </a:rPr>
              <a:t> </a:t>
            </a:r>
            <a:r>
              <a:rPr lang="en" sz="2800" b="1">
                <a:solidFill>
                  <a:srgbClr val="25418D">
                    <a:lumMod val="50000"/>
                  </a:srgbClr>
                </a:solidFill>
                <a:latin typeface="Poppins SemiBold" pitchFamily="2" charset="77"/>
                <a:cs typeface="Poppins SemiBold" pitchFamily="2" charset="77"/>
              </a:rPr>
              <a:t>INSCRITAS</a:t>
            </a:r>
            <a:r>
              <a:rPr lang="e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 Light" pitchFamily="2" charset="0"/>
              </a:rPr>
              <a:t> </a:t>
            </a:r>
            <a:endParaRPr lang="es-SV" sz="2800" b="1">
              <a:solidFill>
                <a:schemeClr val="tx1"/>
              </a:solidFill>
            </a:endParaRPr>
          </a:p>
        </p:txBody>
      </p:sp>
      <p:graphicFrame>
        <p:nvGraphicFramePr>
          <p:cNvPr id="23" name="Chart 94">
            <a:extLst>
              <a:ext uri="{FF2B5EF4-FFF2-40B4-BE49-F238E27FC236}">
                <a16:creationId xmlns:a16="http://schemas.microsoft.com/office/drawing/2014/main" id="{108FFC3F-50AB-394E-C789-B56E1BB29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958505"/>
              </p:ext>
            </p:extLst>
          </p:nvPr>
        </p:nvGraphicFramePr>
        <p:xfrm>
          <a:off x="-1" y="9281503"/>
          <a:ext cx="9343303" cy="433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94">
            <a:extLst>
              <a:ext uri="{FF2B5EF4-FFF2-40B4-BE49-F238E27FC236}">
                <a16:creationId xmlns:a16="http://schemas.microsoft.com/office/drawing/2014/main" id="{F6459F95-6D40-01DB-E141-1B82A058A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061301"/>
              </p:ext>
            </p:extLst>
          </p:nvPr>
        </p:nvGraphicFramePr>
        <p:xfrm>
          <a:off x="9343303" y="9030810"/>
          <a:ext cx="8497108" cy="464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79">
            <a:extLst>
              <a:ext uri="{FF2B5EF4-FFF2-40B4-BE49-F238E27FC236}">
                <a16:creationId xmlns:a16="http://schemas.microsoft.com/office/drawing/2014/main" id="{26968FCE-E89D-9282-CF74-FE5DBE5C8743}"/>
              </a:ext>
            </a:extLst>
          </p:cNvPr>
          <p:cNvSpPr txBox="1"/>
          <p:nvPr/>
        </p:nvSpPr>
        <p:spPr>
          <a:xfrm>
            <a:off x="1267625" y="8573894"/>
            <a:ext cx="6298519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TOP 5 CURSOS MAS DEMANDADOS</a:t>
            </a:r>
          </a:p>
        </p:txBody>
      </p:sp>
      <p:sp>
        <p:nvSpPr>
          <p:cNvPr id="27" name="TextBox 79">
            <a:extLst>
              <a:ext uri="{FF2B5EF4-FFF2-40B4-BE49-F238E27FC236}">
                <a16:creationId xmlns:a16="http://schemas.microsoft.com/office/drawing/2014/main" id="{844BDA7B-95B3-A74A-4B5C-6CAFD18AC6C6}"/>
              </a:ext>
            </a:extLst>
          </p:cNvPr>
          <p:cNvSpPr txBox="1"/>
          <p:nvPr/>
        </p:nvSpPr>
        <p:spPr>
          <a:xfrm>
            <a:off x="11354118" y="8205988"/>
            <a:ext cx="5234125" cy="95410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TOP 5 CURSOS FINALIZADOS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(DIPLOMAS ENTREGADOS)</a:t>
            </a:r>
          </a:p>
        </p:txBody>
      </p:sp>
      <p:sp>
        <p:nvSpPr>
          <p:cNvPr id="28" name="TextBox 79">
            <a:extLst>
              <a:ext uri="{FF2B5EF4-FFF2-40B4-BE49-F238E27FC236}">
                <a16:creationId xmlns:a16="http://schemas.microsoft.com/office/drawing/2014/main" id="{9C411FC1-9314-7715-CE9E-243B16207962}"/>
              </a:ext>
            </a:extLst>
          </p:cNvPr>
          <p:cNvSpPr txBox="1"/>
          <p:nvPr/>
        </p:nvSpPr>
        <p:spPr>
          <a:xfrm>
            <a:off x="18106937" y="8563807"/>
            <a:ext cx="5856090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PERSONAS INSCRITAS POR SEXO</a:t>
            </a:r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4DCA95DD-A724-D7FB-F60F-BC799507F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97" y="2745946"/>
            <a:ext cx="13839831" cy="525418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532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30" name="Chart 94">
            <a:extLst>
              <a:ext uri="{FF2B5EF4-FFF2-40B4-BE49-F238E27FC236}">
                <a16:creationId xmlns:a16="http://schemas.microsoft.com/office/drawing/2014/main" id="{D13571FA-1964-3233-5C5C-18EA557A6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452887"/>
              </p:ext>
            </p:extLst>
          </p:nvPr>
        </p:nvGraphicFramePr>
        <p:xfrm>
          <a:off x="820637" y="3574671"/>
          <a:ext cx="13150544" cy="426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TextBox 78">
            <a:extLst>
              <a:ext uri="{FF2B5EF4-FFF2-40B4-BE49-F238E27FC236}">
                <a16:creationId xmlns:a16="http://schemas.microsoft.com/office/drawing/2014/main" id="{50040D76-CB34-0F93-8F21-31DDECF2EDA3}"/>
              </a:ext>
            </a:extLst>
          </p:cNvPr>
          <p:cNvSpPr txBox="1"/>
          <p:nvPr/>
        </p:nvSpPr>
        <p:spPr>
          <a:xfrm>
            <a:off x="534371" y="2921994"/>
            <a:ext cx="13148151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PERSONAS INSCRITAS Y CERTIFICADOS ENTREGADOS – </a:t>
            </a:r>
            <a:r>
              <a:rPr lang="en-US" sz="2800" b="1" err="1">
                <a:solidFill>
                  <a:srgbClr val="25418D">
                    <a:lumMod val="50000"/>
                  </a:srgb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Enero</a:t>
            </a:r>
            <a:r>
              <a:rPr lang="en-US" sz="2800" b="1">
                <a:solidFill>
                  <a:srgbClr val="25418D">
                    <a:lumMod val="50000"/>
                  </a:srgb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– Mayo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2022</a:t>
            </a:r>
          </a:p>
        </p:txBody>
      </p:sp>
      <p:graphicFrame>
        <p:nvGraphicFramePr>
          <p:cNvPr id="32" name="Chart 90">
            <a:extLst>
              <a:ext uri="{FF2B5EF4-FFF2-40B4-BE49-F238E27FC236}">
                <a16:creationId xmlns:a16="http://schemas.microsoft.com/office/drawing/2014/main" id="{04B2A293-AE6A-A2E2-BC5A-924BEC964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34806"/>
              </p:ext>
            </p:extLst>
          </p:nvPr>
        </p:nvGraphicFramePr>
        <p:xfrm>
          <a:off x="18053259" y="8856266"/>
          <a:ext cx="7125851" cy="458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80409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4439377" y="1152486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Gerencia de </a:t>
            </a:r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 Y DESARROLLO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43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651588" y="11380426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484405" y="588496"/>
            <a:ext cx="19187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</a:t>
            </a:r>
            <a:r>
              <a:rPr kumimoji="0" lang="es-SV" sz="54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lang="es-SV" sz="54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Gerencia de Investigación y Desarrollo</a:t>
            </a:r>
            <a:endParaRPr kumimoji="0" lang="es-419" sz="54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3BBE5305-96AF-488B-BF13-3B6672F1EC46}"/>
              </a:ext>
            </a:extLst>
          </p:cNvPr>
          <p:cNvSpPr/>
          <p:nvPr/>
        </p:nvSpPr>
        <p:spPr>
          <a:xfrm>
            <a:off x="14575047" y="2920549"/>
            <a:ext cx="8604061" cy="1188720"/>
          </a:xfrm>
          <a:prstGeom prst="roundRect">
            <a:avLst>
              <a:gd name="adj" fmla="val 128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388D48B4-55B0-4B37-BAC4-E779E253989D}"/>
              </a:ext>
            </a:extLst>
          </p:cNvPr>
          <p:cNvSpPr/>
          <p:nvPr/>
        </p:nvSpPr>
        <p:spPr>
          <a:xfrm>
            <a:off x="14535899" y="4199761"/>
            <a:ext cx="8643209" cy="1245898"/>
          </a:xfrm>
          <a:prstGeom prst="roundRect">
            <a:avLst>
              <a:gd name="adj" fmla="val 1282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1448720" y="1313855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lang="en-US" sz="4800" b="1" i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Semestre</a:t>
            </a:r>
            <a:r>
              <a:rPr lang="en-US" sz="4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kumimoji="0" lang="en-US" sz="4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POA 2022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C83403F9-BDDC-4DD9-884E-6554CFEBD22E}"/>
              </a:ext>
            </a:extLst>
          </p:cNvPr>
          <p:cNvSpPr txBox="1"/>
          <p:nvPr/>
        </p:nvSpPr>
        <p:spPr>
          <a:xfrm>
            <a:off x="2646624" y="2295349"/>
            <a:ext cx="85667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ACCIONES DE INVESTIGACIÓN </a:t>
            </a:r>
          </a:p>
        </p:txBody>
      </p:sp>
      <p:graphicFrame>
        <p:nvGraphicFramePr>
          <p:cNvPr id="34" name="Chart 25">
            <a:extLst>
              <a:ext uri="{FF2B5EF4-FFF2-40B4-BE49-F238E27FC236}">
                <a16:creationId xmlns:a16="http://schemas.microsoft.com/office/drawing/2014/main" id="{E7C9E610-1ECD-40E6-A313-EF580E7F4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657801"/>
              </p:ext>
            </p:extLst>
          </p:nvPr>
        </p:nvGraphicFramePr>
        <p:xfrm>
          <a:off x="9726" y="2969063"/>
          <a:ext cx="9168028" cy="392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15">
            <a:extLst>
              <a:ext uri="{FF2B5EF4-FFF2-40B4-BE49-F238E27FC236}">
                <a16:creationId xmlns:a16="http://schemas.microsoft.com/office/drawing/2014/main" id="{D9648EFA-0E42-4CCA-A097-79EA92D7F9DE}"/>
              </a:ext>
            </a:extLst>
          </p:cNvPr>
          <p:cNvSpPr txBox="1"/>
          <p:nvPr/>
        </p:nvSpPr>
        <p:spPr>
          <a:xfrm>
            <a:off x="15470525" y="3031220"/>
            <a:ext cx="180043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Meta: 7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 pitchFamily="2" charset="77"/>
              <a:ea typeface="League Spartan" charset="0"/>
              <a:cs typeface="Poppins" pitchFamily="2" charset="77"/>
              <a:sym typeface="Arial"/>
            </a:endParaRP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93BA662A-8FC1-4B55-AD45-61CA39FE87F8}"/>
              </a:ext>
            </a:extLst>
          </p:cNvPr>
          <p:cNvSpPr txBox="1"/>
          <p:nvPr/>
        </p:nvSpPr>
        <p:spPr>
          <a:xfrm>
            <a:off x="16870147" y="3212798"/>
            <a:ext cx="630896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Lato Light" panose="020F0502020204030203" pitchFamily="34" charset="0"/>
                <a:cs typeface="Poppins" pitchFamily="2" charset="77"/>
                <a:sym typeface="Arial"/>
              </a:rPr>
              <a:t>CANTIDAD DE PROPUESTAS Y/O ACCIONES DE FORTALECIMIENTO DE LOS ACTORES DE LA FP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 pitchFamily="2" charset="77"/>
              <a:ea typeface="Lato Light" panose="020F0502020204030203" pitchFamily="34" charset="0"/>
              <a:cs typeface="Poppins" pitchFamily="2" charset="77"/>
              <a:sym typeface="Arial"/>
            </a:endParaRPr>
          </a:p>
        </p:txBody>
      </p:sp>
      <p:sp>
        <p:nvSpPr>
          <p:cNvPr id="46" name="Freeform 77">
            <a:extLst>
              <a:ext uri="{FF2B5EF4-FFF2-40B4-BE49-F238E27FC236}">
                <a16:creationId xmlns:a16="http://schemas.microsoft.com/office/drawing/2014/main" id="{9AB5008B-45DF-4BC9-8F9D-84974AEFEA81}"/>
              </a:ext>
            </a:extLst>
          </p:cNvPr>
          <p:cNvSpPr>
            <a:spLocks noEditPoints="1"/>
          </p:cNvSpPr>
          <p:nvPr/>
        </p:nvSpPr>
        <p:spPr bwMode="auto">
          <a:xfrm>
            <a:off x="14827446" y="3150285"/>
            <a:ext cx="705345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TextBox 15">
            <a:extLst>
              <a:ext uri="{FF2B5EF4-FFF2-40B4-BE49-F238E27FC236}">
                <a16:creationId xmlns:a16="http://schemas.microsoft.com/office/drawing/2014/main" id="{7797B63C-A58A-4598-8721-BC034BDD9873}"/>
              </a:ext>
            </a:extLst>
          </p:cNvPr>
          <p:cNvSpPr txBox="1"/>
          <p:nvPr/>
        </p:nvSpPr>
        <p:spPr>
          <a:xfrm>
            <a:off x="15517464" y="4255651"/>
            <a:ext cx="201195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Meta: 2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 pitchFamily="2" charset="77"/>
              <a:ea typeface="League Spartan" charset="0"/>
              <a:cs typeface="Poppins" pitchFamily="2" charset="77"/>
              <a:sym typeface="Arial"/>
            </a:endParaRP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D7AC137D-974E-44CC-BC2C-C03FFD26707D}"/>
              </a:ext>
            </a:extLst>
          </p:cNvPr>
          <p:cNvSpPr txBox="1"/>
          <p:nvPr/>
        </p:nvSpPr>
        <p:spPr>
          <a:xfrm>
            <a:off x="17383034" y="4436635"/>
            <a:ext cx="530043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Lato Light" panose="020F0502020204030203" pitchFamily="34" charset="0"/>
                <a:cs typeface="Poppins" pitchFamily="2" charset="77"/>
                <a:sym typeface="Arial"/>
              </a:rPr>
              <a:t>ACCIONES DE MEJORA CONTINUA E INNOVACIÓN EN LA FP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 pitchFamily="2" charset="77"/>
              <a:ea typeface="Lato Light" panose="020F0502020204030203" pitchFamily="34" charset="0"/>
              <a:cs typeface="Poppins" pitchFamily="2" charset="77"/>
              <a:sym typeface="Arial"/>
            </a:endParaRPr>
          </a:p>
        </p:txBody>
      </p:sp>
      <p:sp>
        <p:nvSpPr>
          <p:cNvPr id="49" name="Freeform 77">
            <a:extLst>
              <a:ext uri="{FF2B5EF4-FFF2-40B4-BE49-F238E27FC236}">
                <a16:creationId xmlns:a16="http://schemas.microsoft.com/office/drawing/2014/main" id="{CAC1D9C5-2F6C-4636-A62C-6E954FEDAD76}"/>
              </a:ext>
            </a:extLst>
          </p:cNvPr>
          <p:cNvSpPr>
            <a:spLocks noEditPoints="1"/>
          </p:cNvSpPr>
          <p:nvPr/>
        </p:nvSpPr>
        <p:spPr bwMode="auto">
          <a:xfrm>
            <a:off x="14899988" y="4440382"/>
            <a:ext cx="705345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Rounded Rectangle 12">
            <a:extLst>
              <a:ext uri="{FF2B5EF4-FFF2-40B4-BE49-F238E27FC236}">
                <a16:creationId xmlns:a16="http://schemas.microsoft.com/office/drawing/2014/main" id="{2FA2E6A0-B111-4C2E-93FD-293144A1E37D}"/>
              </a:ext>
            </a:extLst>
          </p:cNvPr>
          <p:cNvSpPr/>
          <p:nvPr/>
        </p:nvSpPr>
        <p:spPr>
          <a:xfrm>
            <a:off x="14535898" y="5565687"/>
            <a:ext cx="8643209" cy="1188720"/>
          </a:xfrm>
          <a:prstGeom prst="roundRect">
            <a:avLst>
              <a:gd name="adj" fmla="val 12821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6" name="TextBox 15">
            <a:extLst>
              <a:ext uri="{FF2B5EF4-FFF2-40B4-BE49-F238E27FC236}">
                <a16:creationId xmlns:a16="http://schemas.microsoft.com/office/drawing/2014/main" id="{B6D4818C-0E10-4913-ACC2-1E75EE5E83D2}"/>
              </a:ext>
            </a:extLst>
          </p:cNvPr>
          <p:cNvSpPr txBox="1"/>
          <p:nvPr/>
        </p:nvSpPr>
        <p:spPr>
          <a:xfrm>
            <a:off x="15733214" y="5732326"/>
            <a:ext cx="66697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Lato Light" panose="020F0502020204030203" pitchFamily="34" charset="0"/>
                <a:cs typeface="Poppins" pitchFamily="2" charset="77"/>
                <a:sym typeface="Arial"/>
              </a:rPr>
              <a:t>REGISTRO , RECONOCIMIENTO Y/O ACREDITACION DE ACTORES DEL SFP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 pitchFamily="2" charset="77"/>
              <a:ea typeface="Lato Light" panose="020F0502020204030203" pitchFamily="34" charset="0"/>
              <a:cs typeface="Poppins" pitchFamily="2" charset="77"/>
              <a:sym typeface="Arial"/>
            </a:endParaRPr>
          </a:p>
        </p:txBody>
      </p:sp>
      <p:sp>
        <p:nvSpPr>
          <p:cNvPr id="58" name="Freeform 77">
            <a:extLst>
              <a:ext uri="{FF2B5EF4-FFF2-40B4-BE49-F238E27FC236}">
                <a16:creationId xmlns:a16="http://schemas.microsoft.com/office/drawing/2014/main" id="{FE65DA29-1885-4099-B030-2FA80F1CC91C}"/>
              </a:ext>
            </a:extLst>
          </p:cNvPr>
          <p:cNvSpPr>
            <a:spLocks noEditPoints="1"/>
          </p:cNvSpPr>
          <p:nvPr/>
        </p:nvSpPr>
        <p:spPr bwMode="auto">
          <a:xfrm>
            <a:off x="14874572" y="5732326"/>
            <a:ext cx="705345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12667EDC-DE7D-46B2-8410-BE810D118D4C}"/>
              </a:ext>
            </a:extLst>
          </p:cNvPr>
          <p:cNvGrpSpPr/>
          <p:nvPr/>
        </p:nvGrpSpPr>
        <p:grpSpPr>
          <a:xfrm>
            <a:off x="3428148" y="10031949"/>
            <a:ext cx="8136394" cy="1348220"/>
            <a:chOff x="118132" y="10815351"/>
            <a:chExt cx="8136394" cy="1348220"/>
          </a:xfrm>
        </p:grpSpPr>
        <p:sp>
          <p:nvSpPr>
            <p:cNvPr id="78" name="Rounded Rectangle 12">
              <a:extLst>
                <a:ext uri="{FF2B5EF4-FFF2-40B4-BE49-F238E27FC236}">
                  <a16:creationId xmlns:a16="http://schemas.microsoft.com/office/drawing/2014/main" id="{D2AB7935-ED03-4E8C-A11E-EC13DD5099F3}"/>
                </a:ext>
              </a:extLst>
            </p:cNvPr>
            <p:cNvSpPr/>
            <p:nvPr/>
          </p:nvSpPr>
          <p:spPr>
            <a:xfrm>
              <a:off x="118132" y="10815351"/>
              <a:ext cx="8136394" cy="1348220"/>
            </a:xfrm>
            <a:prstGeom prst="roundRect">
              <a:avLst>
                <a:gd name="adj" fmla="val 128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25418D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TextBox 15">
              <a:extLst>
                <a:ext uri="{FF2B5EF4-FFF2-40B4-BE49-F238E27FC236}">
                  <a16:creationId xmlns:a16="http://schemas.microsoft.com/office/drawing/2014/main" id="{3336F4AC-EC89-4B53-B2F1-5A2162A1CE7E}"/>
                </a:ext>
              </a:extLst>
            </p:cNvPr>
            <p:cNvSpPr txBox="1"/>
            <p:nvPr/>
          </p:nvSpPr>
          <p:spPr>
            <a:xfrm>
              <a:off x="1284939" y="10946436"/>
              <a:ext cx="1526346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itchFamily="2" charset="77"/>
                  <a:ea typeface="League Spartan" charset="0"/>
                  <a:cs typeface="Poppins" pitchFamily="2" charset="77"/>
                </a:rPr>
                <a:t>19*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itchFamily="2" charset="77"/>
                  <a:ea typeface="League Spartan" charset="0"/>
                  <a:cs typeface="Poppins" pitchFamily="2" charset="77"/>
                </a:rPr>
                <a:t>Meta: 17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endParaRPr>
            </a:p>
          </p:txBody>
        </p:sp>
        <p:sp>
          <p:nvSpPr>
            <p:cNvPr id="80" name="TextBox 15">
              <a:extLst>
                <a:ext uri="{FF2B5EF4-FFF2-40B4-BE49-F238E27FC236}">
                  <a16:creationId xmlns:a16="http://schemas.microsoft.com/office/drawing/2014/main" id="{F6F8DCAC-3E14-443C-A9C6-DAB6D0BF5AE9}"/>
                </a:ext>
              </a:extLst>
            </p:cNvPr>
            <p:cNvSpPr txBox="1"/>
            <p:nvPr/>
          </p:nvSpPr>
          <p:spPr>
            <a:xfrm>
              <a:off x="2822733" y="11119833"/>
              <a:ext cx="49658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/>
                  <a:ea typeface="Lato Light" panose="020F0502020204030203" pitchFamily="34" charset="0"/>
                  <a:cs typeface="Poppins" pitchFamily="2" charset="77"/>
                  <a:sym typeface="Arial"/>
                </a:rPr>
                <a:t>DOCUMENTOS CURRICULARES DISEÑADOS O ACTUALIZADOS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endParaRPr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E3490DA1-8FAB-422B-B41E-F3730CDBC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583" y="11088489"/>
              <a:ext cx="705731" cy="720831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EFC05490-0D47-49E2-A510-F7581DE70B5B}"/>
              </a:ext>
            </a:extLst>
          </p:cNvPr>
          <p:cNvGrpSpPr/>
          <p:nvPr/>
        </p:nvGrpSpPr>
        <p:grpSpPr>
          <a:xfrm>
            <a:off x="3428148" y="11497912"/>
            <a:ext cx="8394569" cy="1348220"/>
            <a:chOff x="-81250" y="10593935"/>
            <a:chExt cx="8394569" cy="1348220"/>
          </a:xfrm>
        </p:grpSpPr>
        <p:sp>
          <p:nvSpPr>
            <p:cNvPr id="85" name="Rounded Rectangle 12">
              <a:extLst>
                <a:ext uri="{FF2B5EF4-FFF2-40B4-BE49-F238E27FC236}">
                  <a16:creationId xmlns:a16="http://schemas.microsoft.com/office/drawing/2014/main" id="{3B6B4BA3-ABDA-4668-AE60-0A113994C934}"/>
                </a:ext>
              </a:extLst>
            </p:cNvPr>
            <p:cNvSpPr/>
            <p:nvPr/>
          </p:nvSpPr>
          <p:spPr>
            <a:xfrm>
              <a:off x="-81250" y="10593935"/>
              <a:ext cx="8136394" cy="1348220"/>
            </a:xfrm>
            <a:prstGeom prst="roundRect">
              <a:avLst>
                <a:gd name="adj" fmla="val 1282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25418D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86" name="TextBox 15">
              <a:extLst>
                <a:ext uri="{FF2B5EF4-FFF2-40B4-BE49-F238E27FC236}">
                  <a16:creationId xmlns:a16="http://schemas.microsoft.com/office/drawing/2014/main" id="{31319822-1E71-4A9C-B219-48CA9A2FB988}"/>
                </a:ext>
              </a:extLst>
            </p:cNvPr>
            <p:cNvSpPr txBox="1"/>
            <p:nvPr/>
          </p:nvSpPr>
          <p:spPr>
            <a:xfrm>
              <a:off x="846858" y="10905744"/>
              <a:ext cx="18014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itchFamily="2" charset="77"/>
                  <a:ea typeface="League Spartan" charset="0"/>
                  <a:cs typeface="Poppins" pitchFamily="2" charset="77"/>
                </a:rPr>
                <a:t>40</a:t>
              </a:r>
            </a:p>
          </p:txBody>
        </p:sp>
        <p:sp>
          <p:nvSpPr>
            <p:cNvPr id="87" name="TextBox 15">
              <a:extLst>
                <a:ext uri="{FF2B5EF4-FFF2-40B4-BE49-F238E27FC236}">
                  <a16:creationId xmlns:a16="http://schemas.microsoft.com/office/drawing/2014/main" id="{1A632497-34E7-4013-B5EF-B6F5929D8329}"/>
                </a:ext>
              </a:extLst>
            </p:cNvPr>
            <p:cNvSpPr txBox="1"/>
            <p:nvPr/>
          </p:nvSpPr>
          <p:spPr>
            <a:xfrm>
              <a:off x="1903522" y="10832597"/>
              <a:ext cx="6409797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/>
                  <a:ea typeface="Lato Light" panose="020F0502020204030203" pitchFamily="34" charset="0"/>
                  <a:cs typeface="Poppins" pitchFamily="2" charset="77"/>
                  <a:sym typeface="Arial"/>
                </a:rPr>
                <a:t>MANUALES DE LA OFERTA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/>
                  <a:ea typeface="Lato Light" panose="020F0502020204030203" pitchFamily="34" charset="0"/>
                  <a:cs typeface="Poppins" pitchFamily="2" charset="77"/>
                  <a:sym typeface="Arial"/>
                </a:rPr>
                <a:t>FORMATIVA DE HTP REVISADOS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endParaRPr>
            </a:p>
          </p:txBody>
        </p:sp>
        <p:sp>
          <p:nvSpPr>
            <p:cNvPr id="88" name="Freeform 77">
              <a:extLst>
                <a:ext uri="{FF2B5EF4-FFF2-40B4-BE49-F238E27FC236}">
                  <a16:creationId xmlns:a16="http://schemas.microsoft.com/office/drawing/2014/main" id="{1A65846D-BEC5-4B09-A8C6-B6BB6DDDF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27" y="10887681"/>
              <a:ext cx="705731" cy="720831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9" name="TextBox 52">
            <a:extLst>
              <a:ext uri="{FF2B5EF4-FFF2-40B4-BE49-F238E27FC236}">
                <a16:creationId xmlns:a16="http://schemas.microsoft.com/office/drawing/2014/main" id="{4D85537E-EAA1-4372-AEF0-5B7C30596BFB}"/>
              </a:ext>
            </a:extLst>
          </p:cNvPr>
          <p:cNvSpPr txBox="1"/>
          <p:nvPr/>
        </p:nvSpPr>
        <p:spPr>
          <a:xfrm>
            <a:off x="16318286" y="8357769"/>
            <a:ext cx="393959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MONTO EJECUTADO</a:t>
            </a:r>
          </a:p>
        </p:txBody>
      </p:sp>
      <p:graphicFrame>
        <p:nvGraphicFramePr>
          <p:cNvPr id="90" name="Chart 25">
            <a:extLst>
              <a:ext uri="{FF2B5EF4-FFF2-40B4-BE49-F238E27FC236}">
                <a16:creationId xmlns:a16="http://schemas.microsoft.com/office/drawing/2014/main" id="{84FFBDFE-62B1-4F92-9385-318FDD930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950751"/>
              </p:ext>
            </p:extLst>
          </p:nvPr>
        </p:nvGraphicFramePr>
        <p:xfrm>
          <a:off x="13795900" y="8900134"/>
          <a:ext cx="7631991" cy="441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1" name="TextBox 18">
            <a:extLst>
              <a:ext uri="{FF2B5EF4-FFF2-40B4-BE49-F238E27FC236}">
                <a16:creationId xmlns:a16="http://schemas.microsoft.com/office/drawing/2014/main" id="{3B14E51C-CBBB-4565-8F34-BDCB9B25DF06}"/>
              </a:ext>
            </a:extLst>
          </p:cNvPr>
          <p:cNvSpPr txBox="1"/>
          <p:nvPr/>
        </p:nvSpPr>
        <p:spPr>
          <a:xfrm>
            <a:off x="19991018" y="9400353"/>
            <a:ext cx="1156086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44.5%</a:t>
            </a:r>
          </a:p>
        </p:txBody>
      </p:sp>
      <p:sp>
        <p:nvSpPr>
          <p:cNvPr id="92" name="TextBox 15">
            <a:extLst>
              <a:ext uri="{FF2B5EF4-FFF2-40B4-BE49-F238E27FC236}">
                <a16:creationId xmlns:a16="http://schemas.microsoft.com/office/drawing/2014/main" id="{421287F5-5977-42C0-8F38-68ACC58F9E8B}"/>
              </a:ext>
            </a:extLst>
          </p:cNvPr>
          <p:cNvSpPr txBox="1"/>
          <p:nvPr/>
        </p:nvSpPr>
        <p:spPr>
          <a:xfrm>
            <a:off x="19365337" y="9747093"/>
            <a:ext cx="2436121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418D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EJECUCIÓN</a:t>
            </a:r>
          </a:p>
        </p:txBody>
      </p:sp>
      <p:sp>
        <p:nvSpPr>
          <p:cNvPr id="93" name="TextBox 16">
            <a:extLst>
              <a:ext uri="{FF2B5EF4-FFF2-40B4-BE49-F238E27FC236}">
                <a16:creationId xmlns:a16="http://schemas.microsoft.com/office/drawing/2014/main" id="{3A584310-9033-4478-ADB7-70186D296126}"/>
              </a:ext>
            </a:extLst>
          </p:cNvPr>
          <p:cNvSpPr txBox="1"/>
          <p:nvPr/>
        </p:nvSpPr>
        <p:spPr>
          <a:xfrm>
            <a:off x="13555871" y="2240843"/>
            <a:ext cx="10166738" cy="523220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ACCIONES DE MEJORA CONTINUA E INNOVACIÓN </a:t>
            </a:r>
          </a:p>
        </p:txBody>
      </p:sp>
      <p:sp>
        <p:nvSpPr>
          <p:cNvPr id="94" name="TextBox 52">
            <a:extLst>
              <a:ext uri="{FF2B5EF4-FFF2-40B4-BE49-F238E27FC236}">
                <a16:creationId xmlns:a16="http://schemas.microsoft.com/office/drawing/2014/main" id="{20D931C3-0340-4800-9433-25B385DF2A7B}"/>
              </a:ext>
            </a:extLst>
          </p:cNvPr>
          <p:cNvSpPr txBox="1"/>
          <p:nvPr/>
        </p:nvSpPr>
        <p:spPr>
          <a:xfrm>
            <a:off x="1821671" y="9454358"/>
            <a:ext cx="1162250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>
                <a:solidFill>
                  <a:srgbClr val="BCD3EC">
                    <a:lumMod val="10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NUEVOS DISEÑOS Y ACTUALIZACIONES  DE OFERTA FORMATIVA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BCD3EC">
                  <a:lumMod val="10000"/>
                </a:srgbClr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  <a:sym typeface="Arial"/>
            </a:endParaRP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E1E6ADBB-431E-4452-9FCB-CFFA8C07D68B}"/>
              </a:ext>
            </a:extLst>
          </p:cNvPr>
          <p:cNvSpPr txBox="1"/>
          <p:nvPr/>
        </p:nvSpPr>
        <p:spPr>
          <a:xfrm>
            <a:off x="7585115" y="3913513"/>
            <a:ext cx="6455142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1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ESTUDIOS SONDEOS E INVESTIGACIONES REALIZADOS (2T)</a:t>
            </a:r>
            <a:endParaRPr lang="es-419" sz="1600" b="1" kern="1200">
              <a:solidFill>
                <a:srgbClr val="BCD3EC">
                  <a:lumMod val="10000"/>
                </a:srgbClr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0" marR="0" lvl="0" indent="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Estudios de seguimiento al programa de Formación Continua </a:t>
            </a:r>
          </a:p>
          <a:p>
            <a:pPr marL="0" marR="0" lvl="0" indent="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*Cursos Abiertos </a:t>
            </a:r>
          </a:p>
          <a:p>
            <a:pPr marL="0" marR="0" lvl="0" indent="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*Inglés para el Trabajo </a:t>
            </a:r>
          </a:p>
          <a:p>
            <a:pPr marL="0" marR="0" lvl="0" indent="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600" kern="1200">
                <a:solidFill>
                  <a:srgbClr val="BCD3EC">
                    <a:lumMod val="10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*</a:t>
            </a:r>
            <a:r>
              <a:rPr lang="es-419" sz="1600" kern="1200" err="1">
                <a:solidFill>
                  <a:srgbClr val="BCD3EC">
                    <a:lumMod val="10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Area</a:t>
            </a:r>
            <a:r>
              <a:rPr lang="es-419" sz="1600" kern="1200">
                <a:solidFill>
                  <a:srgbClr val="BCD3EC">
                    <a:lumMod val="10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Técnica </a:t>
            </a:r>
          </a:p>
          <a:p>
            <a:pPr marL="0" marR="0" lvl="0" indent="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*Ofimática </a:t>
            </a:r>
          </a:p>
        </p:txBody>
      </p:sp>
      <p:sp>
        <p:nvSpPr>
          <p:cNvPr id="43" name="Rounded Rectangle 12">
            <a:extLst>
              <a:ext uri="{FF2B5EF4-FFF2-40B4-BE49-F238E27FC236}">
                <a16:creationId xmlns:a16="http://schemas.microsoft.com/office/drawing/2014/main" id="{87C881E3-6EFD-4B25-B123-D980FB685A8A}"/>
              </a:ext>
            </a:extLst>
          </p:cNvPr>
          <p:cNvSpPr/>
          <p:nvPr/>
        </p:nvSpPr>
        <p:spPr>
          <a:xfrm>
            <a:off x="14617522" y="6874436"/>
            <a:ext cx="4291262" cy="1008750"/>
          </a:xfrm>
          <a:prstGeom prst="roundRect">
            <a:avLst>
              <a:gd name="adj" fmla="val 12821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5" name="Rounded Rectangle 12">
            <a:extLst>
              <a:ext uri="{FF2B5EF4-FFF2-40B4-BE49-F238E27FC236}">
                <a16:creationId xmlns:a16="http://schemas.microsoft.com/office/drawing/2014/main" id="{6A11C79C-C140-4D7E-ADB8-9D39710A1D42}"/>
              </a:ext>
            </a:extLst>
          </p:cNvPr>
          <p:cNvSpPr/>
          <p:nvPr/>
        </p:nvSpPr>
        <p:spPr>
          <a:xfrm>
            <a:off x="19003132" y="6874435"/>
            <a:ext cx="4164615" cy="1008750"/>
          </a:xfrm>
          <a:prstGeom prst="roundRect">
            <a:avLst>
              <a:gd name="adj" fmla="val 12821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5" name="TextBox 15">
            <a:extLst>
              <a:ext uri="{FF2B5EF4-FFF2-40B4-BE49-F238E27FC236}">
                <a16:creationId xmlns:a16="http://schemas.microsoft.com/office/drawing/2014/main" id="{861739D6-6144-4510-B460-D3A2C4907ADF}"/>
              </a:ext>
            </a:extLst>
          </p:cNvPr>
          <p:cNvSpPr txBox="1"/>
          <p:nvPr/>
        </p:nvSpPr>
        <p:spPr>
          <a:xfrm>
            <a:off x="15253541" y="7018814"/>
            <a:ext cx="39395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Centros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Formación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Profesional</a:t>
            </a:r>
            <a:endParaRPr lang="en-US" sz="1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7D3DA0CE-04FD-44BF-A36F-B75DB0E3E0EF}"/>
              </a:ext>
            </a:extLst>
          </p:cNvPr>
          <p:cNvSpPr txBox="1"/>
          <p:nvPr/>
        </p:nvSpPr>
        <p:spPr>
          <a:xfrm>
            <a:off x="14829906" y="7077288"/>
            <a:ext cx="10867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19</a:t>
            </a:r>
            <a:endParaRPr lang="es-SV" sz="4400"/>
          </a:p>
        </p:txBody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5BD2498E-07D2-4092-A9F6-7635B731812D}"/>
              </a:ext>
            </a:extLst>
          </p:cNvPr>
          <p:cNvSpPr txBox="1"/>
          <p:nvPr/>
        </p:nvSpPr>
        <p:spPr>
          <a:xfrm>
            <a:off x="19979511" y="7002842"/>
            <a:ext cx="313708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Facilitadores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Instructores</a:t>
            </a:r>
            <a:endParaRPr lang="en-US" sz="1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F7F284F-45D6-4EB4-B0C5-B3219B2A7DEE}"/>
              </a:ext>
            </a:extLst>
          </p:cNvPr>
          <p:cNvSpPr txBox="1"/>
          <p:nvPr/>
        </p:nvSpPr>
        <p:spPr>
          <a:xfrm>
            <a:off x="19237785" y="6968373"/>
            <a:ext cx="11952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167</a:t>
            </a:r>
            <a:endParaRPr lang="es-SV" sz="4400"/>
          </a:p>
        </p:txBody>
      </p:sp>
      <p:sp>
        <p:nvSpPr>
          <p:cNvPr id="54" name="TextBox 52">
            <a:extLst>
              <a:ext uri="{FF2B5EF4-FFF2-40B4-BE49-F238E27FC236}">
                <a16:creationId xmlns:a16="http://schemas.microsoft.com/office/drawing/2014/main" id="{385B5DA6-B1D6-491C-B0E5-DE6D174B423B}"/>
              </a:ext>
            </a:extLst>
          </p:cNvPr>
          <p:cNvSpPr txBox="1"/>
          <p:nvPr/>
        </p:nvSpPr>
        <p:spPr>
          <a:xfrm>
            <a:off x="2278869" y="6968435"/>
            <a:ext cx="108789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CENTRO DE DOCUMENTACIÓN Y ARCHIVO INSTITUCIONAL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3B9E62C7-A9E3-420A-95E3-B5CC50695042}"/>
              </a:ext>
            </a:extLst>
          </p:cNvPr>
          <p:cNvGrpSpPr/>
          <p:nvPr/>
        </p:nvGrpSpPr>
        <p:grpSpPr>
          <a:xfrm>
            <a:off x="2071382" y="7598248"/>
            <a:ext cx="6267911" cy="1348220"/>
            <a:chOff x="-81250" y="10593935"/>
            <a:chExt cx="6267911" cy="1348220"/>
          </a:xfrm>
        </p:grpSpPr>
        <p:sp>
          <p:nvSpPr>
            <p:cNvPr id="61" name="Rounded Rectangle 12">
              <a:extLst>
                <a:ext uri="{FF2B5EF4-FFF2-40B4-BE49-F238E27FC236}">
                  <a16:creationId xmlns:a16="http://schemas.microsoft.com/office/drawing/2014/main" id="{8C9D3845-A070-409B-AC31-C954C0591688}"/>
                </a:ext>
              </a:extLst>
            </p:cNvPr>
            <p:cNvSpPr/>
            <p:nvPr/>
          </p:nvSpPr>
          <p:spPr>
            <a:xfrm>
              <a:off x="-81250" y="10593935"/>
              <a:ext cx="6267911" cy="1348220"/>
            </a:xfrm>
            <a:prstGeom prst="roundRect">
              <a:avLst>
                <a:gd name="adj" fmla="val 128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25418D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TextBox 15">
              <a:extLst>
                <a:ext uri="{FF2B5EF4-FFF2-40B4-BE49-F238E27FC236}">
                  <a16:creationId xmlns:a16="http://schemas.microsoft.com/office/drawing/2014/main" id="{627AAD7C-D7CA-41A5-89D6-DA956B28E6B4}"/>
                </a:ext>
              </a:extLst>
            </p:cNvPr>
            <p:cNvSpPr txBox="1"/>
            <p:nvPr/>
          </p:nvSpPr>
          <p:spPr>
            <a:xfrm>
              <a:off x="846858" y="10905744"/>
              <a:ext cx="10566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itchFamily="2" charset="77"/>
                  <a:ea typeface="League Spartan" charset="0"/>
                  <a:cs typeface="Poppins" pitchFamily="2" charset="77"/>
                </a:rPr>
                <a:t>X</a:t>
              </a:r>
            </a:p>
          </p:txBody>
        </p:sp>
        <p:sp>
          <p:nvSpPr>
            <p:cNvPr id="63" name="TextBox 15">
              <a:extLst>
                <a:ext uri="{FF2B5EF4-FFF2-40B4-BE49-F238E27FC236}">
                  <a16:creationId xmlns:a16="http://schemas.microsoft.com/office/drawing/2014/main" id="{625A04F6-2A65-4316-9723-60E096E8C5A0}"/>
                </a:ext>
              </a:extLst>
            </p:cNvPr>
            <p:cNvSpPr txBox="1"/>
            <p:nvPr/>
          </p:nvSpPr>
          <p:spPr>
            <a:xfrm>
              <a:off x="1903523" y="10832597"/>
              <a:ext cx="397543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/>
                  <a:ea typeface="Lato Light" panose="020F0502020204030203" pitchFamily="34" charset="0"/>
                  <a:cs typeface="Poppins" pitchFamily="2" charset="77"/>
                </a:rPr>
                <a:t>INFORME DE TRANSFERENCIA DE EXPEDIENTES AL ARCHIVO INSTITUCIONAL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endParaRPr>
            </a:p>
          </p:txBody>
        </p:sp>
        <p:sp>
          <p:nvSpPr>
            <p:cNvPr id="64" name="Freeform 77">
              <a:extLst>
                <a:ext uri="{FF2B5EF4-FFF2-40B4-BE49-F238E27FC236}">
                  <a16:creationId xmlns:a16="http://schemas.microsoft.com/office/drawing/2014/main" id="{99657A25-ECB8-43EC-8EB8-FC4E11CCB9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27" y="10887681"/>
              <a:ext cx="705731" cy="720831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39EE26AB-CEC1-4C0C-8A85-B366CC274E0A}"/>
              </a:ext>
            </a:extLst>
          </p:cNvPr>
          <p:cNvGrpSpPr/>
          <p:nvPr/>
        </p:nvGrpSpPr>
        <p:grpSpPr>
          <a:xfrm>
            <a:off x="8430661" y="7568805"/>
            <a:ext cx="4266783" cy="1348220"/>
            <a:chOff x="-81250" y="10593935"/>
            <a:chExt cx="4266783" cy="1348220"/>
          </a:xfrm>
        </p:grpSpPr>
        <p:sp>
          <p:nvSpPr>
            <p:cNvPr id="66" name="Rounded Rectangle 12">
              <a:extLst>
                <a:ext uri="{FF2B5EF4-FFF2-40B4-BE49-F238E27FC236}">
                  <a16:creationId xmlns:a16="http://schemas.microsoft.com/office/drawing/2014/main" id="{4BAE0480-CFC8-4A74-AE5A-FB3150D3D614}"/>
                </a:ext>
              </a:extLst>
            </p:cNvPr>
            <p:cNvSpPr/>
            <p:nvPr/>
          </p:nvSpPr>
          <p:spPr>
            <a:xfrm>
              <a:off x="-81250" y="10593935"/>
              <a:ext cx="4266783" cy="1348220"/>
            </a:xfrm>
            <a:prstGeom prst="roundRect">
              <a:avLst>
                <a:gd name="adj" fmla="val 1282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25418D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TextBox 15">
              <a:extLst>
                <a:ext uri="{FF2B5EF4-FFF2-40B4-BE49-F238E27FC236}">
                  <a16:creationId xmlns:a16="http://schemas.microsoft.com/office/drawing/2014/main" id="{A5C1E2C0-3AFF-457E-8DA6-DC9789514255}"/>
                </a:ext>
              </a:extLst>
            </p:cNvPr>
            <p:cNvSpPr txBox="1"/>
            <p:nvPr/>
          </p:nvSpPr>
          <p:spPr>
            <a:xfrm>
              <a:off x="1136182" y="10761660"/>
              <a:ext cx="276436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/>
                  <a:ea typeface="Lato Light" panose="020F0502020204030203" pitchFamily="34" charset="0"/>
                  <a:cs typeface="Poppins" pitchFamily="2" charset="77"/>
                  <a:sym typeface="Arial"/>
                </a:rPr>
                <a:t>IMPLEMENTACIÓN REPORTE NO</a:t>
              </a:r>
              <a:r>
                <a:rPr 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/>
                  <a:ea typeface="Lato Light" panose="020F0502020204030203" pitchFamily="34" charset="0"/>
                  <a:cs typeface="Poppins" pitchFamily="2" charset="77"/>
                </a:rPr>
                <a:t>TICIAS VINCULADAS A FP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endParaRPr>
            </a:p>
          </p:txBody>
        </p:sp>
        <p:sp>
          <p:nvSpPr>
            <p:cNvPr id="71" name="Freeform 77">
              <a:extLst>
                <a:ext uri="{FF2B5EF4-FFF2-40B4-BE49-F238E27FC236}">
                  <a16:creationId xmlns:a16="http://schemas.microsoft.com/office/drawing/2014/main" id="{E960079B-6C5B-4DCF-9212-8273B8239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27" y="10887681"/>
              <a:ext cx="705731" cy="720831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3CD7111-B3CD-7724-299D-0925CC48320F}"/>
              </a:ext>
            </a:extLst>
          </p:cNvPr>
          <p:cNvSpPr txBox="1"/>
          <p:nvPr/>
        </p:nvSpPr>
        <p:spPr>
          <a:xfrm>
            <a:off x="1442787" y="13113707"/>
            <a:ext cx="32575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Lato Light" panose="020F0502020204030203" pitchFamily="34" charset="0"/>
                <a:cs typeface="Poppins" pitchFamily="2" charset="77"/>
              </a:rPr>
              <a:t>*GUIA METODOLOGICA PARA LA IMPLEMENTACION DEL ENFOQUE DE GÉNERO</a:t>
            </a:r>
            <a:endParaRPr lang="es-419" sz="2000"/>
          </a:p>
        </p:txBody>
      </p:sp>
    </p:spTree>
    <p:extLst>
      <p:ext uri="{BB962C8B-B14F-4D97-AF65-F5344CB8AC3E}">
        <p14:creationId xmlns:p14="http://schemas.microsoft.com/office/powerpoint/2010/main" val="3352811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4439377" y="1152486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Unidad de </a:t>
            </a:r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MONITOREO Y EVALUACIÓN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0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Google Shape;4138;p39"/>
          <p:cNvSpPr txBox="1">
            <a:spLocks noGrp="1"/>
          </p:cNvSpPr>
          <p:nvPr>
            <p:ph type="title"/>
          </p:nvPr>
        </p:nvSpPr>
        <p:spPr>
          <a:xfrm>
            <a:off x="10357702" y="3541518"/>
            <a:ext cx="3662246" cy="2736087"/>
          </a:xfrm>
          <a:prstGeom prst="rect">
            <a:avLst/>
          </a:prstGeom>
        </p:spPr>
        <p:txBody>
          <a:bodyPr spcFirstLastPara="1" wrap="square" lIns="97508" tIns="97508" rIns="97508" bIns="97508" anchor="b" anchorCtr="0">
            <a:noAutofit/>
          </a:bodyPr>
          <a:lstStyle/>
          <a:p>
            <a:r>
              <a:rPr lang="e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9" name="Google Shape;4139;p39"/>
          <p:cNvSpPr txBox="1">
            <a:spLocks noGrp="1"/>
          </p:cNvSpPr>
          <p:nvPr>
            <p:ph type="ctrTitle" idx="2"/>
          </p:nvPr>
        </p:nvSpPr>
        <p:spPr>
          <a:xfrm flipH="1">
            <a:off x="5517063" y="6361548"/>
            <a:ext cx="13343524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RELEVANTES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54" name="Google Shape;4154;p39"/>
          <p:cNvGrpSpPr/>
          <p:nvPr/>
        </p:nvGrpSpPr>
        <p:grpSpPr>
          <a:xfrm>
            <a:off x="21488164" y="11622083"/>
            <a:ext cx="1102985" cy="1079370"/>
            <a:chOff x="5573871" y="1447369"/>
            <a:chExt cx="413727" cy="404869"/>
          </a:xfrm>
        </p:grpSpPr>
        <p:grpSp>
          <p:nvGrpSpPr>
            <p:cNvPr id="4155" name="Google Shape;4155;p39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56" name="Google Shape;4156;p39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39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58" name="Google Shape;4158;p39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59" name="Google Shape;4159;p39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39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61" name="Google Shape;4161;p39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62" name="Google Shape;4162;p39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39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64" name="Google Shape;4164;p39"/>
          <p:cNvGrpSpPr/>
          <p:nvPr/>
        </p:nvGrpSpPr>
        <p:grpSpPr>
          <a:xfrm>
            <a:off x="1209485" y="5843805"/>
            <a:ext cx="2963228" cy="1213551"/>
            <a:chOff x="5376300" y="458600"/>
            <a:chExt cx="1111500" cy="455200"/>
          </a:xfrm>
        </p:grpSpPr>
        <p:sp>
          <p:nvSpPr>
            <p:cNvPr id="4165" name="Google Shape;4165;p39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6" name="Google Shape;4166;p39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7" name="Google Shape;4167;p39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8" name="Google Shape;4168;p39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9" name="Google Shape;4169;p39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0" name="Google Shape;4170;p39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1" name="Google Shape;4171;p39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2" name="Google Shape;4172;p39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3" name="Google Shape;4173;p39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4" name="Google Shape;4174;p39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5" name="Google Shape;4175;p39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6" name="Google Shape;4176;p39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7" name="Google Shape;4177;p39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8" name="Google Shape;4178;p39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9" name="Google Shape;4179;p39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grpSp>
        <p:nvGrpSpPr>
          <p:cNvPr id="4180" name="Google Shape;4180;p39"/>
          <p:cNvGrpSpPr/>
          <p:nvPr/>
        </p:nvGrpSpPr>
        <p:grpSpPr>
          <a:xfrm>
            <a:off x="17098339" y="11109853"/>
            <a:ext cx="1410833" cy="1410833"/>
            <a:chOff x="797275" y="458600"/>
            <a:chExt cx="529200" cy="529200"/>
          </a:xfrm>
        </p:grpSpPr>
        <p:sp>
          <p:nvSpPr>
            <p:cNvPr id="4181" name="Google Shape;4181;p39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82" name="Google Shape;4182;p39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pic>
        <p:nvPicPr>
          <p:cNvPr id="50" name="Imagen 4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7436844-44D1-4A06-9B69-232D25778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759" y="1014547"/>
            <a:ext cx="2703037" cy="147773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464318" y="658107"/>
            <a:ext cx="19187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5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</a:t>
            </a:r>
            <a:r>
              <a:rPr lang="es-SV" sz="56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Unidad de Monitoreo y Evaluación</a:t>
            </a:r>
            <a:endParaRPr kumimoji="0" lang="es-419" sz="56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1451678" y="1332512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480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480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89" name="TextBox 52">
            <a:extLst>
              <a:ext uri="{FF2B5EF4-FFF2-40B4-BE49-F238E27FC236}">
                <a16:creationId xmlns:a16="http://schemas.microsoft.com/office/drawing/2014/main" id="{4D85537E-EAA1-4372-AEF0-5B7C30596BFB}"/>
              </a:ext>
            </a:extLst>
          </p:cNvPr>
          <p:cNvSpPr txBox="1"/>
          <p:nvPr/>
        </p:nvSpPr>
        <p:spPr>
          <a:xfrm>
            <a:off x="17430589" y="8410288"/>
            <a:ext cx="393959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MONTO EJECUTADO</a:t>
            </a:r>
          </a:p>
        </p:txBody>
      </p:sp>
      <p:graphicFrame>
        <p:nvGraphicFramePr>
          <p:cNvPr id="90" name="Chart 25">
            <a:extLst>
              <a:ext uri="{FF2B5EF4-FFF2-40B4-BE49-F238E27FC236}">
                <a16:creationId xmlns:a16="http://schemas.microsoft.com/office/drawing/2014/main" id="{84FFBDFE-62B1-4F92-9385-318FDD930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767079"/>
              </p:ext>
            </p:extLst>
          </p:nvPr>
        </p:nvGraphicFramePr>
        <p:xfrm>
          <a:off x="15088219" y="9226849"/>
          <a:ext cx="7631991" cy="395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1" name="TextBox 18">
            <a:extLst>
              <a:ext uri="{FF2B5EF4-FFF2-40B4-BE49-F238E27FC236}">
                <a16:creationId xmlns:a16="http://schemas.microsoft.com/office/drawing/2014/main" id="{3B14E51C-CBBB-4565-8F34-BDCB9B25DF06}"/>
              </a:ext>
            </a:extLst>
          </p:cNvPr>
          <p:cNvSpPr txBox="1"/>
          <p:nvPr/>
        </p:nvSpPr>
        <p:spPr>
          <a:xfrm>
            <a:off x="21827599" y="9114353"/>
            <a:ext cx="114326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64.5%</a:t>
            </a:r>
          </a:p>
        </p:txBody>
      </p:sp>
      <p:sp>
        <p:nvSpPr>
          <p:cNvPr id="92" name="TextBox 15">
            <a:extLst>
              <a:ext uri="{FF2B5EF4-FFF2-40B4-BE49-F238E27FC236}">
                <a16:creationId xmlns:a16="http://schemas.microsoft.com/office/drawing/2014/main" id="{421287F5-5977-42C0-8F38-68ACC58F9E8B}"/>
              </a:ext>
            </a:extLst>
          </p:cNvPr>
          <p:cNvSpPr txBox="1"/>
          <p:nvPr/>
        </p:nvSpPr>
        <p:spPr>
          <a:xfrm>
            <a:off x="21089464" y="9535706"/>
            <a:ext cx="2436121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418D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EJECUCIÓN</a:t>
            </a: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BA55DD4B-4932-4ADD-A848-C211FF9E015B}"/>
              </a:ext>
            </a:extLst>
          </p:cNvPr>
          <p:cNvSpPr txBox="1"/>
          <p:nvPr/>
        </p:nvSpPr>
        <p:spPr>
          <a:xfrm>
            <a:off x="1931909" y="2616366"/>
            <a:ext cx="725531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1. MONITOREO ACCIONES FORMATIVAS</a:t>
            </a:r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AFA433EE-F9A0-43E5-886E-D5CFB12D8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11" y="3757877"/>
            <a:ext cx="8329895" cy="3627456"/>
          </a:xfrm>
          <a:prstGeom prst="roundRect">
            <a:avLst/>
          </a:prstGeom>
          <a:solidFill>
            <a:srgbClr val="F2F2F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2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</a:endParaRPr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AB2C11D7-661C-4E19-B70D-D8AC87A8A2C4}"/>
              </a:ext>
            </a:extLst>
          </p:cNvPr>
          <p:cNvGrpSpPr/>
          <p:nvPr/>
        </p:nvGrpSpPr>
        <p:grpSpPr>
          <a:xfrm>
            <a:off x="7762216" y="3469358"/>
            <a:ext cx="4929543" cy="830630"/>
            <a:chOff x="6355359" y="2704217"/>
            <a:chExt cx="3793444" cy="830630"/>
          </a:xfrm>
        </p:grpSpPr>
        <p:sp>
          <p:nvSpPr>
            <p:cNvPr id="64" name="TextBox 15">
              <a:extLst>
                <a:ext uri="{FF2B5EF4-FFF2-40B4-BE49-F238E27FC236}">
                  <a16:creationId xmlns:a16="http://schemas.microsoft.com/office/drawing/2014/main" id="{63821DE9-CE9E-4450-B66F-0A77D6A051A0}"/>
                </a:ext>
              </a:extLst>
            </p:cNvPr>
            <p:cNvSpPr txBox="1"/>
            <p:nvPr/>
          </p:nvSpPr>
          <p:spPr>
            <a:xfrm>
              <a:off x="6355359" y="3073182"/>
              <a:ext cx="2436121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1828434">
                <a:buClrTx/>
                <a:buFontTx/>
                <a:buNone/>
                <a:defRPr/>
              </a:pPr>
              <a:r>
                <a:rPr lang="en-US" sz="2400" b="1" kern="1200">
                  <a:solidFill>
                    <a:srgbClr val="25418D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META</a:t>
              </a:r>
            </a:p>
          </p:txBody>
        </p:sp>
        <p:sp>
          <p:nvSpPr>
            <p:cNvPr id="65" name="TextBox 18">
              <a:extLst>
                <a:ext uri="{FF2B5EF4-FFF2-40B4-BE49-F238E27FC236}">
                  <a16:creationId xmlns:a16="http://schemas.microsoft.com/office/drawing/2014/main" id="{39F883E8-5987-4ED7-BDAF-87AACA8D2134}"/>
                </a:ext>
              </a:extLst>
            </p:cNvPr>
            <p:cNvSpPr txBox="1"/>
            <p:nvPr/>
          </p:nvSpPr>
          <p:spPr>
            <a:xfrm>
              <a:off x="8292322" y="2704217"/>
              <a:ext cx="1696396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1828434">
                <a:buClrTx/>
                <a:defRPr/>
              </a:pPr>
              <a:r>
                <a:rPr lang="en-US" sz="2400" b="1" kern="120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1,720 (+7.5%)</a:t>
              </a:r>
            </a:p>
          </p:txBody>
        </p:sp>
        <p:sp>
          <p:nvSpPr>
            <p:cNvPr id="66" name="TextBox 18">
              <a:extLst>
                <a:ext uri="{FF2B5EF4-FFF2-40B4-BE49-F238E27FC236}">
                  <a16:creationId xmlns:a16="http://schemas.microsoft.com/office/drawing/2014/main" id="{D326460C-6A67-4AA7-9EDB-4152A9A3A026}"/>
                </a:ext>
              </a:extLst>
            </p:cNvPr>
            <p:cNvSpPr txBox="1"/>
            <p:nvPr/>
          </p:nvSpPr>
          <p:spPr>
            <a:xfrm>
              <a:off x="7336776" y="2710124"/>
              <a:ext cx="757655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1828434">
                <a:buClrTx/>
                <a:buFontTx/>
                <a:buNone/>
                <a:defRPr/>
              </a:pPr>
              <a:r>
                <a:rPr lang="en-US" sz="2400" b="1" kern="120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1,600</a:t>
              </a:r>
            </a:p>
          </p:txBody>
        </p:sp>
        <p:sp>
          <p:nvSpPr>
            <p:cNvPr id="69" name="TextBox 15">
              <a:extLst>
                <a:ext uri="{FF2B5EF4-FFF2-40B4-BE49-F238E27FC236}">
                  <a16:creationId xmlns:a16="http://schemas.microsoft.com/office/drawing/2014/main" id="{747A222B-4030-4E57-B470-9EF5F973B1FE}"/>
                </a:ext>
              </a:extLst>
            </p:cNvPr>
            <p:cNvSpPr txBox="1"/>
            <p:nvPr/>
          </p:nvSpPr>
          <p:spPr>
            <a:xfrm>
              <a:off x="7712682" y="3066599"/>
              <a:ext cx="2436121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1828434">
                <a:buClrTx/>
                <a:buFontTx/>
                <a:buNone/>
                <a:defRPr/>
              </a:pPr>
              <a:r>
                <a:rPr lang="en-US" sz="2400" b="1" kern="1200">
                  <a:solidFill>
                    <a:srgbClr val="25418D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</a:t>
              </a:r>
            </a:p>
          </p:txBody>
        </p:sp>
      </p:grpSp>
      <p:graphicFrame>
        <p:nvGraphicFramePr>
          <p:cNvPr id="70" name="Chart 94">
            <a:extLst>
              <a:ext uri="{FF2B5EF4-FFF2-40B4-BE49-F238E27FC236}">
                <a16:creationId xmlns:a16="http://schemas.microsoft.com/office/drawing/2014/main" id="{235D045C-5766-471D-B70F-C5F47B3EA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701153"/>
              </p:ext>
            </p:extLst>
          </p:nvPr>
        </p:nvGraphicFramePr>
        <p:xfrm>
          <a:off x="155311" y="3860640"/>
          <a:ext cx="8368503" cy="344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1" name="Tabla 6">
            <a:extLst>
              <a:ext uri="{FF2B5EF4-FFF2-40B4-BE49-F238E27FC236}">
                <a16:creationId xmlns:a16="http://schemas.microsoft.com/office/drawing/2014/main" id="{EB9F68B3-2F38-4259-AE5A-4A74709F0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53358"/>
              </p:ext>
            </p:extLst>
          </p:nvPr>
        </p:nvGraphicFramePr>
        <p:xfrm>
          <a:off x="8762542" y="4539972"/>
          <a:ext cx="5605885" cy="2806146"/>
        </p:xfrm>
        <a:graphic>
          <a:graphicData uri="http://schemas.openxmlformats.org/drawingml/2006/table">
            <a:tbl>
              <a:tblPr firstRow="1" bandRow="1"/>
              <a:tblGrid>
                <a:gridCol w="1813254">
                  <a:extLst>
                    <a:ext uri="{9D8B030D-6E8A-4147-A177-3AD203B41FA5}">
                      <a16:colId xmlns:a16="http://schemas.microsoft.com/office/drawing/2014/main" val="160702646"/>
                    </a:ext>
                  </a:extLst>
                </a:gridCol>
                <a:gridCol w="1376096">
                  <a:extLst>
                    <a:ext uri="{9D8B030D-6E8A-4147-A177-3AD203B41FA5}">
                      <a16:colId xmlns:a16="http://schemas.microsoft.com/office/drawing/2014/main" val="3557250245"/>
                    </a:ext>
                  </a:extLst>
                </a:gridCol>
                <a:gridCol w="1415339">
                  <a:extLst>
                    <a:ext uri="{9D8B030D-6E8A-4147-A177-3AD203B41FA5}">
                      <a16:colId xmlns:a16="http://schemas.microsoft.com/office/drawing/2014/main" val="3469406697"/>
                    </a:ext>
                  </a:extLst>
                </a:gridCol>
                <a:gridCol w="1001196">
                  <a:extLst>
                    <a:ext uri="{9D8B030D-6E8A-4147-A177-3AD203B41FA5}">
                      <a16:colId xmlns:a16="http://schemas.microsoft.com/office/drawing/2014/main" val="3753128022"/>
                    </a:ext>
                  </a:extLst>
                </a:gridCol>
              </a:tblGrid>
              <a:tr h="64915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1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Modalidad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CC5A"/>
                      </a:solidFill>
                    </a:lnT>
                    <a:lnB w="12700" cmpd="sng">
                      <a:solidFill>
                        <a:srgbClr val="F7CC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1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FC</a:t>
                      </a:r>
                    </a:p>
                    <a:p>
                      <a:pPr algn="ctr"/>
                      <a:r>
                        <a:rPr lang="es-SV" sz="1800" b="1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(Cursos)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CC5A"/>
                      </a:solidFill>
                    </a:lnT>
                    <a:lnB w="12700" cmpd="sng">
                      <a:solidFill>
                        <a:srgbClr val="F7CC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1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FI</a:t>
                      </a:r>
                    </a:p>
                    <a:p>
                      <a:pPr algn="ctr"/>
                      <a:r>
                        <a:rPr lang="es-SV" sz="1800" b="1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(Cursos)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CC5A"/>
                      </a:solidFill>
                    </a:lnT>
                    <a:lnB w="12700" cmpd="sng">
                      <a:solidFill>
                        <a:srgbClr val="F7CC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1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CFPSB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CC5A"/>
                      </a:solidFill>
                    </a:lnT>
                    <a:lnB w="12700" cmpd="sng">
                      <a:solidFill>
                        <a:srgbClr val="F7CC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218669"/>
                  </a:ext>
                </a:extLst>
              </a:tr>
              <a:tr h="5026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Presencial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CC5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C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450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CC5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C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564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CC5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C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77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CC5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C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865350"/>
                  </a:ext>
                </a:extLst>
              </a:tr>
              <a:tr h="64915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Herramientas Tecnológicas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510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82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--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844928"/>
                  </a:ext>
                </a:extLst>
              </a:tr>
              <a:tr h="5026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Virtuales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C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37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C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--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C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18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--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C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264851"/>
                  </a:ext>
                </a:extLst>
              </a:tr>
              <a:tr h="502610">
                <a:tc>
                  <a:txBody>
                    <a:bodyPr/>
                    <a:lstStyle/>
                    <a:p>
                      <a:pPr algn="ctr"/>
                      <a:endParaRPr lang="es-SV" sz="1800" b="0" i="0" u="none" strike="noStrike" cap="none">
                        <a:solidFill>
                          <a:schemeClr val="dk2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  <a:sym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7CC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C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1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997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7CC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C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1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646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7CC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C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1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77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7CC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C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31774"/>
                  </a:ext>
                </a:extLst>
              </a:tr>
            </a:tbl>
          </a:graphicData>
        </a:graphic>
      </p:graphicFrame>
      <p:sp>
        <p:nvSpPr>
          <p:cNvPr id="72" name="TextBox 17">
            <a:extLst>
              <a:ext uri="{FF2B5EF4-FFF2-40B4-BE49-F238E27FC236}">
                <a16:creationId xmlns:a16="http://schemas.microsoft.com/office/drawing/2014/main" id="{46C99358-1CDA-4C17-AF78-4F6BE5C8C2E7}"/>
              </a:ext>
            </a:extLst>
          </p:cNvPr>
          <p:cNvSpPr txBox="1"/>
          <p:nvPr/>
        </p:nvSpPr>
        <p:spPr>
          <a:xfrm>
            <a:off x="14725501" y="2644340"/>
            <a:ext cx="828028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2. EVALUACIONES REALIZADAS A PROGRAMAS</a:t>
            </a:r>
          </a:p>
        </p:txBody>
      </p:sp>
      <p:grpSp>
        <p:nvGrpSpPr>
          <p:cNvPr id="74" name="Grupo 73">
            <a:extLst>
              <a:ext uri="{FF2B5EF4-FFF2-40B4-BE49-F238E27FC236}">
                <a16:creationId xmlns:a16="http://schemas.microsoft.com/office/drawing/2014/main" id="{6F06311A-D716-46F3-B45D-B37781535DE4}"/>
              </a:ext>
            </a:extLst>
          </p:cNvPr>
          <p:cNvGrpSpPr/>
          <p:nvPr/>
        </p:nvGrpSpPr>
        <p:grpSpPr>
          <a:xfrm>
            <a:off x="20005451" y="3384644"/>
            <a:ext cx="4372200" cy="828514"/>
            <a:chOff x="19026020" y="2672822"/>
            <a:chExt cx="3674543" cy="828514"/>
          </a:xfrm>
        </p:grpSpPr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B25F18D0-C53D-49FF-8A01-1DF916B0CF51}"/>
                </a:ext>
              </a:extLst>
            </p:cNvPr>
            <p:cNvSpPr txBox="1"/>
            <p:nvPr/>
          </p:nvSpPr>
          <p:spPr>
            <a:xfrm>
              <a:off x="20812060" y="2672822"/>
              <a:ext cx="1658121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2400" b="1" kern="120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349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  <a:sym typeface="Arial"/>
                </a:rPr>
                <a:t> (+7%)</a:t>
              </a:r>
            </a:p>
          </p:txBody>
        </p:sp>
        <p:sp>
          <p:nvSpPr>
            <p:cNvPr id="76" name="TextBox 18">
              <a:extLst>
                <a:ext uri="{FF2B5EF4-FFF2-40B4-BE49-F238E27FC236}">
                  <a16:creationId xmlns:a16="http://schemas.microsoft.com/office/drawing/2014/main" id="{F4858788-B97B-41E3-9ACD-561B3E456078}"/>
                </a:ext>
              </a:extLst>
            </p:cNvPr>
            <p:cNvSpPr txBox="1"/>
            <p:nvPr/>
          </p:nvSpPr>
          <p:spPr>
            <a:xfrm>
              <a:off x="19799878" y="2735824"/>
              <a:ext cx="808377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120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326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endParaRPr>
            </a:p>
          </p:txBody>
        </p:sp>
        <p:sp>
          <p:nvSpPr>
            <p:cNvPr id="95" name="TextBox 15">
              <a:extLst>
                <a:ext uri="{FF2B5EF4-FFF2-40B4-BE49-F238E27FC236}">
                  <a16:creationId xmlns:a16="http://schemas.microsoft.com/office/drawing/2014/main" id="{926228F2-76F2-462B-B7BF-D883B20ED204}"/>
                </a:ext>
              </a:extLst>
            </p:cNvPr>
            <p:cNvSpPr txBox="1"/>
            <p:nvPr/>
          </p:nvSpPr>
          <p:spPr>
            <a:xfrm>
              <a:off x="19026020" y="3039670"/>
              <a:ext cx="2436121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25418D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  <a:sym typeface="Arial"/>
                </a:rPr>
                <a:t>META</a:t>
              </a:r>
            </a:p>
          </p:txBody>
        </p:sp>
        <p:sp>
          <p:nvSpPr>
            <p:cNvPr id="96" name="TextBox 15">
              <a:extLst>
                <a:ext uri="{FF2B5EF4-FFF2-40B4-BE49-F238E27FC236}">
                  <a16:creationId xmlns:a16="http://schemas.microsoft.com/office/drawing/2014/main" id="{F224CFC7-4E8F-4CF9-AFC4-43C972B73CCB}"/>
                </a:ext>
              </a:extLst>
            </p:cNvPr>
            <p:cNvSpPr txBox="1"/>
            <p:nvPr/>
          </p:nvSpPr>
          <p:spPr>
            <a:xfrm>
              <a:off x="20264442" y="3039671"/>
              <a:ext cx="2436121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25418D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  <a:sym typeface="Arial"/>
                </a:rPr>
                <a:t>EJECUCIÓN</a:t>
              </a:r>
            </a:p>
          </p:txBody>
        </p:sp>
      </p:grpSp>
      <p:graphicFrame>
        <p:nvGraphicFramePr>
          <p:cNvPr id="97" name="Tabla 6">
            <a:extLst>
              <a:ext uri="{FF2B5EF4-FFF2-40B4-BE49-F238E27FC236}">
                <a16:creationId xmlns:a16="http://schemas.microsoft.com/office/drawing/2014/main" id="{59A46BB8-70CC-4493-B9D5-9DC64C237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992299"/>
              </p:ext>
            </p:extLst>
          </p:nvPr>
        </p:nvGraphicFramePr>
        <p:xfrm>
          <a:off x="21246981" y="5109029"/>
          <a:ext cx="2508452" cy="13888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54226">
                  <a:extLst>
                    <a:ext uri="{9D8B030D-6E8A-4147-A177-3AD203B41FA5}">
                      <a16:colId xmlns:a16="http://schemas.microsoft.com/office/drawing/2014/main" val="160702646"/>
                    </a:ext>
                  </a:extLst>
                </a:gridCol>
                <a:gridCol w="1254226">
                  <a:extLst>
                    <a:ext uri="{9D8B030D-6E8A-4147-A177-3AD203B41FA5}">
                      <a16:colId xmlns:a16="http://schemas.microsoft.com/office/drawing/2014/main" val="3557250245"/>
                    </a:ext>
                  </a:extLst>
                </a:gridCol>
              </a:tblGrid>
              <a:tr h="46294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2400" b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FC</a:t>
                      </a:r>
                      <a:endParaRPr lang="es-SV" sz="2400" b="0" i="0" u="none" strike="noStrike" cap="none">
                        <a:solidFill>
                          <a:schemeClr val="dk2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  <a:sym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24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64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64865350"/>
                  </a:ext>
                </a:extLst>
              </a:tr>
              <a:tr h="46294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2400" b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FI</a:t>
                      </a:r>
                      <a:endParaRPr lang="es-SV" sz="2400" b="0" i="0" u="none" strike="noStrike" cap="none">
                        <a:solidFill>
                          <a:schemeClr val="dk2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  <a:sym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24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247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14844928"/>
                  </a:ext>
                </a:extLst>
              </a:tr>
              <a:tr h="46294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MX" sz="24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CFPSB</a:t>
                      </a:r>
                      <a:endParaRPr lang="es-SV" sz="2400" b="0" i="0" u="none" strike="noStrike" cap="none">
                        <a:solidFill>
                          <a:schemeClr val="dk2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  <a:sym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3732" b="0" i="0" u="none" strike="noStrike" cap="none">
                          <a:solidFill>
                            <a:schemeClr val="tx1"/>
                          </a:solidFill>
                          <a:latin typeface="Rockwell" panose="02060603020205020403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SV" sz="2400" b="0" i="0" u="none" strike="noStrike" cap="none">
                          <a:solidFill>
                            <a:schemeClr val="dk2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38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82264851"/>
                  </a:ext>
                </a:extLst>
              </a:tr>
            </a:tbl>
          </a:graphicData>
        </a:graphic>
      </p:graphicFrame>
      <p:sp>
        <p:nvSpPr>
          <p:cNvPr id="98" name="Rounded Rectangle 13">
            <a:extLst>
              <a:ext uri="{FF2B5EF4-FFF2-40B4-BE49-F238E27FC236}">
                <a16:creationId xmlns:a16="http://schemas.microsoft.com/office/drawing/2014/main" id="{738D0D12-3911-4EA6-8FE6-90FE0E5141E1}"/>
              </a:ext>
            </a:extLst>
          </p:cNvPr>
          <p:cNvSpPr/>
          <p:nvPr/>
        </p:nvSpPr>
        <p:spPr>
          <a:xfrm>
            <a:off x="9936942" y="10416901"/>
            <a:ext cx="4365608" cy="1402780"/>
          </a:xfrm>
          <a:prstGeom prst="roundRect">
            <a:avLst>
              <a:gd name="adj" fmla="val 12821"/>
            </a:avLst>
          </a:prstGeom>
          <a:solidFill>
            <a:schemeClr val="bg2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9" name="TextBox 15">
            <a:extLst>
              <a:ext uri="{FF2B5EF4-FFF2-40B4-BE49-F238E27FC236}">
                <a16:creationId xmlns:a16="http://schemas.microsoft.com/office/drawing/2014/main" id="{5F72CF98-CCF6-4DDF-B670-E913742D320E}"/>
              </a:ext>
            </a:extLst>
          </p:cNvPr>
          <p:cNvSpPr txBox="1"/>
          <p:nvPr/>
        </p:nvSpPr>
        <p:spPr>
          <a:xfrm>
            <a:off x="4222332" y="8302804"/>
            <a:ext cx="847337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3. FORTALECIMIENTO METODOLÓGICO</a:t>
            </a:r>
          </a:p>
        </p:txBody>
      </p:sp>
      <p:graphicFrame>
        <p:nvGraphicFramePr>
          <p:cNvPr id="100" name="Chart 94">
            <a:extLst>
              <a:ext uri="{FF2B5EF4-FFF2-40B4-BE49-F238E27FC236}">
                <a16:creationId xmlns:a16="http://schemas.microsoft.com/office/drawing/2014/main" id="{495EBC7B-721B-48A9-A2B0-0FF4F86F3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734770"/>
              </p:ext>
            </p:extLst>
          </p:nvPr>
        </p:nvGraphicFramePr>
        <p:xfrm>
          <a:off x="230487" y="8885010"/>
          <a:ext cx="8950757" cy="294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01" name="Grupo 100">
            <a:extLst>
              <a:ext uri="{FF2B5EF4-FFF2-40B4-BE49-F238E27FC236}">
                <a16:creationId xmlns:a16="http://schemas.microsoft.com/office/drawing/2014/main" id="{6A99EB8B-D952-4786-9265-AE56233E9360}"/>
              </a:ext>
            </a:extLst>
          </p:cNvPr>
          <p:cNvGrpSpPr/>
          <p:nvPr/>
        </p:nvGrpSpPr>
        <p:grpSpPr>
          <a:xfrm>
            <a:off x="9420630" y="9338843"/>
            <a:ext cx="4762724" cy="906086"/>
            <a:chOff x="6189325" y="2741286"/>
            <a:chExt cx="3882484" cy="906086"/>
          </a:xfrm>
        </p:grpSpPr>
        <p:sp>
          <p:nvSpPr>
            <p:cNvPr id="102" name="TextBox 15">
              <a:extLst>
                <a:ext uri="{FF2B5EF4-FFF2-40B4-BE49-F238E27FC236}">
                  <a16:creationId xmlns:a16="http://schemas.microsoft.com/office/drawing/2014/main" id="{B6C0737B-48B1-4AD5-BC62-C2C6E1C9B4E7}"/>
                </a:ext>
              </a:extLst>
            </p:cNvPr>
            <p:cNvSpPr txBox="1"/>
            <p:nvPr/>
          </p:nvSpPr>
          <p:spPr>
            <a:xfrm>
              <a:off x="6189325" y="3170943"/>
              <a:ext cx="2436121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25418D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  <a:sym typeface="Arial"/>
                </a:rPr>
                <a:t>META</a:t>
              </a:r>
            </a:p>
          </p:txBody>
        </p:sp>
        <p:sp>
          <p:nvSpPr>
            <p:cNvPr id="103" name="TextBox 18">
              <a:extLst>
                <a:ext uri="{FF2B5EF4-FFF2-40B4-BE49-F238E27FC236}">
                  <a16:creationId xmlns:a16="http://schemas.microsoft.com/office/drawing/2014/main" id="{C1DEE8BB-9C67-4376-BD16-1D5B5323BF41}"/>
                </a:ext>
              </a:extLst>
            </p:cNvPr>
            <p:cNvSpPr txBox="1"/>
            <p:nvPr/>
          </p:nvSpPr>
          <p:spPr>
            <a:xfrm>
              <a:off x="8124844" y="2775120"/>
              <a:ext cx="1808788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2400" b="1" kern="120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278 (+85.3%)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endParaRPr>
            </a:p>
          </p:txBody>
        </p:sp>
        <p:sp>
          <p:nvSpPr>
            <p:cNvPr id="104" name="TextBox 18">
              <a:extLst>
                <a:ext uri="{FF2B5EF4-FFF2-40B4-BE49-F238E27FC236}">
                  <a16:creationId xmlns:a16="http://schemas.microsoft.com/office/drawing/2014/main" id="{08B846CE-61E8-479B-A88A-878B67C4A90F}"/>
                </a:ext>
              </a:extLst>
            </p:cNvPr>
            <p:cNvSpPr txBox="1"/>
            <p:nvPr/>
          </p:nvSpPr>
          <p:spPr>
            <a:xfrm>
              <a:off x="7145187" y="2741286"/>
              <a:ext cx="1010211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120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150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endParaRPr>
            </a:p>
          </p:txBody>
        </p:sp>
        <p:sp>
          <p:nvSpPr>
            <p:cNvPr id="105" name="TextBox 15">
              <a:extLst>
                <a:ext uri="{FF2B5EF4-FFF2-40B4-BE49-F238E27FC236}">
                  <a16:creationId xmlns:a16="http://schemas.microsoft.com/office/drawing/2014/main" id="{5D63AD7B-9DCB-4659-8532-F3F08551DCEF}"/>
                </a:ext>
              </a:extLst>
            </p:cNvPr>
            <p:cNvSpPr txBox="1"/>
            <p:nvPr/>
          </p:nvSpPr>
          <p:spPr>
            <a:xfrm>
              <a:off x="7635688" y="3185707"/>
              <a:ext cx="2436121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25418D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  <a:sym typeface="Arial"/>
                </a:rPr>
                <a:t>EJECUCIÓN</a:t>
              </a:r>
            </a:p>
          </p:txBody>
        </p:sp>
      </p:grp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A3FBE1D1-8BDC-4F15-8B6C-EDDA142BE0E2}"/>
              </a:ext>
            </a:extLst>
          </p:cNvPr>
          <p:cNvSpPr txBox="1"/>
          <p:nvPr/>
        </p:nvSpPr>
        <p:spPr>
          <a:xfrm>
            <a:off x="11011681" y="12118918"/>
            <a:ext cx="3916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cs typeface="Arial"/>
                <a:sym typeface="Arial"/>
              </a:rPr>
              <a:t>48% Hombres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2400" kern="1200">
                <a:solidFill>
                  <a:srgbClr val="BCD3EC">
                    <a:lumMod val="10000"/>
                  </a:srgbClr>
                </a:solidFill>
                <a:latin typeface="Poppins" pitchFamily="2" charset="77"/>
              </a:rPr>
              <a:t>52</a:t>
            </a:r>
            <a:r>
              <a:rPr kumimoji="0" lang="es-MX" sz="2400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cs typeface="Arial"/>
                <a:sym typeface="Arial"/>
              </a:rPr>
              <a:t>%  Mujeres</a:t>
            </a:r>
          </a:p>
        </p:txBody>
      </p:sp>
      <p:sp>
        <p:nvSpPr>
          <p:cNvPr id="107" name="TextBox 19">
            <a:extLst>
              <a:ext uri="{FF2B5EF4-FFF2-40B4-BE49-F238E27FC236}">
                <a16:creationId xmlns:a16="http://schemas.microsoft.com/office/drawing/2014/main" id="{7B2400FD-A186-405D-A012-1B089361C06A}"/>
              </a:ext>
            </a:extLst>
          </p:cNvPr>
          <p:cNvSpPr txBox="1"/>
          <p:nvPr/>
        </p:nvSpPr>
        <p:spPr>
          <a:xfrm>
            <a:off x="10389937" y="10496041"/>
            <a:ext cx="4377868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96%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Nivel de </a:t>
            </a: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satisfacción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de </a:t>
            </a: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participación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 pitchFamily="2" charset="77"/>
              <a:ea typeface="League Spartan" charset="0"/>
              <a:cs typeface="Poppins" pitchFamily="2" charset="77"/>
              <a:sym typeface="Arial"/>
            </a:endParaRP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70AC1F43-EDF5-481D-9736-6E295999DB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06" y="10723515"/>
            <a:ext cx="684248" cy="684248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0A26DDF6-E6A6-4A94-88D1-3AECF255E3B0}"/>
              </a:ext>
            </a:extLst>
          </p:cNvPr>
          <p:cNvSpPr txBox="1"/>
          <p:nvPr/>
        </p:nvSpPr>
        <p:spPr>
          <a:xfrm>
            <a:off x="13744" y="11961674"/>
            <a:ext cx="5773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cs typeface="Arial"/>
                <a:sym typeface="Arial"/>
              </a:rPr>
              <a:t>CONTENIDOS (3 Presenciales – 1 Virtual)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2400" kern="1200">
                <a:solidFill>
                  <a:srgbClr val="BCD3EC">
                    <a:lumMod val="10000"/>
                  </a:srgbClr>
                </a:solidFill>
                <a:latin typeface="Poppins" pitchFamily="2" charset="77"/>
              </a:rPr>
              <a:t>Coaching y mentoría para manejo de grupos 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CDF0B9FE-AF9E-4090-8E4C-FDD16D805304}"/>
              </a:ext>
            </a:extLst>
          </p:cNvPr>
          <p:cNvSpPr txBox="1"/>
          <p:nvPr/>
        </p:nvSpPr>
        <p:spPr>
          <a:xfrm>
            <a:off x="6203234" y="11696370"/>
            <a:ext cx="3571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cs typeface="Arial"/>
                <a:sym typeface="Arial"/>
              </a:rPr>
              <a:t>PARTICIPANTES: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1200">
                <a:solidFill>
                  <a:srgbClr val="BCD3EC">
                    <a:lumMod val="10000"/>
                  </a:srgbClr>
                </a:solidFill>
                <a:latin typeface="Poppins" pitchFamily="2" charset="77"/>
              </a:rPr>
              <a:t>Facilitadores.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i="0" u="none" strike="noStrike" kern="1200" cap="none" spc="0" normalizeH="0" baseline="0" noProof="0">
                <a:ln>
                  <a:noFill/>
                </a:ln>
                <a:solidFill>
                  <a:srgbClr val="BCD3EC">
                    <a:lumMod val="10000"/>
                  </a:srgbClr>
                </a:solidFill>
                <a:effectLst/>
                <a:uLnTx/>
                <a:uFillTx/>
                <a:latin typeface="Poppins" pitchFamily="2" charset="77"/>
                <a:cs typeface="Arial"/>
                <a:sym typeface="Arial"/>
              </a:rPr>
              <a:t>Instructores.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1200">
                <a:solidFill>
                  <a:srgbClr val="BCD3EC">
                    <a:lumMod val="10000"/>
                  </a:srgbClr>
                </a:solidFill>
                <a:latin typeface="Poppins" pitchFamily="2" charset="77"/>
              </a:rPr>
              <a:t>Equipo Psicopedagógico</a:t>
            </a:r>
            <a:endParaRPr kumimoji="0" lang="es-MX" sz="2400" i="0" u="none" strike="noStrike" kern="1200" cap="none" spc="0" normalizeH="0" baseline="0" noProof="0">
              <a:ln>
                <a:noFill/>
              </a:ln>
              <a:solidFill>
                <a:srgbClr val="BCD3EC">
                  <a:lumMod val="10000"/>
                </a:srgbClr>
              </a:solidFill>
              <a:effectLst/>
              <a:uLnTx/>
              <a:uFillTx/>
              <a:latin typeface="Poppins" pitchFamily="2" charset="77"/>
              <a:cs typeface="Arial"/>
              <a:sym typeface="Arial"/>
            </a:endParaRPr>
          </a:p>
        </p:txBody>
      </p:sp>
      <p:graphicFrame>
        <p:nvGraphicFramePr>
          <p:cNvPr id="39" name="Chart 94">
            <a:extLst>
              <a:ext uri="{FF2B5EF4-FFF2-40B4-BE49-F238E27FC236}">
                <a16:creationId xmlns:a16="http://schemas.microsoft.com/office/drawing/2014/main" id="{3A377FAC-D48C-A0CB-7547-619F2416B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964953"/>
              </p:ext>
            </p:extLst>
          </p:nvPr>
        </p:nvGraphicFramePr>
        <p:xfrm>
          <a:off x="14725502" y="3639212"/>
          <a:ext cx="6164404" cy="395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66778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Google Shape;4138;p39"/>
          <p:cNvSpPr txBox="1">
            <a:spLocks noGrp="1"/>
          </p:cNvSpPr>
          <p:nvPr>
            <p:ph type="title"/>
          </p:nvPr>
        </p:nvSpPr>
        <p:spPr>
          <a:xfrm>
            <a:off x="10218765" y="2243546"/>
            <a:ext cx="3662246" cy="2736087"/>
          </a:xfrm>
          <a:prstGeom prst="rect">
            <a:avLst/>
          </a:prstGeom>
        </p:spPr>
        <p:txBody>
          <a:bodyPr spcFirstLastPara="1" wrap="square" lIns="97508" tIns="97508" rIns="97508" bIns="97508" anchor="b" anchorCtr="0">
            <a:noAutofit/>
          </a:bodyPr>
          <a:lstStyle/>
          <a:p>
            <a:r>
              <a:rPr lang="e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9" name="Google Shape;4139;p39"/>
          <p:cNvSpPr txBox="1">
            <a:spLocks noGrp="1"/>
          </p:cNvSpPr>
          <p:nvPr>
            <p:ph type="ctrTitle" idx="2"/>
          </p:nvPr>
        </p:nvSpPr>
        <p:spPr>
          <a:xfrm flipH="1">
            <a:off x="3803499" y="7154373"/>
            <a:ext cx="16492778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ADMINISTRATIVA FINANCIERA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54" name="Google Shape;4154;p39"/>
          <p:cNvGrpSpPr/>
          <p:nvPr/>
        </p:nvGrpSpPr>
        <p:grpSpPr>
          <a:xfrm>
            <a:off x="21488164" y="11622083"/>
            <a:ext cx="1102985" cy="1079370"/>
            <a:chOff x="5573871" y="1447369"/>
            <a:chExt cx="413727" cy="404869"/>
          </a:xfrm>
        </p:grpSpPr>
        <p:grpSp>
          <p:nvGrpSpPr>
            <p:cNvPr id="4155" name="Google Shape;4155;p39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56" name="Google Shape;4156;p39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39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58" name="Google Shape;4158;p39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59" name="Google Shape;4159;p39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39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61" name="Google Shape;4161;p39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62" name="Google Shape;4162;p39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39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64" name="Google Shape;4164;p39"/>
          <p:cNvGrpSpPr/>
          <p:nvPr/>
        </p:nvGrpSpPr>
        <p:grpSpPr>
          <a:xfrm>
            <a:off x="1209485" y="5843805"/>
            <a:ext cx="2963228" cy="1213551"/>
            <a:chOff x="5376300" y="458600"/>
            <a:chExt cx="1111500" cy="455200"/>
          </a:xfrm>
        </p:grpSpPr>
        <p:sp>
          <p:nvSpPr>
            <p:cNvPr id="4165" name="Google Shape;4165;p39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6" name="Google Shape;4166;p39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7" name="Google Shape;4167;p39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8" name="Google Shape;4168;p39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9" name="Google Shape;4169;p39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0" name="Google Shape;4170;p39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1" name="Google Shape;4171;p39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2" name="Google Shape;4172;p39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3" name="Google Shape;4173;p39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4" name="Google Shape;4174;p39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5" name="Google Shape;4175;p39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6" name="Google Shape;4176;p39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7" name="Google Shape;4177;p39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8" name="Google Shape;4178;p39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9" name="Google Shape;4179;p39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grpSp>
        <p:nvGrpSpPr>
          <p:cNvPr id="4180" name="Google Shape;4180;p39"/>
          <p:cNvGrpSpPr/>
          <p:nvPr/>
        </p:nvGrpSpPr>
        <p:grpSpPr>
          <a:xfrm>
            <a:off x="16213435" y="11903334"/>
            <a:ext cx="1410833" cy="1410833"/>
            <a:chOff x="797275" y="458600"/>
            <a:chExt cx="529200" cy="529200"/>
          </a:xfrm>
        </p:grpSpPr>
        <p:sp>
          <p:nvSpPr>
            <p:cNvPr id="4181" name="Google Shape;4181;p39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82" name="Google Shape;4182;p39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pic>
        <p:nvPicPr>
          <p:cNvPr id="50" name="Imagen 4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7436844-44D1-4A06-9B69-232D25778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759" y="1014547"/>
            <a:ext cx="2703037" cy="1477730"/>
          </a:xfrm>
          <a:prstGeom prst="rect">
            <a:avLst/>
          </a:prstGeom>
        </p:spPr>
      </p:pic>
      <p:sp>
        <p:nvSpPr>
          <p:cNvPr id="34" name="Google Shape;4139;p39">
            <a:extLst>
              <a:ext uri="{FF2B5EF4-FFF2-40B4-BE49-F238E27FC236}">
                <a16:creationId xmlns:a16="http://schemas.microsoft.com/office/drawing/2014/main" id="{2D3C6D23-7859-4550-8803-ED3D47A8B064}"/>
              </a:ext>
            </a:extLst>
          </p:cNvPr>
          <p:cNvSpPr txBox="1">
            <a:spLocks/>
          </p:cNvSpPr>
          <p:nvPr/>
        </p:nvSpPr>
        <p:spPr>
          <a:xfrm flipH="1">
            <a:off x="5378126" y="4325783"/>
            <a:ext cx="13343524" cy="37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08" tIns="97508" rIns="97508" bIns="9750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330" b="1" i="1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MX" sz="88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SV" sz="8800" b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esultados</a:t>
            </a:r>
            <a:r>
              <a:rPr lang="es-SV" sz="88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s-SV" sz="88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Gestión</a:t>
            </a:r>
          </a:p>
        </p:txBody>
      </p:sp>
    </p:spTree>
    <p:extLst>
      <p:ext uri="{BB962C8B-B14F-4D97-AF65-F5344CB8AC3E}">
        <p14:creationId xmlns:p14="http://schemas.microsoft.com/office/powerpoint/2010/main" val="80906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4439377" y="1152486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Auditoría </a:t>
            </a:r>
            <a:b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</a:br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08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705417" y="10617181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2231528" y="560755"/>
            <a:ext cx="19187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</a:t>
            </a:r>
            <a:r>
              <a:rPr kumimoji="0" lang="es-SV" sz="54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lang="es-SV" sz="54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Auditoría Interna</a:t>
            </a:r>
            <a:endParaRPr kumimoji="0" lang="es-419" sz="54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2231528" y="1431102"/>
            <a:ext cx="1210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D2639485-0F14-4264-A5E5-9D7D598BA30D}"/>
              </a:ext>
            </a:extLst>
          </p:cNvPr>
          <p:cNvSpPr txBox="1"/>
          <p:nvPr/>
        </p:nvSpPr>
        <p:spPr>
          <a:xfrm>
            <a:off x="3407349" y="2735857"/>
            <a:ext cx="828228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SEGUIMIENTO A PARTICIPANTES /CURSOS</a:t>
            </a:r>
          </a:p>
        </p:txBody>
      </p:sp>
      <p:graphicFrame>
        <p:nvGraphicFramePr>
          <p:cNvPr id="34" name="Chart 25">
            <a:extLst>
              <a:ext uri="{FF2B5EF4-FFF2-40B4-BE49-F238E27FC236}">
                <a16:creationId xmlns:a16="http://schemas.microsoft.com/office/drawing/2014/main" id="{C914CE34-1115-4BCC-9AE1-1EECD3042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049890"/>
              </p:ext>
            </p:extLst>
          </p:nvPr>
        </p:nvGraphicFramePr>
        <p:xfrm>
          <a:off x="705416" y="3224779"/>
          <a:ext cx="12800339" cy="6069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52">
            <a:extLst>
              <a:ext uri="{FF2B5EF4-FFF2-40B4-BE49-F238E27FC236}">
                <a16:creationId xmlns:a16="http://schemas.microsoft.com/office/drawing/2014/main" id="{771FA9DA-64E6-4ABB-B7CF-3B9639D276CB}"/>
              </a:ext>
            </a:extLst>
          </p:cNvPr>
          <p:cNvSpPr txBox="1"/>
          <p:nvPr/>
        </p:nvSpPr>
        <p:spPr>
          <a:xfrm>
            <a:off x="15873881" y="6675430"/>
            <a:ext cx="556855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828434">
              <a:buClrTx/>
              <a:buFontTx/>
              <a:buNone/>
            </a:pPr>
            <a:r>
              <a:rPr lang="en-US" sz="32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MONTO EJECUTADO</a:t>
            </a:r>
          </a:p>
        </p:txBody>
      </p:sp>
      <p:graphicFrame>
        <p:nvGraphicFramePr>
          <p:cNvPr id="36" name="Chart 25">
            <a:extLst>
              <a:ext uri="{FF2B5EF4-FFF2-40B4-BE49-F238E27FC236}">
                <a16:creationId xmlns:a16="http://schemas.microsoft.com/office/drawing/2014/main" id="{622647E5-A58E-4A65-9522-7DF46765D4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275845"/>
              </p:ext>
            </p:extLst>
          </p:nvPr>
        </p:nvGraphicFramePr>
        <p:xfrm>
          <a:off x="14447923" y="7213883"/>
          <a:ext cx="8341510" cy="6179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6F1EBF58-5090-4930-A6C8-BC60CB16265E}"/>
              </a:ext>
            </a:extLst>
          </p:cNvPr>
          <p:cNvGrpSpPr/>
          <p:nvPr/>
        </p:nvGrpSpPr>
        <p:grpSpPr>
          <a:xfrm>
            <a:off x="19523641" y="7806725"/>
            <a:ext cx="2436121" cy="914338"/>
            <a:chOff x="19256238" y="8165397"/>
            <a:chExt cx="2436121" cy="914338"/>
          </a:xfrm>
        </p:grpSpPr>
        <p:sp>
          <p:nvSpPr>
            <p:cNvPr id="37" name="TextBox 18">
              <a:extLst>
                <a:ext uri="{FF2B5EF4-FFF2-40B4-BE49-F238E27FC236}">
                  <a16:creationId xmlns:a16="http://schemas.microsoft.com/office/drawing/2014/main" id="{695AED1F-7F40-47E7-A2BC-D6DA754811B5}"/>
                </a:ext>
              </a:extLst>
            </p:cNvPr>
            <p:cNvSpPr txBox="1"/>
            <p:nvPr/>
          </p:nvSpPr>
          <p:spPr>
            <a:xfrm>
              <a:off x="19976405" y="8165397"/>
              <a:ext cx="1069524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1828434">
                <a:buClrTx/>
              </a:pPr>
              <a:r>
                <a:rPr lang="en-US" sz="3200" b="1" kern="1200">
                  <a:solidFill>
                    <a:srgbClr val="8C6007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65%</a:t>
              </a: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F96DDD2C-5D57-4230-B614-85F0513C6706}"/>
                </a:ext>
              </a:extLst>
            </p:cNvPr>
            <p:cNvSpPr txBox="1"/>
            <p:nvPr/>
          </p:nvSpPr>
          <p:spPr>
            <a:xfrm>
              <a:off x="19256238" y="8618070"/>
              <a:ext cx="2436121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1828434">
                <a:buClrTx/>
                <a:buFontTx/>
                <a:buNone/>
              </a:pPr>
              <a:r>
                <a:rPr lang="en-US" sz="2400" b="1" kern="1200">
                  <a:solidFill>
                    <a:schemeClr val="accent2">
                      <a:lumMod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</a:t>
              </a:r>
            </a:p>
          </p:txBody>
        </p:sp>
      </p:grpSp>
      <p:sp>
        <p:nvSpPr>
          <p:cNvPr id="47" name="Rounded Rectangle 12">
            <a:extLst>
              <a:ext uri="{FF2B5EF4-FFF2-40B4-BE49-F238E27FC236}">
                <a16:creationId xmlns:a16="http://schemas.microsoft.com/office/drawing/2014/main" id="{5B8A65E4-651C-444E-93A7-8D9AEF7F4174}"/>
              </a:ext>
            </a:extLst>
          </p:cNvPr>
          <p:cNvSpPr/>
          <p:nvPr/>
        </p:nvSpPr>
        <p:spPr>
          <a:xfrm>
            <a:off x="14128955" y="3043123"/>
            <a:ext cx="8419589" cy="1430990"/>
          </a:xfrm>
          <a:prstGeom prst="roundRect">
            <a:avLst>
              <a:gd name="adj" fmla="val 1282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48" name="Rounded Rectangle 13">
            <a:extLst>
              <a:ext uri="{FF2B5EF4-FFF2-40B4-BE49-F238E27FC236}">
                <a16:creationId xmlns:a16="http://schemas.microsoft.com/office/drawing/2014/main" id="{AB5FB555-5A20-474D-8134-56413699270D}"/>
              </a:ext>
            </a:extLst>
          </p:cNvPr>
          <p:cNvSpPr/>
          <p:nvPr/>
        </p:nvSpPr>
        <p:spPr>
          <a:xfrm>
            <a:off x="14113895" y="4596678"/>
            <a:ext cx="8433306" cy="1194921"/>
          </a:xfrm>
          <a:prstGeom prst="roundRect">
            <a:avLst>
              <a:gd name="adj" fmla="val 12821"/>
            </a:avLst>
          </a:prstGeom>
          <a:solidFill>
            <a:srgbClr val="FF8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1B9E6ADA-99D6-48DE-96D4-CF3DD1F2B61A}"/>
              </a:ext>
            </a:extLst>
          </p:cNvPr>
          <p:cNvSpPr txBox="1"/>
          <p:nvPr/>
        </p:nvSpPr>
        <p:spPr>
          <a:xfrm>
            <a:off x="15542916" y="4694945"/>
            <a:ext cx="5427385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8</a:t>
            </a:r>
          </a:p>
        </p:txBody>
      </p:sp>
      <p:sp>
        <p:nvSpPr>
          <p:cNvPr id="50" name="Freeform 77">
            <a:extLst>
              <a:ext uri="{FF2B5EF4-FFF2-40B4-BE49-F238E27FC236}">
                <a16:creationId xmlns:a16="http://schemas.microsoft.com/office/drawing/2014/main" id="{BD1B15C8-2E36-4D83-A661-5DB792878167}"/>
              </a:ext>
            </a:extLst>
          </p:cNvPr>
          <p:cNvSpPr>
            <a:spLocks noEditPoints="1"/>
          </p:cNvSpPr>
          <p:nvPr/>
        </p:nvSpPr>
        <p:spPr bwMode="auto">
          <a:xfrm>
            <a:off x="14279641" y="3388188"/>
            <a:ext cx="820695" cy="801119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77">
            <a:extLst>
              <a:ext uri="{FF2B5EF4-FFF2-40B4-BE49-F238E27FC236}">
                <a16:creationId xmlns:a16="http://schemas.microsoft.com/office/drawing/2014/main" id="{04D75628-DEC4-45E8-969F-03ABA5B7AE0D}"/>
              </a:ext>
            </a:extLst>
          </p:cNvPr>
          <p:cNvSpPr>
            <a:spLocks noEditPoints="1"/>
          </p:cNvSpPr>
          <p:nvPr/>
        </p:nvSpPr>
        <p:spPr bwMode="auto">
          <a:xfrm>
            <a:off x="14338679" y="4803676"/>
            <a:ext cx="819713" cy="802449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7EEA10E1-7FBC-4FD7-8C07-061044BC06C1}"/>
              </a:ext>
            </a:extLst>
          </p:cNvPr>
          <p:cNvSpPr txBox="1"/>
          <p:nvPr/>
        </p:nvSpPr>
        <p:spPr>
          <a:xfrm>
            <a:off x="15542916" y="3178893"/>
            <a:ext cx="5427385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16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FEF3548E-7958-4947-98DD-D5F2F480A18E}"/>
              </a:ext>
            </a:extLst>
          </p:cNvPr>
          <p:cNvSpPr txBox="1"/>
          <p:nvPr/>
        </p:nvSpPr>
        <p:spPr>
          <a:xfrm>
            <a:off x="17014652" y="3389824"/>
            <a:ext cx="4628190" cy="52322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AUDITORÍAS REALIZADAS</a:t>
            </a:r>
          </a:p>
        </p:txBody>
      </p:sp>
      <p:sp>
        <p:nvSpPr>
          <p:cNvPr id="55" name="TextBox 15">
            <a:extLst>
              <a:ext uri="{FF2B5EF4-FFF2-40B4-BE49-F238E27FC236}">
                <a16:creationId xmlns:a16="http://schemas.microsoft.com/office/drawing/2014/main" id="{49B0B8FE-186D-4C5A-AC7F-D047ACFFEB2D}"/>
              </a:ext>
            </a:extLst>
          </p:cNvPr>
          <p:cNvSpPr txBox="1"/>
          <p:nvPr/>
        </p:nvSpPr>
        <p:spPr>
          <a:xfrm>
            <a:off x="17014652" y="4916296"/>
            <a:ext cx="4533613" cy="52322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CONSULTORÍAS REALIZADAS</a:t>
            </a:r>
          </a:p>
        </p:txBody>
      </p:sp>
      <p:sp>
        <p:nvSpPr>
          <p:cNvPr id="58" name="Rounded Rectangle 13">
            <a:extLst>
              <a:ext uri="{FF2B5EF4-FFF2-40B4-BE49-F238E27FC236}">
                <a16:creationId xmlns:a16="http://schemas.microsoft.com/office/drawing/2014/main" id="{7A307DE2-47FA-4F17-91E1-90DB7BD3160D}"/>
              </a:ext>
            </a:extLst>
          </p:cNvPr>
          <p:cNvSpPr/>
          <p:nvPr/>
        </p:nvSpPr>
        <p:spPr>
          <a:xfrm>
            <a:off x="2396922" y="10699884"/>
            <a:ext cx="9947478" cy="1342472"/>
          </a:xfrm>
          <a:prstGeom prst="roundRect">
            <a:avLst>
              <a:gd name="adj" fmla="val 12821"/>
            </a:avLst>
          </a:prstGeom>
          <a:solidFill>
            <a:srgbClr val="FF8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06C9DDD1-36CB-4E9C-83F9-E3E3AA57DCFC}"/>
              </a:ext>
            </a:extLst>
          </p:cNvPr>
          <p:cNvSpPr txBox="1"/>
          <p:nvPr/>
        </p:nvSpPr>
        <p:spPr>
          <a:xfrm>
            <a:off x="3610501" y="10968387"/>
            <a:ext cx="3742799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$1,139,459</a:t>
            </a:r>
          </a:p>
        </p:txBody>
      </p:sp>
      <p:sp>
        <p:nvSpPr>
          <p:cNvPr id="60" name="TextBox 15">
            <a:extLst>
              <a:ext uri="{FF2B5EF4-FFF2-40B4-BE49-F238E27FC236}">
                <a16:creationId xmlns:a16="http://schemas.microsoft.com/office/drawing/2014/main" id="{4F07DD26-2366-425D-B3BE-C03889985564}"/>
              </a:ext>
            </a:extLst>
          </p:cNvPr>
          <p:cNvSpPr txBox="1"/>
          <p:nvPr/>
        </p:nvSpPr>
        <p:spPr>
          <a:xfrm>
            <a:off x="7548492" y="10878306"/>
            <a:ext cx="4147289" cy="95410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MONTO DE ACCIONES </a:t>
            </a:r>
          </a:p>
          <a:p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FORMATIVAS AUDITADAS </a:t>
            </a:r>
          </a:p>
        </p:txBody>
      </p:sp>
      <p:sp>
        <p:nvSpPr>
          <p:cNvPr id="78" name="Freeform 245">
            <a:extLst>
              <a:ext uri="{FF2B5EF4-FFF2-40B4-BE49-F238E27FC236}">
                <a16:creationId xmlns:a16="http://schemas.microsoft.com/office/drawing/2014/main" id="{17CB0CC4-19E1-4B37-884B-B30FAAB64B61}"/>
              </a:ext>
            </a:extLst>
          </p:cNvPr>
          <p:cNvSpPr>
            <a:spLocks noEditPoints="1"/>
          </p:cNvSpPr>
          <p:nvPr/>
        </p:nvSpPr>
        <p:spPr bwMode="auto">
          <a:xfrm>
            <a:off x="2637019" y="10953060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TextBox 15">
            <a:extLst>
              <a:ext uri="{FF2B5EF4-FFF2-40B4-BE49-F238E27FC236}">
                <a16:creationId xmlns:a16="http://schemas.microsoft.com/office/drawing/2014/main" id="{9B6F9AA3-4A46-4BE4-B0C8-1AA2F1642132}"/>
              </a:ext>
            </a:extLst>
          </p:cNvPr>
          <p:cNvSpPr txBox="1"/>
          <p:nvPr/>
        </p:nvSpPr>
        <p:spPr>
          <a:xfrm>
            <a:off x="15388539" y="4016409"/>
            <a:ext cx="1176925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16</a:t>
            </a:r>
          </a:p>
        </p:txBody>
      </p:sp>
      <p:sp>
        <p:nvSpPr>
          <p:cNvPr id="81" name="TextBox 15">
            <a:extLst>
              <a:ext uri="{FF2B5EF4-FFF2-40B4-BE49-F238E27FC236}">
                <a16:creationId xmlns:a16="http://schemas.microsoft.com/office/drawing/2014/main" id="{CEC58837-0098-4B88-B9F9-6D855753A4C7}"/>
              </a:ext>
            </a:extLst>
          </p:cNvPr>
          <p:cNvSpPr txBox="1"/>
          <p:nvPr/>
        </p:nvSpPr>
        <p:spPr>
          <a:xfrm>
            <a:off x="15461290" y="5427733"/>
            <a:ext cx="1090363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6</a:t>
            </a:r>
          </a:p>
        </p:txBody>
      </p:sp>
      <p:sp>
        <p:nvSpPr>
          <p:cNvPr id="82" name="TextBox 15">
            <a:extLst>
              <a:ext uri="{FF2B5EF4-FFF2-40B4-BE49-F238E27FC236}">
                <a16:creationId xmlns:a16="http://schemas.microsoft.com/office/drawing/2014/main" id="{EF76FEF6-EC3C-4AD0-9FB9-157B866105A9}"/>
              </a:ext>
            </a:extLst>
          </p:cNvPr>
          <p:cNvSpPr txBox="1"/>
          <p:nvPr/>
        </p:nvSpPr>
        <p:spPr>
          <a:xfrm>
            <a:off x="10900926" y="4393331"/>
            <a:ext cx="1499128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750</a:t>
            </a:r>
          </a:p>
        </p:txBody>
      </p:sp>
      <p:sp>
        <p:nvSpPr>
          <p:cNvPr id="83" name="TextBox 15">
            <a:extLst>
              <a:ext uri="{FF2B5EF4-FFF2-40B4-BE49-F238E27FC236}">
                <a16:creationId xmlns:a16="http://schemas.microsoft.com/office/drawing/2014/main" id="{4A978381-4957-49A5-82C0-790B478B7C93}"/>
              </a:ext>
            </a:extLst>
          </p:cNvPr>
          <p:cNvSpPr txBox="1"/>
          <p:nvPr/>
        </p:nvSpPr>
        <p:spPr>
          <a:xfrm>
            <a:off x="7674898" y="6443844"/>
            <a:ext cx="1516762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355</a:t>
            </a:r>
          </a:p>
        </p:txBody>
      </p:sp>
      <p:sp>
        <p:nvSpPr>
          <p:cNvPr id="84" name="TextBox 15">
            <a:extLst>
              <a:ext uri="{FF2B5EF4-FFF2-40B4-BE49-F238E27FC236}">
                <a16:creationId xmlns:a16="http://schemas.microsoft.com/office/drawing/2014/main" id="{B1773F36-A2DA-4C90-88D9-5F1D6F6AD850}"/>
              </a:ext>
            </a:extLst>
          </p:cNvPr>
          <p:cNvSpPr txBox="1"/>
          <p:nvPr/>
        </p:nvSpPr>
        <p:spPr>
          <a:xfrm>
            <a:off x="7125038" y="8457784"/>
            <a:ext cx="1495922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320</a:t>
            </a:r>
          </a:p>
        </p:txBody>
      </p:sp>
      <p:pic>
        <p:nvPicPr>
          <p:cNvPr id="38" name="Picture 2" descr="No means no Hand symbol ">
            <a:extLst>
              <a:ext uri="{FF2B5EF4-FFF2-40B4-BE49-F238E27FC236}">
                <a16:creationId xmlns:a16="http://schemas.microsoft.com/office/drawing/2014/main" id="{60540FFF-918E-E058-703A-1FD5926E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20" y="10588226"/>
            <a:ext cx="1846888" cy="21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28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4439377" y="1152486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Gerencia de </a:t>
            </a:r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 INSTITUCIONAL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84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643725" y="12213173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2231528" y="560755"/>
            <a:ext cx="19187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</a:t>
            </a:r>
            <a:r>
              <a:rPr kumimoji="0" lang="es-SV" sz="54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lang="es-SV" sz="54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Gerencia de Comunicación Institucional</a:t>
            </a:r>
            <a:endParaRPr kumimoji="0" lang="es-419" sz="54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2231528" y="1431102"/>
            <a:ext cx="1210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32" name="TextBox 52">
            <a:extLst>
              <a:ext uri="{FF2B5EF4-FFF2-40B4-BE49-F238E27FC236}">
                <a16:creationId xmlns:a16="http://schemas.microsoft.com/office/drawing/2014/main" id="{8D6ED364-F178-4314-801C-97C591961688}"/>
              </a:ext>
            </a:extLst>
          </p:cNvPr>
          <p:cNvSpPr txBox="1"/>
          <p:nvPr/>
        </p:nvSpPr>
        <p:spPr>
          <a:xfrm>
            <a:off x="15246079" y="8373885"/>
            <a:ext cx="393959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MONTO EJECUTADO</a:t>
            </a:r>
          </a:p>
        </p:txBody>
      </p:sp>
      <p:graphicFrame>
        <p:nvGraphicFramePr>
          <p:cNvPr id="38" name="Chart 25">
            <a:extLst>
              <a:ext uri="{FF2B5EF4-FFF2-40B4-BE49-F238E27FC236}">
                <a16:creationId xmlns:a16="http://schemas.microsoft.com/office/drawing/2014/main" id="{E2EC10D2-799F-46C7-921A-C93CE6295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202607"/>
              </p:ext>
            </p:extLst>
          </p:nvPr>
        </p:nvGraphicFramePr>
        <p:xfrm>
          <a:off x="13082469" y="8874320"/>
          <a:ext cx="6711242" cy="487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16">
            <a:extLst>
              <a:ext uri="{FF2B5EF4-FFF2-40B4-BE49-F238E27FC236}">
                <a16:creationId xmlns:a16="http://schemas.microsoft.com/office/drawing/2014/main" id="{706BEFB6-2654-46FC-81AA-84F9DC07752B}"/>
              </a:ext>
            </a:extLst>
          </p:cNvPr>
          <p:cNvSpPr txBox="1"/>
          <p:nvPr/>
        </p:nvSpPr>
        <p:spPr>
          <a:xfrm>
            <a:off x="10599433" y="2372019"/>
            <a:ext cx="7812596" cy="523220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pPr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INCREMENTO FANS REDES SOCIALES </a:t>
            </a:r>
          </a:p>
        </p:txBody>
      </p:sp>
      <p:sp>
        <p:nvSpPr>
          <p:cNvPr id="40" name="Rounded Rectangle 12">
            <a:extLst>
              <a:ext uri="{FF2B5EF4-FFF2-40B4-BE49-F238E27FC236}">
                <a16:creationId xmlns:a16="http://schemas.microsoft.com/office/drawing/2014/main" id="{06EAD2AE-4A5E-42F1-AC61-E4E57C26C55A}"/>
              </a:ext>
            </a:extLst>
          </p:cNvPr>
          <p:cNvSpPr/>
          <p:nvPr/>
        </p:nvSpPr>
        <p:spPr>
          <a:xfrm>
            <a:off x="17949535" y="2320762"/>
            <a:ext cx="5987389" cy="1556327"/>
          </a:xfrm>
          <a:prstGeom prst="roundRect">
            <a:avLst>
              <a:gd name="adj" fmla="val 1282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Rounded Rectangle 13">
            <a:extLst>
              <a:ext uri="{FF2B5EF4-FFF2-40B4-BE49-F238E27FC236}">
                <a16:creationId xmlns:a16="http://schemas.microsoft.com/office/drawing/2014/main" id="{07AAC5F1-AE7E-4187-BFAF-AD0B8C26EF85}"/>
              </a:ext>
            </a:extLst>
          </p:cNvPr>
          <p:cNvSpPr/>
          <p:nvPr/>
        </p:nvSpPr>
        <p:spPr>
          <a:xfrm>
            <a:off x="816261" y="6798880"/>
            <a:ext cx="8729459" cy="1033794"/>
          </a:xfrm>
          <a:prstGeom prst="roundRect">
            <a:avLst>
              <a:gd name="adj" fmla="val 1282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768433AF-73BC-407C-8AD4-94F8D50CBC78}"/>
              </a:ext>
            </a:extLst>
          </p:cNvPr>
          <p:cNvSpPr txBox="1"/>
          <p:nvPr/>
        </p:nvSpPr>
        <p:spPr>
          <a:xfrm>
            <a:off x="2021056" y="6818894"/>
            <a:ext cx="1346485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48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73</a:t>
            </a:r>
          </a:p>
        </p:txBody>
      </p:sp>
      <p:sp>
        <p:nvSpPr>
          <p:cNvPr id="43" name="TextBox 57">
            <a:extLst>
              <a:ext uri="{FF2B5EF4-FFF2-40B4-BE49-F238E27FC236}">
                <a16:creationId xmlns:a16="http://schemas.microsoft.com/office/drawing/2014/main" id="{6E43A818-C761-4EAA-BD00-31B0CFE37035}"/>
              </a:ext>
            </a:extLst>
          </p:cNvPr>
          <p:cNvSpPr txBox="1"/>
          <p:nvPr/>
        </p:nvSpPr>
        <p:spPr>
          <a:xfrm>
            <a:off x="4296247" y="6811469"/>
            <a:ext cx="4005727" cy="106016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>
              <a:lnSpc>
                <a:spcPts val="2500"/>
              </a:lnSpc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Número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de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espacios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noticiosos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en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medios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de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comunicación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</a:endParaRPr>
          </a:p>
        </p:txBody>
      </p:sp>
      <p:grpSp>
        <p:nvGrpSpPr>
          <p:cNvPr id="45" name="Grupo 23">
            <a:extLst>
              <a:ext uri="{FF2B5EF4-FFF2-40B4-BE49-F238E27FC236}">
                <a16:creationId xmlns:a16="http://schemas.microsoft.com/office/drawing/2014/main" id="{63124F7B-CADD-45B5-9953-98224F1E8694}"/>
              </a:ext>
            </a:extLst>
          </p:cNvPr>
          <p:cNvGrpSpPr/>
          <p:nvPr/>
        </p:nvGrpSpPr>
        <p:grpSpPr>
          <a:xfrm>
            <a:off x="9935806" y="2961506"/>
            <a:ext cx="7727979" cy="4734807"/>
            <a:chOff x="8093114" y="8952039"/>
            <a:chExt cx="7295065" cy="4497955"/>
          </a:xfrm>
        </p:grpSpPr>
        <p:graphicFrame>
          <p:nvGraphicFramePr>
            <p:cNvPr id="52" name="Chart 41">
              <a:extLst>
                <a:ext uri="{FF2B5EF4-FFF2-40B4-BE49-F238E27FC236}">
                  <a16:creationId xmlns:a16="http://schemas.microsoft.com/office/drawing/2014/main" id="{0E0C760B-31FF-4F23-9006-043138621592}"/>
                </a:ext>
              </a:extLst>
            </p:cNvPr>
            <p:cNvGraphicFramePr/>
            <p:nvPr/>
          </p:nvGraphicFramePr>
          <p:xfrm>
            <a:off x="8093114" y="8952039"/>
            <a:ext cx="7295065" cy="44979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56" name="Grupo 24">
              <a:extLst>
                <a:ext uri="{FF2B5EF4-FFF2-40B4-BE49-F238E27FC236}">
                  <a16:creationId xmlns:a16="http://schemas.microsoft.com/office/drawing/2014/main" id="{E221F305-5A3D-41E5-B243-6681746B8AC9}"/>
                </a:ext>
              </a:extLst>
            </p:cNvPr>
            <p:cNvGrpSpPr/>
            <p:nvPr/>
          </p:nvGrpSpPr>
          <p:grpSpPr>
            <a:xfrm>
              <a:off x="8218514" y="9043479"/>
              <a:ext cx="663272" cy="4018885"/>
              <a:chOff x="8218514" y="9043479"/>
              <a:chExt cx="663272" cy="4018885"/>
            </a:xfrm>
          </p:grpSpPr>
          <p:sp>
            <p:nvSpPr>
              <p:cNvPr id="57" name="Freeform 317">
                <a:extLst>
                  <a:ext uri="{FF2B5EF4-FFF2-40B4-BE49-F238E27FC236}">
                    <a16:creationId xmlns:a16="http://schemas.microsoft.com/office/drawing/2014/main" id="{C255B3FB-DA64-4015-A6F2-7D40742D2C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8514" y="9043479"/>
                <a:ext cx="604713" cy="653286"/>
              </a:xfrm>
              <a:custGeom>
                <a:avLst/>
                <a:gdLst>
                  <a:gd name="T0" fmla="*/ 64 w 176"/>
                  <a:gd name="T1" fmla="*/ 56 h 176"/>
                  <a:gd name="T2" fmla="*/ 56 w 176"/>
                  <a:gd name="T3" fmla="*/ 64 h 176"/>
                  <a:gd name="T4" fmla="*/ 64 w 176"/>
                  <a:gd name="T5" fmla="*/ 72 h 176"/>
                  <a:gd name="T6" fmla="*/ 72 w 176"/>
                  <a:gd name="T7" fmla="*/ 64 h 176"/>
                  <a:gd name="T8" fmla="*/ 64 w 176"/>
                  <a:gd name="T9" fmla="*/ 56 h 176"/>
                  <a:gd name="T10" fmla="*/ 56 w 176"/>
                  <a:gd name="T11" fmla="*/ 120 h 176"/>
                  <a:gd name="T12" fmla="*/ 72 w 176"/>
                  <a:gd name="T13" fmla="*/ 120 h 176"/>
                  <a:gd name="T14" fmla="*/ 72 w 176"/>
                  <a:gd name="T15" fmla="*/ 76 h 176"/>
                  <a:gd name="T16" fmla="*/ 56 w 176"/>
                  <a:gd name="T17" fmla="*/ 76 h 176"/>
                  <a:gd name="T18" fmla="*/ 56 w 176"/>
                  <a:gd name="T19" fmla="*/ 120 h 176"/>
                  <a:gd name="T20" fmla="*/ 109 w 176"/>
                  <a:gd name="T21" fmla="*/ 76 h 176"/>
                  <a:gd name="T22" fmla="*/ 96 w 176"/>
                  <a:gd name="T23" fmla="*/ 83 h 176"/>
                  <a:gd name="T24" fmla="*/ 96 w 176"/>
                  <a:gd name="T25" fmla="*/ 76 h 176"/>
                  <a:gd name="T26" fmla="*/ 80 w 176"/>
                  <a:gd name="T27" fmla="*/ 76 h 176"/>
                  <a:gd name="T28" fmla="*/ 80 w 176"/>
                  <a:gd name="T29" fmla="*/ 120 h 176"/>
                  <a:gd name="T30" fmla="*/ 96 w 176"/>
                  <a:gd name="T31" fmla="*/ 120 h 176"/>
                  <a:gd name="T32" fmla="*/ 96 w 176"/>
                  <a:gd name="T33" fmla="*/ 96 h 176"/>
                  <a:gd name="T34" fmla="*/ 103 w 176"/>
                  <a:gd name="T35" fmla="*/ 88 h 176"/>
                  <a:gd name="T36" fmla="*/ 108 w 176"/>
                  <a:gd name="T37" fmla="*/ 96 h 176"/>
                  <a:gd name="T38" fmla="*/ 108 w 176"/>
                  <a:gd name="T39" fmla="*/ 120 h 176"/>
                  <a:gd name="T40" fmla="*/ 124 w 176"/>
                  <a:gd name="T41" fmla="*/ 120 h 176"/>
                  <a:gd name="T42" fmla="*/ 124 w 176"/>
                  <a:gd name="T43" fmla="*/ 96 h 176"/>
                  <a:gd name="T44" fmla="*/ 109 w 176"/>
                  <a:gd name="T45" fmla="*/ 76 h 176"/>
                  <a:gd name="T46" fmla="*/ 88 w 176"/>
                  <a:gd name="T47" fmla="*/ 0 h 176"/>
                  <a:gd name="T48" fmla="*/ 0 w 176"/>
                  <a:gd name="T49" fmla="*/ 88 h 176"/>
                  <a:gd name="T50" fmla="*/ 88 w 176"/>
                  <a:gd name="T51" fmla="*/ 176 h 176"/>
                  <a:gd name="T52" fmla="*/ 176 w 176"/>
                  <a:gd name="T53" fmla="*/ 88 h 176"/>
                  <a:gd name="T54" fmla="*/ 88 w 176"/>
                  <a:gd name="T55" fmla="*/ 0 h 176"/>
                  <a:gd name="T56" fmla="*/ 88 w 176"/>
                  <a:gd name="T57" fmla="*/ 168 h 176"/>
                  <a:gd name="T58" fmla="*/ 8 w 176"/>
                  <a:gd name="T59" fmla="*/ 88 h 176"/>
                  <a:gd name="T60" fmla="*/ 88 w 176"/>
                  <a:gd name="T61" fmla="*/ 8 h 176"/>
                  <a:gd name="T62" fmla="*/ 168 w 176"/>
                  <a:gd name="T63" fmla="*/ 88 h 176"/>
                  <a:gd name="T64" fmla="*/ 88 w 176"/>
                  <a:gd name="T65" fmla="*/ 16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176">
                    <a:moveTo>
                      <a:pt x="64" y="56"/>
                    </a:moveTo>
                    <a:cubicBezTo>
                      <a:pt x="60" y="56"/>
                      <a:pt x="56" y="60"/>
                      <a:pt x="56" y="64"/>
                    </a:cubicBezTo>
                    <a:cubicBezTo>
                      <a:pt x="56" y="68"/>
                      <a:pt x="60" y="72"/>
                      <a:pt x="64" y="72"/>
                    </a:cubicBezTo>
                    <a:cubicBezTo>
                      <a:pt x="68" y="72"/>
                      <a:pt x="72" y="68"/>
                      <a:pt x="72" y="64"/>
                    </a:cubicBezTo>
                    <a:cubicBezTo>
                      <a:pt x="72" y="60"/>
                      <a:pt x="68" y="56"/>
                      <a:pt x="64" y="56"/>
                    </a:cubicBezTo>
                    <a:moveTo>
                      <a:pt x="56" y="120"/>
                    </a:moveTo>
                    <a:cubicBezTo>
                      <a:pt x="72" y="120"/>
                      <a:pt x="72" y="120"/>
                      <a:pt x="72" y="120"/>
                    </a:cubicBezTo>
                    <a:cubicBezTo>
                      <a:pt x="72" y="76"/>
                      <a:pt x="72" y="76"/>
                      <a:pt x="72" y="76"/>
                    </a:cubicBezTo>
                    <a:cubicBezTo>
                      <a:pt x="56" y="76"/>
                      <a:pt x="56" y="76"/>
                      <a:pt x="56" y="76"/>
                    </a:cubicBezTo>
                    <a:lnTo>
                      <a:pt x="56" y="120"/>
                    </a:lnTo>
                    <a:close/>
                    <a:moveTo>
                      <a:pt x="109" y="76"/>
                    </a:moveTo>
                    <a:cubicBezTo>
                      <a:pt x="98" y="76"/>
                      <a:pt x="96" y="83"/>
                      <a:pt x="96" y="83"/>
                    </a:cubicBezTo>
                    <a:cubicBezTo>
                      <a:pt x="96" y="76"/>
                      <a:pt x="96" y="76"/>
                      <a:pt x="96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6" y="96"/>
                      <a:pt x="96" y="88"/>
                      <a:pt x="103" y="88"/>
                    </a:cubicBezTo>
                    <a:cubicBezTo>
                      <a:pt x="107" y="88"/>
                      <a:pt x="108" y="92"/>
                      <a:pt x="108" y="96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96"/>
                      <a:pt x="124" y="96"/>
                      <a:pt x="124" y="96"/>
                    </a:cubicBezTo>
                    <a:cubicBezTo>
                      <a:pt x="124" y="83"/>
                      <a:pt x="119" y="76"/>
                      <a:pt x="109" y="76"/>
                    </a:cubicBezTo>
                    <a:moveTo>
                      <a:pt x="88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39"/>
                      <a:pt x="137" y="0"/>
                      <a:pt x="88" y="0"/>
                    </a:cubicBezTo>
                    <a:moveTo>
                      <a:pt x="88" y="168"/>
                    </a:move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32" y="8"/>
                      <a:pt x="168" y="44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13">
                <a:extLst>
                  <a:ext uri="{FF2B5EF4-FFF2-40B4-BE49-F238E27FC236}">
                    <a16:creationId xmlns:a16="http://schemas.microsoft.com/office/drawing/2014/main" id="{B1DBDC3D-7237-45F4-8DA8-58587F4B1D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8514" y="9836494"/>
                <a:ext cx="604713" cy="628045"/>
              </a:xfrm>
              <a:custGeom>
                <a:avLst/>
                <a:gdLst>
                  <a:gd name="T0" fmla="*/ 86 w 176"/>
                  <a:gd name="T1" fmla="*/ 72 h 176"/>
                  <a:gd name="T2" fmla="*/ 93 w 176"/>
                  <a:gd name="T3" fmla="*/ 54 h 176"/>
                  <a:gd name="T4" fmla="*/ 84 w 176"/>
                  <a:gd name="T5" fmla="*/ 48 h 176"/>
                  <a:gd name="T6" fmla="*/ 78 w 176"/>
                  <a:gd name="T7" fmla="*/ 65 h 176"/>
                  <a:gd name="T8" fmla="*/ 83 w 176"/>
                  <a:gd name="T9" fmla="*/ 54 h 176"/>
                  <a:gd name="T10" fmla="*/ 88 w 176"/>
                  <a:gd name="T11" fmla="*/ 54 h 176"/>
                  <a:gd name="T12" fmla="*/ 85 w 176"/>
                  <a:gd name="T13" fmla="*/ 68 h 176"/>
                  <a:gd name="T14" fmla="*/ 83 w 176"/>
                  <a:gd name="T15" fmla="*/ 54 h 176"/>
                  <a:gd name="T16" fmla="*/ 107 w 176"/>
                  <a:gd name="T17" fmla="*/ 69 h 176"/>
                  <a:gd name="T18" fmla="*/ 112 w 176"/>
                  <a:gd name="T19" fmla="*/ 71 h 176"/>
                  <a:gd name="T20" fmla="*/ 107 w 176"/>
                  <a:gd name="T21" fmla="*/ 48 h 176"/>
                  <a:gd name="T22" fmla="*/ 104 w 176"/>
                  <a:gd name="T23" fmla="*/ 68 h 176"/>
                  <a:gd name="T24" fmla="*/ 102 w 176"/>
                  <a:gd name="T25" fmla="*/ 48 h 176"/>
                  <a:gd name="T26" fmla="*/ 97 w 176"/>
                  <a:gd name="T27" fmla="*/ 68 h 176"/>
                  <a:gd name="T28" fmla="*/ 65 w 176"/>
                  <a:gd name="T29" fmla="*/ 71 h 176"/>
                  <a:gd name="T30" fmla="*/ 71 w 176"/>
                  <a:gd name="T31" fmla="*/ 59 h 176"/>
                  <a:gd name="T32" fmla="*/ 72 w 176"/>
                  <a:gd name="T33" fmla="*/ 40 h 176"/>
                  <a:gd name="T34" fmla="*/ 64 w 176"/>
                  <a:gd name="T35" fmla="*/ 40 h 176"/>
                  <a:gd name="T36" fmla="*/ 65 w 176"/>
                  <a:gd name="T37" fmla="*/ 59 h 176"/>
                  <a:gd name="T38" fmla="*/ 98 w 176"/>
                  <a:gd name="T39" fmla="*/ 99 h 176"/>
                  <a:gd name="T40" fmla="*/ 95 w 176"/>
                  <a:gd name="T41" fmla="*/ 116 h 176"/>
                  <a:gd name="T42" fmla="*/ 100 w 176"/>
                  <a:gd name="T43" fmla="*/ 115 h 176"/>
                  <a:gd name="T44" fmla="*/ 98 w 176"/>
                  <a:gd name="T45" fmla="*/ 99 h 176"/>
                  <a:gd name="T46" fmla="*/ 0 w 176"/>
                  <a:gd name="T47" fmla="*/ 88 h 176"/>
                  <a:gd name="T48" fmla="*/ 176 w 176"/>
                  <a:gd name="T49" fmla="*/ 88 h 176"/>
                  <a:gd name="T50" fmla="*/ 88 w 176"/>
                  <a:gd name="T51" fmla="*/ 168 h 176"/>
                  <a:gd name="T52" fmla="*/ 88 w 176"/>
                  <a:gd name="T53" fmla="*/ 8 h 176"/>
                  <a:gd name="T54" fmla="*/ 88 w 176"/>
                  <a:gd name="T55" fmla="*/ 168 h 176"/>
                  <a:gd name="T56" fmla="*/ 88 w 176"/>
                  <a:gd name="T57" fmla="*/ 76 h 176"/>
                  <a:gd name="T58" fmla="*/ 45 w 176"/>
                  <a:gd name="T59" fmla="*/ 89 h 176"/>
                  <a:gd name="T60" fmla="*/ 45 w 176"/>
                  <a:gd name="T61" fmla="*/ 119 h 176"/>
                  <a:gd name="T62" fmla="*/ 88 w 176"/>
                  <a:gd name="T63" fmla="*/ 132 h 176"/>
                  <a:gd name="T64" fmla="*/ 131 w 176"/>
                  <a:gd name="T65" fmla="*/ 119 h 176"/>
                  <a:gd name="T66" fmla="*/ 131 w 176"/>
                  <a:gd name="T67" fmla="*/ 89 h 176"/>
                  <a:gd name="T68" fmla="*/ 70 w 176"/>
                  <a:gd name="T69" fmla="*/ 90 h 176"/>
                  <a:gd name="T70" fmla="*/ 64 w 176"/>
                  <a:gd name="T71" fmla="*/ 121 h 176"/>
                  <a:gd name="T72" fmla="*/ 58 w 176"/>
                  <a:gd name="T73" fmla="*/ 90 h 176"/>
                  <a:gd name="T74" fmla="*/ 52 w 176"/>
                  <a:gd name="T75" fmla="*/ 85 h 176"/>
                  <a:gd name="T76" fmla="*/ 70 w 176"/>
                  <a:gd name="T77" fmla="*/ 90 h 176"/>
                  <a:gd name="T78" fmla="*/ 81 w 176"/>
                  <a:gd name="T79" fmla="*/ 121 h 176"/>
                  <a:gd name="T80" fmla="*/ 75 w 176"/>
                  <a:gd name="T81" fmla="*/ 122 h 176"/>
                  <a:gd name="T82" fmla="*/ 71 w 176"/>
                  <a:gd name="T83" fmla="*/ 94 h 176"/>
                  <a:gd name="T84" fmla="*/ 76 w 176"/>
                  <a:gd name="T85" fmla="*/ 117 h 176"/>
                  <a:gd name="T86" fmla="*/ 81 w 176"/>
                  <a:gd name="T87" fmla="*/ 116 h 176"/>
                  <a:gd name="T88" fmla="*/ 86 w 176"/>
                  <a:gd name="T89" fmla="*/ 94 h 176"/>
                  <a:gd name="T90" fmla="*/ 105 w 176"/>
                  <a:gd name="T91" fmla="*/ 115 h 176"/>
                  <a:gd name="T92" fmla="*/ 95 w 176"/>
                  <a:gd name="T93" fmla="*/ 119 h 176"/>
                  <a:gd name="T94" fmla="*/ 90 w 176"/>
                  <a:gd name="T95" fmla="*/ 121 h 176"/>
                  <a:gd name="T96" fmla="*/ 95 w 176"/>
                  <a:gd name="T97" fmla="*/ 85 h 176"/>
                  <a:gd name="T98" fmla="*/ 101 w 176"/>
                  <a:gd name="T99" fmla="*/ 94 h 176"/>
                  <a:gd name="T100" fmla="*/ 105 w 176"/>
                  <a:gd name="T101" fmla="*/ 115 h 176"/>
                  <a:gd name="T102" fmla="*/ 125 w 176"/>
                  <a:gd name="T103" fmla="*/ 109 h 176"/>
                  <a:gd name="T104" fmla="*/ 114 w 176"/>
                  <a:gd name="T105" fmla="*/ 115 h 176"/>
                  <a:gd name="T106" fmla="*/ 119 w 176"/>
                  <a:gd name="T107" fmla="*/ 115 h 176"/>
                  <a:gd name="T108" fmla="*/ 125 w 176"/>
                  <a:gd name="T109" fmla="*/ 112 h 176"/>
                  <a:gd name="T110" fmla="*/ 117 w 176"/>
                  <a:gd name="T111" fmla="*/ 122 h 176"/>
                  <a:gd name="T112" fmla="*/ 109 w 176"/>
                  <a:gd name="T113" fmla="*/ 101 h 176"/>
                  <a:gd name="T114" fmla="*/ 125 w 176"/>
                  <a:gd name="T115" fmla="*/ 101 h 176"/>
                  <a:gd name="T116" fmla="*/ 114 w 176"/>
                  <a:gd name="T117" fmla="*/ 101 h 176"/>
                  <a:gd name="T118" fmla="*/ 119 w 176"/>
                  <a:gd name="T119" fmla="*/ 105 h 176"/>
                  <a:gd name="T120" fmla="*/ 117 w 176"/>
                  <a:gd name="T121" fmla="*/ 9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84" y="72"/>
                    </a:moveTo>
                    <a:cubicBezTo>
                      <a:pt x="86" y="72"/>
                      <a:pt x="86" y="72"/>
                      <a:pt x="86" y="72"/>
                    </a:cubicBezTo>
                    <a:cubicBezTo>
                      <a:pt x="90" y="72"/>
                      <a:pt x="93" y="69"/>
                      <a:pt x="93" y="65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1"/>
                      <a:pt x="90" y="48"/>
                      <a:pt x="86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8"/>
                      <a:pt x="78" y="51"/>
                      <a:pt x="78" y="54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8" y="69"/>
                      <a:pt x="81" y="72"/>
                      <a:pt x="84" y="72"/>
                    </a:cubicBezTo>
                    <a:moveTo>
                      <a:pt x="83" y="54"/>
                    </a:moveTo>
                    <a:cubicBezTo>
                      <a:pt x="83" y="53"/>
                      <a:pt x="84" y="52"/>
                      <a:pt x="85" y="52"/>
                    </a:cubicBezTo>
                    <a:cubicBezTo>
                      <a:pt x="87" y="52"/>
                      <a:pt x="88" y="53"/>
                      <a:pt x="88" y="54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7"/>
                      <a:pt x="87" y="68"/>
                      <a:pt x="85" y="68"/>
                    </a:cubicBezTo>
                    <a:cubicBezTo>
                      <a:pt x="84" y="68"/>
                      <a:pt x="83" y="67"/>
                      <a:pt x="83" y="66"/>
                    </a:cubicBezTo>
                    <a:lnTo>
                      <a:pt x="83" y="54"/>
                    </a:lnTo>
                    <a:close/>
                    <a:moveTo>
                      <a:pt x="101" y="72"/>
                    </a:moveTo>
                    <a:cubicBezTo>
                      <a:pt x="104" y="72"/>
                      <a:pt x="107" y="69"/>
                      <a:pt x="107" y="69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12" y="71"/>
                      <a:pt x="112" y="71"/>
                      <a:pt x="112" y="71"/>
                    </a:cubicBezTo>
                    <a:cubicBezTo>
                      <a:pt x="112" y="48"/>
                      <a:pt x="112" y="48"/>
                      <a:pt x="112" y="48"/>
                    </a:cubicBezTo>
                    <a:cubicBezTo>
                      <a:pt x="107" y="48"/>
                      <a:pt x="107" y="48"/>
                      <a:pt x="107" y="48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66"/>
                      <a:pt x="106" y="68"/>
                      <a:pt x="104" y="68"/>
                    </a:cubicBezTo>
                    <a:cubicBezTo>
                      <a:pt x="102" y="68"/>
                      <a:pt x="102" y="67"/>
                      <a:pt x="102" y="67"/>
                    </a:cubicBezTo>
                    <a:cubicBezTo>
                      <a:pt x="102" y="48"/>
                      <a:pt x="102" y="48"/>
                      <a:pt x="102" y="48"/>
                    </a:cubicBezTo>
                    <a:cubicBezTo>
                      <a:pt x="97" y="48"/>
                      <a:pt x="97" y="48"/>
                      <a:pt x="97" y="48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7" y="68"/>
                      <a:pt x="98" y="72"/>
                      <a:pt x="101" y="72"/>
                    </a:cubicBezTo>
                    <a:moveTo>
                      <a:pt x="65" y="71"/>
                    </a:moveTo>
                    <a:cubicBezTo>
                      <a:pt x="71" y="71"/>
                      <a:pt x="71" y="71"/>
                      <a:pt x="71" y="71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65" y="59"/>
                      <a:pt x="65" y="59"/>
                      <a:pt x="65" y="59"/>
                    </a:cubicBezTo>
                    <a:lnTo>
                      <a:pt x="65" y="71"/>
                    </a:lnTo>
                    <a:close/>
                    <a:moveTo>
                      <a:pt x="98" y="99"/>
                    </a:moveTo>
                    <a:cubicBezTo>
                      <a:pt x="97" y="99"/>
                      <a:pt x="96" y="99"/>
                      <a:pt x="95" y="100"/>
                    </a:cubicBezTo>
                    <a:cubicBezTo>
                      <a:pt x="95" y="116"/>
                      <a:pt x="95" y="116"/>
                      <a:pt x="95" y="116"/>
                    </a:cubicBezTo>
                    <a:cubicBezTo>
                      <a:pt x="96" y="117"/>
                      <a:pt x="97" y="117"/>
                      <a:pt x="98" y="117"/>
                    </a:cubicBezTo>
                    <a:cubicBezTo>
                      <a:pt x="100" y="117"/>
                      <a:pt x="100" y="115"/>
                      <a:pt x="100" y="115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0" y="99"/>
                      <a:pt x="98" y="99"/>
                    </a:cubicBezTo>
                    <a:moveTo>
                      <a:pt x="88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39"/>
                      <a:pt x="137" y="0"/>
                      <a:pt x="88" y="0"/>
                    </a:cubicBezTo>
                    <a:moveTo>
                      <a:pt x="88" y="168"/>
                    </a:move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32" y="8"/>
                      <a:pt x="168" y="44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moveTo>
                      <a:pt x="118" y="77"/>
                    </a:moveTo>
                    <a:cubicBezTo>
                      <a:pt x="118" y="77"/>
                      <a:pt x="103" y="76"/>
                      <a:pt x="88" y="76"/>
                    </a:cubicBezTo>
                    <a:cubicBezTo>
                      <a:pt x="73" y="76"/>
                      <a:pt x="58" y="77"/>
                      <a:pt x="58" y="77"/>
                    </a:cubicBezTo>
                    <a:cubicBezTo>
                      <a:pt x="51" y="77"/>
                      <a:pt x="45" y="82"/>
                      <a:pt x="45" y="89"/>
                    </a:cubicBezTo>
                    <a:cubicBezTo>
                      <a:pt x="45" y="89"/>
                      <a:pt x="44" y="96"/>
                      <a:pt x="44" y="104"/>
                    </a:cubicBezTo>
                    <a:cubicBezTo>
                      <a:pt x="44" y="112"/>
                      <a:pt x="45" y="119"/>
                      <a:pt x="45" y="119"/>
                    </a:cubicBezTo>
                    <a:cubicBezTo>
                      <a:pt x="45" y="126"/>
                      <a:pt x="51" y="131"/>
                      <a:pt x="58" y="131"/>
                    </a:cubicBezTo>
                    <a:cubicBezTo>
                      <a:pt x="58" y="131"/>
                      <a:pt x="73" y="132"/>
                      <a:pt x="88" y="132"/>
                    </a:cubicBezTo>
                    <a:cubicBezTo>
                      <a:pt x="103" y="132"/>
                      <a:pt x="118" y="131"/>
                      <a:pt x="118" y="131"/>
                    </a:cubicBezTo>
                    <a:cubicBezTo>
                      <a:pt x="125" y="131"/>
                      <a:pt x="131" y="126"/>
                      <a:pt x="131" y="119"/>
                    </a:cubicBezTo>
                    <a:cubicBezTo>
                      <a:pt x="131" y="119"/>
                      <a:pt x="132" y="112"/>
                      <a:pt x="132" y="104"/>
                    </a:cubicBezTo>
                    <a:cubicBezTo>
                      <a:pt x="132" y="96"/>
                      <a:pt x="131" y="89"/>
                      <a:pt x="131" y="89"/>
                    </a:cubicBezTo>
                    <a:cubicBezTo>
                      <a:pt x="131" y="82"/>
                      <a:pt x="125" y="77"/>
                      <a:pt x="118" y="77"/>
                    </a:cubicBezTo>
                    <a:moveTo>
                      <a:pt x="70" y="90"/>
                    </a:moveTo>
                    <a:cubicBezTo>
                      <a:pt x="64" y="90"/>
                      <a:pt x="64" y="90"/>
                      <a:pt x="64" y="90"/>
                    </a:cubicBezTo>
                    <a:cubicBezTo>
                      <a:pt x="64" y="121"/>
                      <a:pt x="64" y="121"/>
                      <a:pt x="64" y="121"/>
                    </a:cubicBezTo>
                    <a:cubicBezTo>
                      <a:pt x="58" y="121"/>
                      <a:pt x="58" y="121"/>
                      <a:pt x="58" y="121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70" y="85"/>
                      <a:pt x="70" y="85"/>
                      <a:pt x="70" y="85"/>
                    </a:cubicBezTo>
                    <a:lnTo>
                      <a:pt x="70" y="90"/>
                    </a:lnTo>
                    <a:close/>
                    <a:moveTo>
                      <a:pt x="86" y="121"/>
                    </a:moveTo>
                    <a:cubicBezTo>
                      <a:pt x="81" y="121"/>
                      <a:pt x="81" y="121"/>
                      <a:pt x="81" y="121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119"/>
                      <a:pt x="78" y="122"/>
                      <a:pt x="75" y="122"/>
                    </a:cubicBezTo>
                    <a:cubicBezTo>
                      <a:pt x="71" y="122"/>
                      <a:pt x="71" y="119"/>
                      <a:pt x="71" y="119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76" y="94"/>
                      <a:pt x="76" y="94"/>
                      <a:pt x="76" y="94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6" y="117"/>
                      <a:pt x="76" y="118"/>
                      <a:pt x="77" y="118"/>
                    </a:cubicBezTo>
                    <a:cubicBezTo>
                      <a:pt x="79" y="118"/>
                      <a:pt x="81" y="116"/>
                      <a:pt x="81" y="116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6" y="94"/>
                      <a:pt x="86" y="94"/>
                      <a:pt x="86" y="94"/>
                    </a:cubicBezTo>
                    <a:lnTo>
                      <a:pt x="86" y="121"/>
                    </a:lnTo>
                    <a:close/>
                    <a:moveTo>
                      <a:pt x="105" y="115"/>
                    </a:moveTo>
                    <a:cubicBezTo>
                      <a:pt x="105" y="115"/>
                      <a:pt x="105" y="122"/>
                      <a:pt x="101" y="122"/>
                    </a:cubicBezTo>
                    <a:cubicBezTo>
                      <a:pt x="98" y="122"/>
                      <a:pt x="96" y="120"/>
                      <a:pt x="95" y="119"/>
                    </a:cubicBezTo>
                    <a:cubicBezTo>
                      <a:pt x="95" y="121"/>
                      <a:pt x="95" y="121"/>
                      <a:pt x="95" y="121"/>
                    </a:cubicBezTo>
                    <a:cubicBezTo>
                      <a:pt x="90" y="121"/>
                      <a:pt x="90" y="121"/>
                      <a:pt x="90" y="121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6" y="96"/>
                      <a:pt x="98" y="94"/>
                      <a:pt x="101" y="94"/>
                    </a:cubicBezTo>
                    <a:cubicBezTo>
                      <a:pt x="104" y="94"/>
                      <a:pt x="105" y="97"/>
                      <a:pt x="105" y="100"/>
                    </a:cubicBezTo>
                    <a:lnTo>
                      <a:pt x="105" y="115"/>
                    </a:lnTo>
                    <a:close/>
                    <a:moveTo>
                      <a:pt x="125" y="101"/>
                    </a:moveTo>
                    <a:cubicBezTo>
                      <a:pt x="125" y="109"/>
                      <a:pt x="125" y="109"/>
                      <a:pt x="125" y="109"/>
                    </a:cubicBezTo>
                    <a:cubicBezTo>
                      <a:pt x="114" y="109"/>
                      <a:pt x="114" y="109"/>
                      <a:pt x="114" y="109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114" y="115"/>
                      <a:pt x="114" y="117"/>
                      <a:pt x="117" y="117"/>
                    </a:cubicBezTo>
                    <a:cubicBezTo>
                      <a:pt x="119" y="117"/>
                      <a:pt x="119" y="115"/>
                      <a:pt x="119" y="115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25" y="112"/>
                      <a:pt x="125" y="112"/>
                      <a:pt x="125" y="112"/>
                    </a:cubicBezTo>
                    <a:cubicBezTo>
                      <a:pt x="125" y="116"/>
                      <a:pt x="125" y="116"/>
                      <a:pt x="125" y="116"/>
                    </a:cubicBezTo>
                    <a:cubicBezTo>
                      <a:pt x="125" y="116"/>
                      <a:pt x="124" y="122"/>
                      <a:pt x="117" y="122"/>
                    </a:cubicBezTo>
                    <a:cubicBezTo>
                      <a:pt x="111" y="122"/>
                      <a:pt x="109" y="116"/>
                      <a:pt x="109" y="116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94"/>
                      <a:pt x="117" y="94"/>
                    </a:cubicBezTo>
                    <a:cubicBezTo>
                      <a:pt x="125" y="94"/>
                      <a:pt x="125" y="101"/>
                      <a:pt x="125" y="101"/>
                    </a:cubicBezTo>
                    <a:moveTo>
                      <a:pt x="117" y="99"/>
                    </a:moveTo>
                    <a:cubicBezTo>
                      <a:pt x="114" y="99"/>
                      <a:pt x="114" y="101"/>
                      <a:pt x="114" y="101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1"/>
                      <a:pt x="119" y="101"/>
                      <a:pt x="119" y="101"/>
                    </a:cubicBezTo>
                    <a:cubicBezTo>
                      <a:pt x="119" y="101"/>
                      <a:pt x="119" y="99"/>
                      <a:pt x="117" y="99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11">
                <a:extLst>
                  <a:ext uri="{FF2B5EF4-FFF2-40B4-BE49-F238E27FC236}">
                    <a16:creationId xmlns:a16="http://schemas.microsoft.com/office/drawing/2014/main" id="{B22C6E59-680C-42A3-BC01-B871E8648B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34474" y="10666770"/>
                <a:ext cx="621523" cy="616482"/>
              </a:xfrm>
              <a:custGeom>
                <a:avLst/>
                <a:gdLst>
                  <a:gd name="T0" fmla="*/ 130 w 176"/>
                  <a:gd name="T1" fmla="*/ 57 h 176"/>
                  <a:gd name="T2" fmla="*/ 119 w 176"/>
                  <a:gd name="T3" fmla="*/ 61 h 176"/>
                  <a:gd name="T4" fmla="*/ 107 w 176"/>
                  <a:gd name="T5" fmla="*/ 56 h 176"/>
                  <a:gd name="T6" fmla="*/ 91 w 176"/>
                  <a:gd name="T7" fmla="*/ 72 h 176"/>
                  <a:gd name="T8" fmla="*/ 91 w 176"/>
                  <a:gd name="T9" fmla="*/ 76 h 176"/>
                  <a:gd name="T10" fmla="*/ 58 w 176"/>
                  <a:gd name="T11" fmla="*/ 59 h 176"/>
                  <a:gd name="T12" fmla="*/ 55 w 176"/>
                  <a:gd name="T13" fmla="*/ 67 h 176"/>
                  <a:gd name="T14" fmla="*/ 63 w 176"/>
                  <a:gd name="T15" fmla="*/ 81 h 176"/>
                  <a:gd name="T16" fmla="*/ 55 w 176"/>
                  <a:gd name="T17" fmla="*/ 79 h 176"/>
                  <a:gd name="T18" fmla="*/ 55 w 176"/>
                  <a:gd name="T19" fmla="*/ 79 h 176"/>
                  <a:gd name="T20" fmla="*/ 68 w 176"/>
                  <a:gd name="T21" fmla="*/ 95 h 176"/>
                  <a:gd name="T22" fmla="*/ 64 w 176"/>
                  <a:gd name="T23" fmla="*/ 95 h 176"/>
                  <a:gd name="T24" fmla="*/ 61 w 176"/>
                  <a:gd name="T25" fmla="*/ 95 h 176"/>
                  <a:gd name="T26" fmla="*/ 76 w 176"/>
                  <a:gd name="T27" fmla="*/ 106 h 176"/>
                  <a:gd name="T28" fmla="*/ 56 w 176"/>
                  <a:gd name="T29" fmla="*/ 113 h 176"/>
                  <a:gd name="T30" fmla="*/ 52 w 176"/>
                  <a:gd name="T31" fmla="*/ 113 h 176"/>
                  <a:gd name="T32" fmla="*/ 77 w 176"/>
                  <a:gd name="T33" fmla="*/ 120 h 176"/>
                  <a:gd name="T34" fmla="*/ 124 w 176"/>
                  <a:gd name="T35" fmla="*/ 74 h 176"/>
                  <a:gd name="T36" fmla="*/ 124 w 176"/>
                  <a:gd name="T37" fmla="*/ 72 h 176"/>
                  <a:gd name="T38" fmla="*/ 132 w 176"/>
                  <a:gd name="T39" fmla="*/ 64 h 176"/>
                  <a:gd name="T40" fmla="*/ 123 w 176"/>
                  <a:gd name="T41" fmla="*/ 66 h 176"/>
                  <a:gd name="T42" fmla="*/ 130 w 176"/>
                  <a:gd name="T43" fmla="*/ 57 h 176"/>
                  <a:gd name="T44" fmla="*/ 88 w 176"/>
                  <a:gd name="T45" fmla="*/ 0 h 176"/>
                  <a:gd name="T46" fmla="*/ 0 w 176"/>
                  <a:gd name="T47" fmla="*/ 88 h 176"/>
                  <a:gd name="T48" fmla="*/ 88 w 176"/>
                  <a:gd name="T49" fmla="*/ 176 h 176"/>
                  <a:gd name="T50" fmla="*/ 176 w 176"/>
                  <a:gd name="T51" fmla="*/ 88 h 176"/>
                  <a:gd name="T52" fmla="*/ 88 w 176"/>
                  <a:gd name="T53" fmla="*/ 0 h 176"/>
                  <a:gd name="T54" fmla="*/ 88 w 176"/>
                  <a:gd name="T55" fmla="*/ 168 h 176"/>
                  <a:gd name="T56" fmla="*/ 8 w 176"/>
                  <a:gd name="T57" fmla="*/ 88 h 176"/>
                  <a:gd name="T58" fmla="*/ 88 w 176"/>
                  <a:gd name="T59" fmla="*/ 8 h 176"/>
                  <a:gd name="T60" fmla="*/ 168 w 176"/>
                  <a:gd name="T61" fmla="*/ 88 h 176"/>
                  <a:gd name="T62" fmla="*/ 88 w 176"/>
                  <a:gd name="T63" fmla="*/ 16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6" h="176">
                    <a:moveTo>
                      <a:pt x="130" y="57"/>
                    </a:moveTo>
                    <a:cubicBezTo>
                      <a:pt x="127" y="59"/>
                      <a:pt x="123" y="60"/>
                      <a:pt x="119" y="61"/>
                    </a:cubicBezTo>
                    <a:cubicBezTo>
                      <a:pt x="116" y="58"/>
                      <a:pt x="112" y="56"/>
                      <a:pt x="107" y="56"/>
                    </a:cubicBezTo>
                    <a:cubicBezTo>
                      <a:pt x="98" y="56"/>
                      <a:pt x="91" y="63"/>
                      <a:pt x="91" y="72"/>
                    </a:cubicBezTo>
                    <a:cubicBezTo>
                      <a:pt x="91" y="73"/>
                      <a:pt x="91" y="75"/>
                      <a:pt x="91" y="76"/>
                    </a:cubicBezTo>
                    <a:cubicBezTo>
                      <a:pt x="78" y="75"/>
                      <a:pt x="66" y="69"/>
                      <a:pt x="58" y="59"/>
                    </a:cubicBezTo>
                    <a:cubicBezTo>
                      <a:pt x="56" y="61"/>
                      <a:pt x="55" y="64"/>
                      <a:pt x="55" y="67"/>
                    </a:cubicBezTo>
                    <a:cubicBezTo>
                      <a:pt x="55" y="73"/>
                      <a:pt x="58" y="78"/>
                      <a:pt x="63" y="81"/>
                    </a:cubicBezTo>
                    <a:cubicBezTo>
                      <a:pt x="60" y="80"/>
                      <a:pt x="57" y="80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7"/>
                      <a:pt x="61" y="93"/>
                      <a:pt x="68" y="95"/>
                    </a:cubicBezTo>
                    <a:cubicBezTo>
                      <a:pt x="67" y="95"/>
                      <a:pt x="66" y="95"/>
                      <a:pt x="64" y="95"/>
                    </a:cubicBezTo>
                    <a:cubicBezTo>
                      <a:pt x="63" y="95"/>
                      <a:pt x="62" y="95"/>
                      <a:pt x="61" y="95"/>
                    </a:cubicBezTo>
                    <a:cubicBezTo>
                      <a:pt x="63" y="101"/>
                      <a:pt x="69" y="106"/>
                      <a:pt x="76" y="106"/>
                    </a:cubicBezTo>
                    <a:cubicBezTo>
                      <a:pt x="71" y="110"/>
                      <a:pt x="64" y="113"/>
                      <a:pt x="56" y="113"/>
                    </a:cubicBezTo>
                    <a:cubicBezTo>
                      <a:pt x="55" y="113"/>
                      <a:pt x="53" y="113"/>
                      <a:pt x="52" y="113"/>
                    </a:cubicBezTo>
                    <a:cubicBezTo>
                      <a:pt x="59" y="117"/>
                      <a:pt x="68" y="120"/>
                      <a:pt x="77" y="120"/>
                    </a:cubicBezTo>
                    <a:cubicBezTo>
                      <a:pt x="107" y="120"/>
                      <a:pt x="124" y="95"/>
                      <a:pt x="124" y="74"/>
                    </a:cubicBezTo>
                    <a:cubicBezTo>
                      <a:pt x="124" y="73"/>
                      <a:pt x="124" y="73"/>
                      <a:pt x="124" y="72"/>
                    </a:cubicBezTo>
                    <a:cubicBezTo>
                      <a:pt x="127" y="70"/>
                      <a:pt x="130" y="67"/>
                      <a:pt x="132" y="64"/>
                    </a:cubicBezTo>
                    <a:cubicBezTo>
                      <a:pt x="129" y="65"/>
                      <a:pt x="126" y="66"/>
                      <a:pt x="123" y="66"/>
                    </a:cubicBezTo>
                    <a:cubicBezTo>
                      <a:pt x="126" y="64"/>
                      <a:pt x="129" y="61"/>
                      <a:pt x="130" y="57"/>
                    </a:cubicBezTo>
                    <a:moveTo>
                      <a:pt x="88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39"/>
                      <a:pt x="137" y="0"/>
                      <a:pt x="88" y="0"/>
                    </a:cubicBezTo>
                    <a:moveTo>
                      <a:pt x="88" y="168"/>
                    </a:move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32" y="8"/>
                      <a:pt x="168" y="44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1">
                <a:extLst>
                  <a:ext uri="{FF2B5EF4-FFF2-40B4-BE49-F238E27FC236}">
                    <a16:creationId xmlns:a16="http://schemas.microsoft.com/office/drawing/2014/main" id="{0D0D3B3A-85E7-4225-AC3C-A2618550CD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58756" y="11553378"/>
                <a:ext cx="623030" cy="597656"/>
              </a:xfrm>
              <a:custGeom>
                <a:avLst/>
                <a:gdLst>
                  <a:gd name="T0" fmla="*/ 88 w 176"/>
                  <a:gd name="T1" fmla="*/ 0 h 176"/>
                  <a:gd name="T2" fmla="*/ 0 w 176"/>
                  <a:gd name="T3" fmla="*/ 88 h 176"/>
                  <a:gd name="T4" fmla="*/ 88 w 176"/>
                  <a:gd name="T5" fmla="*/ 176 h 176"/>
                  <a:gd name="T6" fmla="*/ 176 w 176"/>
                  <a:gd name="T7" fmla="*/ 88 h 176"/>
                  <a:gd name="T8" fmla="*/ 88 w 176"/>
                  <a:gd name="T9" fmla="*/ 0 h 176"/>
                  <a:gd name="T10" fmla="*/ 88 w 176"/>
                  <a:gd name="T11" fmla="*/ 168 h 176"/>
                  <a:gd name="T12" fmla="*/ 8 w 176"/>
                  <a:gd name="T13" fmla="*/ 88 h 176"/>
                  <a:gd name="T14" fmla="*/ 88 w 176"/>
                  <a:gd name="T15" fmla="*/ 8 h 176"/>
                  <a:gd name="T16" fmla="*/ 168 w 176"/>
                  <a:gd name="T17" fmla="*/ 88 h 176"/>
                  <a:gd name="T18" fmla="*/ 88 w 176"/>
                  <a:gd name="T19" fmla="*/ 168 h 176"/>
                  <a:gd name="T20" fmla="*/ 112 w 176"/>
                  <a:gd name="T21" fmla="*/ 48 h 176"/>
                  <a:gd name="T22" fmla="*/ 64 w 176"/>
                  <a:gd name="T23" fmla="*/ 48 h 176"/>
                  <a:gd name="T24" fmla="*/ 48 w 176"/>
                  <a:gd name="T25" fmla="*/ 64 h 176"/>
                  <a:gd name="T26" fmla="*/ 48 w 176"/>
                  <a:gd name="T27" fmla="*/ 112 h 176"/>
                  <a:gd name="T28" fmla="*/ 64 w 176"/>
                  <a:gd name="T29" fmla="*/ 128 h 176"/>
                  <a:gd name="T30" fmla="*/ 112 w 176"/>
                  <a:gd name="T31" fmla="*/ 128 h 176"/>
                  <a:gd name="T32" fmla="*/ 128 w 176"/>
                  <a:gd name="T33" fmla="*/ 112 h 176"/>
                  <a:gd name="T34" fmla="*/ 128 w 176"/>
                  <a:gd name="T35" fmla="*/ 64 h 176"/>
                  <a:gd name="T36" fmla="*/ 112 w 176"/>
                  <a:gd name="T37" fmla="*/ 48 h 176"/>
                  <a:gd name="T38" fmla="*/ 104 w 176"/>
                  <a:gd name="T39" fmla="*/ 60 h 176"/>
                  <a:gd name="T40" fmla="*/ 116 w 176"/>
                  <a:gd name="T41" fmla="*/ 60 h 176"/>
                  <a:gd name="T42" fmla="*/ 116 w 176"/>
                  <a:gd name="T43" fmla="*/ 72 h 176"/>
                  <a:gd name="T44" fmla="*/ 104 w 176"/>
                  <a:gd name="T45" fmla="*/ 72 h 176"/>
                  <a:gd name="T46" fmla="*/ 104 w 176"/>
                  <a:gd name="T47" fmla="*/ 60 h 176"/>
                  <a:gd name="T48" fmla="*/ 88 w 176"/>
                  <a:gd name="T49" fmla="*/ 72 h 176"/>
                  <a:gd name="T50" fmla="*/ 104 w 176"/>
                  <a:gd name="T51" fmla="*/ 88 h 176"/>
                  <a:gd name="T52" fmla="*/ 88 w 176"/>
                  <a:gd name="T53" fmla="*/ 104 h 176"/>
                  <a:gd name="T54" fmla="*/ 72 w 176"/>
                  <a:gd name="T55" fmla="*/ 88 h 176"/>
                  <a:gd name="T56" fmla="*/ 88 w 176"/>
                  <a:gd name="T57" fmla="*/ 72 h 176"/>
                  <a:gd name="T58" fmla="*/ 120 w 176"/>
                  <a:gd name="T59" fmla="*/ 112 h 176"/>
                  <a:gd name="T60" fmla="*/ 112 w 176"/>
                  <a:gd name="T61" fmla="*/ 120 h 176"/>
                  <a:gd name="T62" fmla="*/ 64 w 176"/>
                  <a:gd name="T63" fmla="*/ 120 h 176"/>
                  <a:gd name="T64" fmla="*/ 56 w 176"/>
                  <a:gd name="T65" fmla="*/ 112 h 176"/>
                  <a:gd name="T66" fmla="*/ 56 w 176"/>
                  <a:gd name="T67" fmla="*/ 84 h 176"/>
                  <a:gd name="T68" fmla="*/ 64 w 176"/>
                  <a:gd name="T69" fmla="*/ 84 h 176"/>
                  <a:gd name="T70" fmla="*/ 64 w 176"/>
                  <a:gd name="T71" fmla="*/ 88 h 176"/>
                  <a:gd name="T72" fmla="*/ 88 w 176"/>
                  <a:gd name="T73" fmla="*/ 112 h 176"/>
                  <a:gd name="T74" fmla="*/ 112 w 176"/>
                  <a:gd name="T75" fmla="*/ 88 h 176"/>
                  <a:gd name="T76" fmla="*/ 112 w 176"/>
                  <a:gd name="T77" fmla="*/ 84 h 176"/>
                  <a:gd name="T78" fmla="*/ 120 w 176"/>
                  <a:gd name="T79" fmla="*/ 84 h 176"/>
                  <a:gd name="T80" fmla="*/ 120 w 176"/>
                  <a:gd name="T81" fmla="*/ 11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6" h="176">
                    <a:moveTo>
                      <a:pt x="88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39"/>
                      <a:pt x="137" y="0"/>
                      <a:pt x="88" y="0"/>
                    </a:cubicBezTo>
                    <a:moveTo>
                      <a:pt x="88" y="168"/>
                    </a:move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32" y="8"/>
                      <a:pt x="168" y="44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moveTo>
                      <a:pt x="112" y="48"/>
                    </a:moveTo>
                    <a:cubicBezTo>
                      <a:pt x="64" y="48"/>
                      <a:pt x="64" y="48"/>
                      <a:pt x="64" y="48"/>
                    </a:cubicBezTo>
                    <a:cubicBezTo>
                      <a:pt x="55" y="48"/>
                      <a:pt x="48" y="55"/>
                      <a:pt x="48" y="64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48" y="121"/>
                      <a:pt x="55" y="128"/>
                      <a:pt x="64" y="128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21" y="128"/>
                      <a:pt x="128" y="121"/>
                      <a:pt x="128" y="112"/>
                    </a:cubicBezTo>
                    <a:cubicBezTo>
                      <a:pt x="128" y="64"/>
                      <a:pt x="128" y="64"/>
                      <a:pt x="128" y="64"/>
                    </a:cubicBezTo>
                    <a:cubicBezTo>
                      <a:pt x="128" y="55"/>
                      <a:pt x="121" y="48"/>
                      <a:pt x="112" y="48"/>
                    </a:cubicBezTo>
                    <a:moveTo>
                      <a:pt x="104" y="60"/>
                    </a:moveTo>
                    <a:cubicBezTo>
                      <a:pt x="116" y="60"/>
                      <a:pt x="116" y="60"/>
                      <a:pt x="116" y="60"/>
                    </a:cubicBezTo>
                    <a:cubicBezTo>
                      <a:pt x="116" y="72"/>
                      <a:pt x="116" y="72"/>
                      <a:pt x="116" y="72"/>
                    </a:cubicBezTo>
                    <a:cubicBezTo>
                      <a:pt x="104" y="72"/>
                      <a:pt x="104" y="72"/>
                      <a:pt x="104" y="72"/>
                    </a:cubicBezTo>
                    <a:lnTo>
                      <a:pt x="104" y="60"/>
                    </a:lnTo>
                    <a:close/>
                    <a:moveTo>
                      <a:pt x="88" y="72"/>
                    </a:moveTo>
                    <a:cubicBezTo>
                      <a:pt x="97" y="72"/>
                      <a:pt x="104" y="79"/>
                      <a:pt x="104" y="88"/>
                    </a:cubicBezTo>
                    <a:cubicBezTo>
                      <a:pt x="104" y="97"/>
                      <a:pt x="97" y="104"/>
                      <a:pt x="88" y="104"/>
                    </a:cubicBezTo>
                    <a:cubicBezTo>
                      <a:pt x="79" y="104"/>
                      <a:pt x="72" y="97"/>
                      <a:pt x="72" y="88"/>
                    </a:cubicBezTo>
                    <a:cubicBezTo>
                      <a:pt x="72" y="79"/>
                      <a:pt x="79" y="72"/>
                      <a:pt x="88" y="72"/>
                    </a:cubicBezTo>
                    <a:moveTo>
                      <a:pt x="120" y="112"/>
                    </a:moveTo>
                    <a:cubicBezTo>
                      <a:pt x="120" y="116"/>
                      <a:pt x="116" y="120"/>
                      <a:pt x="112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0" y="120"/>
                      <a:pt x="56" y="116"/>
                      <a:pt x="56" y="112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4" y="85"/>
                      <a:pt x="64" y="87"/>
                      <a:pt x="64" y="88"/>
                    </a:cubicBezTo>
                    <a:cubicBezTo>
                      <a:pt x="64" y="101"/>
                      <a:pt x="75" y="112"/>
                      <a:pt x="88" y="112"/>
                    </a:cubicBezTo>
                    <a:cubicBezTo>
                      <a:pt x="101" y="112"/>
                      <a:pt x="112" y="101"/>
                      <a:pt x="112" y="88"/>
                    </a:cubicBezTo>
                    <a:cubicBezTo>
                      <a:pt x="112" y="87"/>
                      <a:pt x="112" y="85"/>
                      <a:pt x="112" y="84"/>
                    </a:cubicBezTo>
                    <a:cubicBezTo>
                      <a:pt x="120" y="84"/>
                      <a:pt x="120" y="84"/>
                      <a:pt x="120" y="84"/>
                    </a:cubicBezTo>
                    <a:lnTo>
                      <a:pt x="120" y="11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12">
                <a:extLst>
                  <a:ext uri="{FF2B5EF4-FFF2-40B4-BE49-F238E27FC236}">
                    <a16:creationId xmlns:a16="http://schemas.microsoft.com/office/drawing/2014/main" id="{B09E877F-56BB-4A5B-9C3F-B179A49D55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53010" y="12409078"/>
                <a:ext cx="604713" cy="653286"/>
              </a:xfrm>
              <a:custGeom>
                <a:avLst/>
                <a:gdLst>
                  <a:gd name="T0" fmla="*/ 88 w 176"/>
                  <a:gd name="T1" fmla="*/ 0 h 176"/>
                  <a:gd name="T2" fmla="*/ 0 w 176"/>
                  <a:gd name="T3" fmla="*/ 88 h 176"/>
                  <a:gd name="T4" fmla="*/ 88 w 176"/>
                  <a:gd name="T5" fmla="*/ 176 h 176"/>
                  <a:gd name="T6" fmla="*/ 176 w 176"/>
                  <a:gd name="T7" fmla="*/ 88 h 176"/>
                  <a:gd name="T8" fmla="*/ 88 w 176"/>
                  <a:gd name="T9" fmla="*/ 0 h 176"/>
                  <a:gd name="T10" fmla="*/ 88 w 176"/>
                  <a:gd name="T11" fmla="*/ 168 h 176"/>
                  <a:gd name="T12" fmla="*/ 8 w 176"/>
                  <a:gd name="T13" fmla="*/ 88 h 176"/>
                  <a:gd name="T14" fmla="*/ 88 w 176"/>
                  <a:gd name="T15" fmla="*/ 8 h 176"/>
                  <a:gd name="T16" fmla="*/ 168 w 176"/>
                  <a:gd name="T17" fmla="*/ 88 h 176"/>
                  <a:gd name="T18" fmla="*/ 88 w 176"/>
                  <a:gd name="T19" fmla="*/ 168 h 176"/>
                  <a:gd name="T20" fmla="*/ 96 w 176"/>
                  <a:gd name="T21" fmla="*/ 69 h 176"/>
                  <a:gd name="T22" fmla="*/ 101 w 176"/>
                  <a:gd name="T23" fmla="*/ 64 h 176"/>
                  <a:gd name="T24" fmla="*/ 108 w 176"/>
                  <a:gd name="T25" fmla="*/ 64 h 176"/>
                  <a:gd name="T26" fmla="*/ 108 w 176"/>
                  <a:gd name="T27" fmla="*/ 52 h 176"/>
                  <a:gd name="T28" fmla="*/ 97 w 176"/>
                  <a:gd name="T29" fmla="*/ 52 h 176"/>
                  <a:gd name="T30" fmla="*/ 80 w 176"/>
                  <a:gd name="T31" fmla="*/ 68 h 176"/>
                  <a:gd name="T32" fmla="*/ 80 w 176"/>
                  <a:gd name="T33" fmla="*/ 76 h 176"/>
                  <a:gd name="T34" fmla="*/ 72 w 176"/>
                  <a:gd name="T35" fmla="*/ 76 h 176"/>
                  <a:gd name="T36" fmla="*/ 72 w 176"/>
                  <a:gd name="T37" fmla="*/ 88 h 176"/>
                  <a:gd name="T38" fmla="*/ 80 w 176"/>
                  <a:gd name="T39" fmla="*/ 88 h 176"/>
                  <a:gd name="T40" fmla="*/ 80 w 176"/>
                  <a:gd name="T41" fmla="*/ 124 h 176"/>
                  <a:gd name="T42" fmla="*/ 96 w 176"/>
                  <a:gd name="T43" fmla="*/ 124 h 176"/>
                  <a:gd name="T44" fmla="*/ 96 w 176"/>
                  <a:gd name="T45" fmla="*/ 88 h 176"/>
                  <a:gd name="T46" fmla="*/ 107 w 176"/>
                  <a:gd name="T47" fmla="*/ 88 h 176"/>
                  <a:gd name="T48" fmla="*/ 108 w 176"/>
                  <a:gd name="T49" fmla="*/ 76 h 176"/>
                  <a:gd name="T50" fmla="*/ 96 w 176"/>
                  <a:gd name="T51" fmla="*/ 76 h 176"/>
                  <a:gd name="T52" fmla="*/ 96 w 176"/>
                  <a:gd name="T53" fmla="*/ 6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6" h="176">
                    <a:moveTo>
                      <a:pt x="88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39"/>
                      <a:pt x="137" y="0"/>
                      <a:pt x="88" y="0"/>
                    </a:cubicBezTo>
                    <a:moveTo>
                      <a:pt x="88" y="168"/>
                    </a:move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32" y="8"/>
                      <a:pt x="168" y="44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moveTo>
                      <a:pt x="96" y="69"/>
                    </a:moveTo>
                    <a:cubicBezTo>
                      <a:pt x="96" y="66"/>
                      <a:pt x="96" y="64"/>
                      <a:pt x="101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08" y="52"/>
                      <a:pt x="108" y="52"/>
                      <a:pt x="108" y="52"/>
                    </a:cubicBezTo>
                    <a:cubicBezTo>
                      <a:pt x="97" y="52"/>
                      <a:pt x="97" y="52"/>
                      <a:pt x="97" y="52"/>
                    </a:cubicBezTo>
                    <a:cubicBezTo>
                      <a:pt x="84" y="52"/>
                      <a:pt x="80" y="58"/>
                      <a:pt x="80" y="68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72" y="76"/>
                      <a:pt x="72" y="76"/>
                      <a:pt x="72" y="76"/>
                    </a:cubicBezTo>
                    <a:cubicBezTo>
                      <a:pt x="72" y="88"/>
                      <a:pt x="72" y="88"/>
                      <a:pt x="72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96" y="76"/>
                      <a:pt x="96" y="76"/>
                      <a:pt x="96" y="76"/>
                    </a:cubicBezTo>
                    <a:lnTo>
                      <a:pt x="96" y="6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" name="TextBox 19">
            <a:extLst>
              <a:ext uri="{FF2B5EF4-FFF2-40B4-BE49-F238E27FC236}">
                <a16:creationId xmlns:a16="http://schemas.microsoft.com/office/drawing/2014/main" id="{9C01E967-1A3A-4065-B540-2071CFE2E7AF}"/>
              </a:ext>
            </a:extLst>
          </p:cNvPr>
          <p:cNvSpPr txBox="1"/>
          <p:nvPr/>
        </p:nvSpPr>
        <p:spPr>
          <a:xfrm>
            <a:off x="20034285" y="3039504"/>
            <a:ext cx="4166684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7,179</a:t>
            </a:r>
          </a:p>
        </p:txBody>
      </p:sp>
      <p:sp>
        <p:nvSpPr>
          <p:cNvPr id="66" name="TextBox 57">
            <a:extLst>
              <a:ext uri="{FF2B5EF4-FFF2-40B4-BE49-F238E27FC236}">
                <a16:creationId xmlns:a16="http://schemas.microsoft.com/office/drawing/2014/main" id="{44B15C7C-024B-4620-A955-AFD37C95231D}"/>
              </a:ext>
            </a:extLst>
          </p:cNvPr>
          <p:cNvSpPr txBox="1"/>
          <p:nvPr/>
        </p:nvSpPr>
        <p:spPr>
          <a:xfrm>
            <a:off x="18248413" y="2391033"/>
            <a:ext cx="5500504" cy="7539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500"/>
              </a:lnSpc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NUEVOS SEGUIDORES  - 2T 2022</a:t>
            </a:r>
          </a:p>
        </p:txBody>
      </p:sp>
      <p:sp>
        <p:nvSpPr>
          <p:cNvPr id="67" name="TextBox 8">
            <a:extLst>
              <a:ext uri="{FF2B5EF4-FFF2-40B4-BE49-F238E27FC236}">
                <a16:creationId xmlns:a16="http://schemas.microsoft.com/office/drawing/2014/main" id="{4148E902-8C58-4F65-8F2F-65A93FDD0929}"/>
              </a:ext>
            </a:extLst>
          </p:cNvPr>
          <p:cNvSpPr txBox="1"/>
          <p:nvPr/>
        </p:nvSpPr>
        <p:spPr>
          <a:xfrm>
            <a:off x="1549957" y="2392724"/>
            <a:ext cx="640111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>
              <a:buClrTx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POSICIONAMIENTO DE MARCA INSAFORP</a:t>
            </a:r>
          </a:p>
        </p:txBody>
      </p:sp>
      <p:sp>
        <p:nvSpPr>
          <p:cNvPr id="68" name="Round Diagonal Corner Rectangle 26">
            <a:extLst>
              <a:ext uri="{FF2B5EF4-FFF2-40B4-BE49-F238E27FC236}">
                <a16:creationId xmlns:a16="http://schemas.microsoft.com/office/drawing/2014/main" id="{F542ED4B-0CBC-4E08-9432-F15535E50621}"/>
              </a:ext>
            </a:extLst>
          </p:cNvPr>
          <p:cNvSpPr/>
          <p:nvPr/>
        </p:nvSpPr>
        <p:spPr>
          <a:xfrm>
            <a:off x="827724" y="3556565"/>
            <a:ext cx="8774098" cy="3005318"/>
          </a:xfrm>
          <a:prstGeom prst="round2DiagRect">
            <a:avLst>
              <a:gd name="adj1" fmla="val 21930"/>
              <a:gd name="adj2" fmla="val 0"/>
            </a:avLst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>
              <a:buClrTx/>
              <a:buFontTx/>
              <a:buNone/>
            </a:pPr>
            <a:endParaRPr lang="en-US" sz="3600" kern="120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9" name="TextBox 31">
            <a:extLst>
              <a:ext uri="{FF2B5EF4-FFF2-40B4-BE49-F238E27FC236}">
                <a16:creationId xmlns:a16="http://schemas.microsoft.com/office/drawing/2014/main" id="{CCC01849-DF51-4177-B760-CEA765F7A51A}"/>
              </a:ext>
            </a:extLst>
          </p:cNvPr>
          <p:cNvSpPr txBox="1"/>
          <p:nvPr/>
        </p:nvSpPr>
        <p:spPr>
          <a:xfrm>
            <a:off x="907129" y="3583082"/>
            <a:ext cx="266451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>
              <a:buClrTx/>
              <a:buFontTx/>
              <a:buNone/>
            </a:pPr>
            <a:r>
              <a:rPr lang="en-US" sz="4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$169,832	</a:t>
            </a:r>
          </a:p>
        </p:txBody>
      </p:sp>
      <p:sp>
        <p:nvSpPr>
          <p:cNvPr id="70" name="TextBox 35">
            <a:extLst>
              <a:ext uri="{FF2B5EF4-FFF2-40B4-BE49-F238E27FC236}">
                <a16:creationId xmlns:a16="http://schemas.microsoft.com/office/drawing/2014/main" id="{123AD7C3-CCE9-4D1F-A31B-3046AE033DE4}"/>
              </a:ext>
            </a:extLst>
          </p:cNvPr>
          <p:cNvSpPr txBox="1"/>
          <p:nvPr/>
        </p:nvSpPr>
        <p:spPr>
          <a:xfrm>
            <a:off x="3493414" y="3916885"/>
            <a:ext cx="5933983" cy="45140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defTabSz="1828434">
              <a:lnSpc>
                <a:spcPts val="2800"/>
              </a:lnSpc>
              <a:buClrTx/>
              <a:buFontTx/>
              <a:buNone/>
            </a:pPr>
            <a:r>
              <a:rPr lang="en-US" sz="32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Ahorrro</a:t>
            </a:r>
            <a:r>
              <a:rPr lang="en-US" sz="32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PUBLICITY – 1S 2022</a:t>
            </a:r>
          </a:p>
        </p:txBody>
      </p:sp>
      <p:sp>
        <p:nvSpPr>
          <p:cNvPr id="71" name="TextBox 50">
            <a:extLst>
              <a:ext uri="{FF2B5EF4-FFF2-40B4-BE49-F238E27FC236}">
                <a16:creationId xmlns:a16="http://schemas.microsoft.com/office/drawing/2014/main" id="{A77610AD-E3BC-4281-AFBF-A1C09E7C59A0}"/>
              </a:ext>
            </a:extLst>
          </p:cNvPr>
          <p:cNvSpPr txBox="1"/>
          <p:nvPr/>
        </p:nvSpPr>
        <p:spPr>
          <a:xfrm>
            <a:off x="1590880" y="2881116"/>
            <a:ext cx="3448316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>
              <a:buClrTx/>
              <a:buFont typeface="Arial"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ESPACIOS / PUBLICITY</a:t>
            </a:r>
          </a:p>
        </p:txBody>
      </p:sp>
      <p:sp>
        <p:nvSpPr>
          <p:cNvPr id="74" name="TextBox 6">
            <a:extLst>
              <a:ext uri="{FF2B5EF4-FFF2-40B4-BE49-F238E27FC236}">
                <a16:creationId xmlns:a16="http://schemas.microsoft.com/office/drawing/2014/main" id="{9D6A5231-4741-4869-AC8B-E1797C5B56DC}"/>
              </a:ext>
            </a:extLst>
          </p:cNvPr>
          <p:cNvSpPr txBox="1"/>
          <p:nvPr/>
        </p:nvSpPr>
        <p:spPr>
          <a:xfrm>
            <a:off x="1573144" y="8221282"/>
            <a:ext cx="6746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+mn-ea"/>
                <a:cs typeface="Poppins" pitchFamily="2" charset="77"/>
              </a:rPr>
              <a:t>PUBLICACIONES Y ATENCIONES A USUARIOS</a:t>
            </a:r>
            <a:endParaRPr lang="en-US" sz="3200" b="1" kern="1200">
              <a:solidFill>
                <a:schemeClr val="accent2">
                  <a:lumMod val="25000"/>
                </a:schemeClr>
              </a:solidFill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75" name="Freeform 77">
            <a:extLst>
              <a:ext uri="{FF2B5EF4-FFF2-40B4-BE49-F238E27FC236}">
                <a16:creationId xmlns:a16="http://schemas.microsoft.com/office/drawing/2014/main" id="{EB254018-F1E1-41A0-9FD0-44D11A9BDFEA}"/>
              </a:ext>
            </a:extLst>
          </p:cNvPr>
          <p:cNvSpPr>
            <a:spLocks noEditPoints="1"/>
          </p:cNvSpPr>
          <p:nvPr/>
        </p:nvSpPr>
        <p:spPr bwMode="auto">
          <a:xfrm>
            <a:off x="1092698" y="6924799"/>
            <a:ext cx="622698" cy="66250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ounded Rectangle 12">
            <a:extLst>
              <a:ext uri="{FF2B5EF4-FFF2-40B4-BE49-F238E27FC236}">
                <a16:creationId xmlns:a16="http://schemas.microsoft.com/office/drawing/2014/main" id="{A6C74287-3E16-4EF1-B971-4FAAA2E30FE5}"/>
              </a:ext>
            </a:extLst>
          </p:cNvPr>
          <p:cNvSpPr/>
          <p:nvPr/>
        </p:nvSpPr>
        <p:spPr>
          <a:xfrm>
            <a:off x="1203920" y="9371944"/>
            <a:ext cx="8397902" cy="1230444"/>
          </a:xfrm>
          <a:prstGeom prst="roundRect">
            <a:avLst>
              <a:gd name="adj" fmla="val 12821"/>
            </a:avLst>
          </a:prstGeom>
          <a:solidFill>
            <a:srgbClr val="421E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9" name="Rounded Rectangle 13">
            <a:extLst>
              <a:ext uri="{FF2B5EF4-FFF2-40B4-BE49-F238E27FC236}">
                <a16:creationId xmlns:a16="http://schemas.microsoft.com/office/drawing/2014/main" id="{1CF0A77E-7C28-4442-B5CF-9F5D8CB58482}"/>
              </a:ext>
            </a:extLst>
          </p:cNvPr>
          <p:cNvSpPr/>
          <p:nvPr/>
        </p:nvSpPr>
        <p:spPr>
          <a:xfrm>
            <a:off x="1203919" y="10721405"/>
            <a:ext cx="8397901" cy="1162384"/>
          </a:xfrm>
          <a:prstGeom prst="roundRect">
            <a:avLst>
              <a:gd name="adj" fmla="val 1282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5" name="TextBox 19">
            <a:extLst>
              <a:ext uri="{FF2B5EF4-FFF2-40B4-BE49-F238E27FC236}">
                <a16:creationId xmlns:a16="http://schemas.microsoft.com/office/drawing/2014/main" id="{01A60FE5-B4D0-4162-B2EF-613884E6FE96}"/>
              </a:ext>
            </a:extLst>
          </p:cNvPr>
          <p:cNvSpPr txBox="1"/>
          <p:nvPr/>
        </p:nvSpPr>
        <p:spPr>
          <a:xfrm>
            <a:off x="2230778" y="10749524"/>
            <a:ext cx="1889639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3,144</a:t>
            </a:r>
          </a:p>
        </p:txBody>
      </p:sp>
      <p:sp>
        <p:nvSpPr>
          <p:cNvPr id="86" name="TextBox 57">
            <a:extLst>
              <a:ext uri="{FF2B5EF4-FFF2-40B4-BE49-F238E27FC236}">
                <a16:creationId xmlns:a16="http://schemas.microsoft.com/office/drawing/2014/main" id="{AF662C88-96C0-4E1C-A178-304F9D27A92E}"/>
              </a:ext>
            </a:extLst>
          </p:cNvPr>
          <p:cNvSpPr txBox="1"/>
          <p:nvPr/>
        </p:nvSpPr>
        <p:spPr>
          <a:xfrm>
            <a:off x="4798112" y="10814014"/>
            <a:ext cx="3510209" cy="107452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>
              <a:lnSpc>
                <a:spcPts val="2500"/>
              </a:lnSpc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8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Publicaciones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en redes sociales </a:t>
            </a:r>
            <a:r>
              <a:rPr lang="en-US" sz="28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institucionales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</a:endParaRPr>
          </a:p>
        </p:txBody>
      </p:sp>
      <p:sp>
        <p:nvSpPr>
          <p:cNvPr id="87" name="TextBox 19">
            <a:extLst>
              <a:ext uri="{FF2B5EF4-FFF2-40B4-BE49-F238E27FC236}">
                <a16:creationId xmlns:a16="http://schemas.microsoft.com/office/drawing/2014/main" id="{7E05C00F-613F-414D-ADE5-2A6E3C2AD1BA}"/>
              </a:ext>
            </a:extLst>
          </p:cNvPr>
          <p:cNvSpPr txBox="1"/>
          <p:nvPr/>
        </p:nvSpPr>
        <p:spPr>
          <a:xfrm>
            <a:off x="2192192" y="9413508"/>
            <a:ext cx="2343286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13,383</a:t>
            </a:r>
          </a:p>
        </p:txBody>
      </p:sp>
      <p:sp>
        <p:nvSpPr>
          <p:cNvPr id="88" name="TextBox 57">
            <a:extLst>
              <a:ext uri="{FF2B5EF4-FFF2-40B4-BE49-F238E27FC236}">
                <a16:creationId xmlns:a16="http://schemas.microsoft.com/office/drawing/2014/main" id="{D0577166-B225-4D28-AFC1-97B68A6E823B}"/>
              </a:ext>
            </a:extLst>
          </p:cNvPr>
          <p:cNvSpPr txBox="1"/>
          <p:nvPr/>
        </p:nvSpPr>
        <p:spPr>
          <a:xfrm>
            <a:off x="4768620" y="9635929"/>
            <a:ext cx="3655955" cy="74815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>
              <a:lnSpc>
                <a:spcPts val="2500"/>
              </a:lnSpc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800" b="1" kern="12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Atención</a:t>
            </a:r>
            <a:r>
              <a:rPr lang="en-US"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  <a:r>
              <a:rPr lang="en-US" sz="2800" b="1" kern="12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usuarios</a:t>
            </a:r>
            <a:r>
              <a:rPr lang="en-US"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</a:p>
          <a:p>
            <a:pPr algn="just">
              <a:lnSpc>
                <a:spcPts val="2500"/>
              </a:lnSpc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en redes sociales </a:t>
            </a:r>
          </a:p>
        </p:txBody>
      </p:sp>
      <p:sp>
        <p:nvSpPr>
          <p:cNvPr id="89" name="Freeform 77">
            <a:extLst>
              <a:ext uri="{FF2B5EF4-FFF2-40B4-BE49-F238E27FC236}">
                <a16:creationId xmlns:a16="http://schemas.microsoft.com/office/drawing/2014/main" id="{26C207B0-B828-4BA5-B09B-359E10C0F298}"/>
              </a:ext>
            </a:extLst>
          </p:cNvPr>
          <p:cNvSpPr>
            <a:spLocks noEditPoints="1"/>
          </p:cNvSpPr>
          <p:nvPr/>
        </p:nvSpPr>
        <p:spPr bwMode="auto">
          <a:xfrm>
            <a:off x="1436622" y="10947312"/>
            <a:ext cx="622698" cy="66250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77">
            <a:extLst>
              <a:ext uri="{FF2B5EF4-FFF2-40B4-BE49-F238E27FC236}">
                <a16:creationId xmlns:a16="http://schemas.microsoft.com/office/drawing/2014/main" id="{5BF0DC10-9684-4DC9-9EE5-E7D700209A18}"/>
              </a:ext>
            </a:extLst>
          </p:cNvPr>
          <p:cNvSpPr>
            <a:spLocks noEditPoints="1"/>
          </p:cNvSpPr>
          <p:nvPr/>
        </p:nvSpPr>
        <p:spPr bwMode="auto">
          <a:xfrm>
            <a:off x="1398036" y="9659399"/>
            <a:ext cx="622698" cy="66250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ounded Rectangle 12">
            <a:extLst>
              <a:ext uri="{FF2B5EF4-FFF2-40B4-BE49-F238E27FC236}">
                <a16:creationId xmlns:a16="http://schemas.microsoft.com/office/drawing/2014/main" id="{0FCA24AA-4ABF-47B1-8372-592D6FADB003}"/>
              </a:ext>
            </a:extLst>
          </p:cNvPr>
          <p:cNvSpPr/>
          <p:nvPr/>
        </p:nvSpPr>
        <p:spPr>
          <a:xfrm>
            <a:off x="17957768" y="4003728"/>
            <a:ext cx="5979156" cy="1556327"/>
          </a:xfrm>
          <a:prstGeom prst="roundRect">
            <a:avLst>
              <a:gd name="adj" fmla="val 1282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2" name="TextBox 19">
            <a:extLst>
              <a:ext uri="{FF2B5EF4-FFF2-40B4-BE49-F238E27FC236}">
                <a16:creationId xmlns:a16="http://schemas.microsoft.com/office/drawing/2014/main" id="{1D4DCF45-FC5D-42E5-9E14-C6E1F5B8A5C7}"/>
              </a:ext>
            </a:extLst>
          </p:cNvPr>
          <p:cNvSpPr txBox="1"/>
          <p:nvPr/>
        </p:nvSpPr>
        <p:spPr>
          <a:xfrm>
            <a:off x="19716932" y="4735581"/>
            <a:ext cx="3168960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246,142</a:t>
            </a:r>
          </a:p>
        </p:txBody>
      </p:sp>
      <p:sp>
        <p:nvSpPr>
          <p:cNvPr id="93" name="TextBox 57">
            <a:extLst>
              <a:ext uri="{FF2B5EF4-FFF2-40B4-BE49-F238E27FC236}">
                <a16:creationId xmlns:a16="http://schemas.microsoft.com/office/drawing/2014/main" id="{35B36675-C6A6-404B-84C6-40389C6BE93A}"/>
              </a:ext>
            </a:extLst>
          </p:cNvPr>
          <p:cNvSpPr txBox="1"/>
          <p:nvPr/>
        </p:nvSpPr>
        <p:spPr>
          <a:xfrm>
            <a:off x="18553968" y="4180224"/>
            <a:ext cx="4778522" cy="42755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500"/>
              </a:lnSpc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SEGUIDORES / FANS INSAFORP</a:t>
            </a: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9AB3D16B-8D87-41D5-BED9-BFBBEB7C09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594" y="3222255"/>
            <a:ext cx="599587" cy="599587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933EBF66-C3DE-4A4D-8270-4D8ECD5235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520" y="4734416"/>
            <a:ext cx="599587" cy="599587"/>
          </a:xfrm>
          <a:prstGeom prst="rect">
            <a:avLst/>
          </a:prstGeom>
        </p:spPr>
      </p:pic>
      <p:sp>
        <p:nvSpPr>
          <p:cNvPr id="96" name="TextBox 18">
            <a:extLst>
              <a:ext uri="{FF2B5EF4-FFF2-40B4-BE49-F238E27FC236}">
                <a16:creationId xmlns:a16="http://schemas.microsoft.com/office/drawing/2014/main" id="{43A04726-CDD1-41CC-AB94-E12105A20994}"/>
              </a:ext>
            </a:extLst>
          </p:cNvPr>
          <p:cNvSpPr txBox="1"/>
          <p:nvPr/>
        </p:nvSpPr>
        <p:spPr>
          <a:xfrm>
            <a:off x="17900641" y="8862497"/>
            <a:ext cx="14622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>
              <a:buClrTx/>
            </a:pPr>
            <a:r>
              <a:rPr lang="en-US" sz="3200" b="1" kern="1200">
                <a:solidFill>
                  <a:srgbClr val="8C600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46.5%</a:t>
            </a:r>
          </a:p>
        </p:txBody>
      </p:sp>
      <p:sp>
        <p:nvSpPr>
          <p:cNvPr id="97" name="TextBox 15">
            <a:extLst>
              <a:ext uri="{FF2B5EF4-FFF2-40B4-BE49-F238E27FC236}">
                <a16:creationId xmlns:a16="http://schemas.microsoft.com/office/drawing/2014/main" id="{4D48870D-1D21-4F6F-AD7B-A2B369BE27F3}"/>
              </a:ext>
            </a:extLst>
          </p:cNvPr>
          <p:cNvSpPr txBox="1"/>
          <p:nvPr/>
        </p:nvSpPr>
        <p:spPr>
          <a:xfrm>
            <a:off x="17208527" y="9326039"/>
            <a:ext cx="2436121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828434">
              <a:buClrTx/>
              <a:buFontTx/>
              <a:buNone/>
            </a:pPr>
            <a:r>
              <a:rPr lang="en-US" sz="20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EJECUCIÓN</a:t>
            </a:r>
          </a:p>
        </p:txBody>
      </p:sp>
      <p:sp>
        <p:nvSpPr>
          <p:cNvPr id="98" name="Rounded Rectangle 13">
            <a:extLst>
              <a:ext uri="{FF2B5EF4-FFF2-40B4-BE49-F238E27FC236}">
                <a16:creationId xmlns:a16="http://schemas.microsoft.com/office/drawing/2014/main" id="{A6291A11-E947-4DDC-871F-A20296B7741E}"/>
              </a:ext>
            </a:extLst>
          </p:cNvPr>
          <p:cNvSpPr/>
          <p:nvPr/>
        </p:nvSpPr>
        <p:spPr>
          <a:xfrm>
            <a:off x="1130238" y="12093347"/>
            <a:ext cx="8603361" cy="1042937"/>
          </a:xfrm>
          <a:prstGeom prst="roundRect">
            <a:avLst>
              <a:gd name="adj" fmla="val 1282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9" name="TextBox 19">
            <a:extLst>
              <a:ext uri="{FF2B5EF4-FFF2-40B4-BE49-F238E27FC236}">
                <a16:creationId xmlns:a16="http://schemas.microsoft.com/office/drawing/2014/main" id="{8C2119E5-C62D-4425-ACE3-26FEF92CE986}"/>
              </a:ext>
            </a:extLst>
          </p:cNvPr>
          <p:cNvSpPr txBox="1"/>
          <p:nvPr/>
        </p:nvSpPr>
        <p:spPr>
          <a:xfrm>
            <a:off x="1469346" y="12126972"/>
            <a:ext cx="1889639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11</a:t>
            </a:r>
          </a:p>
        </p:txBody>
      </p:sp>
      <p:sp>
        <p:nvSpPr>
          <p:cNvPr id="100" name="TextBox 57">
            <a:extLst>
              <a:ext uri="{FF2B5EF4-FFF2-40B4-BE49-F238E27FC236}">
                <a16:creationId xmlns:a16="http://schemas.microsoft.com/office/drawing/2014/main" id="{BA9DEDFF-7C0B-46FB-815D-7903B2DFF545}"/>
              </a:ext>
            </a:extLst>
          </p:cNvPr>
          <p:cNvSpPr txBox="1"/>
          <p:nvPr/>
        </p:nvSpPr>
        <p:spPr>
          <a:xfrm>
            <a:off x="3773827" y="12078027"/>
            <a:ext cx="5714449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32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Publicaciones</a:t>
            </a:r>
            <a:r>
              <a:rPr lang="en-US" sz="32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 </a:t>
            </a:r>
            <a:r>
              <a:rPr lang="en-US" sz="32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través</a:t>
            </a:r>
            <a:r>
              <a:rPr lang="en-US" sz="32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 Newsletter (550,000 emails). </a:t>
            </a:r>
          </a:p>
        </p:txBody>
      </p:sp>
      <p:sp>
        <p:nvSpPr>
          <p:cNvPr id="104" name="TextBox 15">
            <a:extLst>
              <a:ext uri="{FF2B5EF4-FFF2-40B4-BE49-F238E27FC236}">
                <a16:creationId xmlns:a16="http://schemas.microsoft.com/office/drawing/2014/main" id="{BFB42B29-685C-493D-89F9-5E5644B54E34}"/>
              </a:ext>
            </a:extLst>
          </p:cNvPr>
          <p:cNvSpPr txBox="1"/>
          <p:nvPr/>
        </p:nvSpPr>
        <p:spPr>
          <a:xfrm>
            <a:off x="1210058" y="4263795"/>
            <a:ext cx="1981633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$210,000</a:t>
            </a:r>
          </a:p>
        </p:txBody>
      </p:sp>
      <p:sp>
        <p:nvSpPr>
          <p:cNvPr id="105" name="TextBox 15">
            <a:extLst>
              <a:ext uri="{FF2B5EF4-FFF2-40B4-BE49-F238E27FC236}">
                <a16:creationId xmlns:a16="http://schemas.microsoft.com/office/drawing/2014/main" id="{6C9DE70F-BC3D-4B7B-A3B0-4DA3C60ED309}"/>
              </a:ext>
            </a:extLst>
          </p:cNvPr>
          <p:cNvSpPr txBox="1"/>
          <p:nvPr/>
        </p:nvSpPr>
        <p:spPr>
          <a:xfrm>
            <a:off x="1872992" y="12795390"/>
            <a:ext cx="1160895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12</a:t>
            </a:r>
          </a:p>
        </p:txBody>
      </p:sp>
      <p:sp>
        <p:nvSpPr>
          <p:cNvPr id="106" name="TextBox 15">
            <a:extLst>
              <a:ext uri="{FF2B5EF4-FFF2-40B4-BE49-F238E27FC236}">
                <a16:creationId xmlns:a16="http://schemas.microsoft.com/office/drawing/2014/main" id="{95267D04-C963-409C-A815-CC2039D85F7C}"/>
              </a:ext>
            </a:extLst>
          </p:cNvPr>
          <p:cNvSpPr txBox="1"/>
          <p:nvPr/>
        </p:nvSpPr>
        <p:spPr>
          <a:xfrm>
            <a:off x="2408715" y="10234247"/>
            <a:ext cx="2081019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13,200	 </a:t>
            </a:r>
          </a:p>
        </p:txBody>
      </p:sp>
      <p:sp>
        <p:nvSpPr>
          <p:cNvPr id="107" name="TextBox 15">
            <a:extLst>
              <a:ext uri="{FF2B5EF4-FFF2-40B4-BE49-F238E27FC236}">
                <a16:creationId xmlns:a16="http://schemas.microsoft.com/office/drawing/2014/main" id="{171B1826-ABCC-4436-A8A9-548B9E68EC9D}"/>
              </a:ext>
            </a:extLst>
          </p:cNvPr>
          <p:cNvSpPr txBox="1"/>
          <p:nvPr/>
        </p:nvSpPr>
        <p:spPr>
          <a:xfrm>
            <a:off x="2238587" y="11507309"/>
            <a:ext cx="1564852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2,700</a:t>
            </a:r>
          </a:p>
        </p:txBody>
      </p:sp>
      <p:sp>
        <p:nvSpPr>
          <p:cNvPr id="108" name="TextBox 15">
            <a:extLst>
              <a:ext uri="{FF2B5EF4-FFF2-40B4-BE49-F238E27FC236}">
                <a16:creationId xmlns:a16="http://schemas.microsoft.com/office/drawing/2014/main" id="{6D970F01-B266-49E7-8ACC-1FE779310E22}"/>
              </a:ext>
            </a:extLst>
          </p:cNvPr>
          <p:cNvSpPr txBox="1"/>
          <p:nvPr/>
        </p:nvSpPr>
        <p:spPr>
          <a:xfrm>
            <a:off x="1938229" y="7464515"/>
            <a:ext cx="1242648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8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80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8A87C1A2-9749-7EB2-EF69-2173BA2F6965}"/>
              </a:ext>
            </a:extLst>
          </p:cNvPr>
          <p:cNvSpPr txBox="1"/>
          <p:nvPr/>
        </p:nvSpPr>
        <p:spPr>
          <a:xfrm>
            <a:off x="2743197" y="4739929"/>
            <a:ext cx="59747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SV" sz="32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Televisión $146,500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SV" sz="32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Prensa escrita $18,700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SV" sz="32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Radio $4,632</a:t>
            </a:r>
          </a:p>
        </p:txBody>
      </p:sp>
      <p:sp>
        <p:nvSpPr>
          <p:cNvPr id="58" name="Rounded Rectangle 12">
            <a:extLst>
              <a:ext uri="{FF2B5EF4-FFF2-40B4-BE49-F238E27FC236}">
                <a16:creationId xmlns:a16="http://schemas.microsoft.com/office/drawing/2014/main" id="{ACD6B8F9-1927-17D7-5799-287D92E8A0DD}"/>
              </a:ext>
            </a:extLst>
          </p:cNvPr>
          <p:cNvSpPr/>
          <p:nvPr/>
        </p:nvSpPr>
        <p:spPr>
          <a:xfrm>
            <a:off x="18110168" y="4156128"/>
            <a:ext cx="5979156" cy="1556327"/>
          </a:xfrm>
          <a:prstGeom prst="roundRect">
            <a:avLst>
              <a:gd name="adj" fmla="val 1282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259F6235-6FFD-2B06-34C5-EE3981519A6C}"/>
              </a:ext>
            </a:extLst>
          </p:cNvPr>
          <p:cNvSpPr txBox="1"/>
          <p:nvPr/>
        </p:nvSpPr>
        <p:spPr>
          <a:xfrm>
            <a:off x="19869332" y="4887981"/>
            <a:ext cx="3168960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246,142</a:t>
            </a:r>
          </a:p>
        </p:txBody>
      </p:sp>
      <p:sp>
        <p:nvSpPr>
          <p:cNvPr id="60" name="TextBox 57">
            <a:extLst>
              <a:ext uri="{FF2B5EF4-FFF2-40B4-BE49-F238E27FC236}">
                <a16:creationId xmlns:a16="http://schemas.microsoft.com/office/drawing/2014/main" id="{7C14A0CE-B678-9BC7-18D4-83B3FE5186C3}"/>
              </a:ext>
            </a:extLst>
          </p:cNvPr>
          <p:cNvSpPr txBox="1"/>
          <p:nvPr/>
        </p:nvSpPr>
        <p:spPr>
          <a:xfrm>
            <a:off x="18706368" y="4332624"/>
            <a:ext cx="4778522" cy="42755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500"/>
              </a:lnSpc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SEGUIDORES / FANS INSAFORP</a:t>
            </a: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5C28CE38-76CF-65FE-5BBD-6D5AF4B095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920" y="4886816"/>
            <a:ext cx="599587" cy="599587"/>
          </a:xfrm>
          <a:prstGeom prst="rect">
            <a:avLst/>
          </a:prstGeom>
        </p:spPr>
      </p:pic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EE27B33B-2949-D5CF-C312-799CAB4F4358}"/>
              </a:ext>
            </a:extLst>
          </p:cNvPr>
          <p:cNvSpPr/>
          <p:nvPr/>
        </p:nvSpPr>
        <p:spPr>
          <a:xfrm>
            <a:off x="18053871" y="6018310"/>
            <a:ext cx="5987389" cy="1844363"/>
          </a:xfrm>
          <a:prstGeom prst="roundRect">
            <a:avLst>
              <a:gd name="adj" fmla="val 1282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2" name="TextBox 19">
            <a:extLst>
              <a:ext uri="{FF2B5EF4-FFF2-40B4-BE49-F238E27FC236}">
                <a16:creationId xmlns:a16="http://schemas.microsoft.com/office/drawing/2014/main" id="{FE136146-A47C-EBA2-70D8-F6EB98A74AFB}"/>
              </a:ext>
            </a:extLst>
          </p:cNvPr>
          <p:cNvSpPr txBox="1"/>
          <p:nvPr/>
        </p:nvSpPr>
        <p:spPr>
          <a:xfrm>
            <a:off x="17964005" y="6548757"/>
            <a:ext cx="6296723" cy="12870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387,603 </a:t>
            </a:r>
          </a:p>
          <a:p>
            <a:pPr algn="ctr"/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VISUALIZACIONES </a:t>
            </a:r>
            <a:endParaRPr lang="en-US" sz="5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3" name="TextBox 57">
            <a:extLst>
              <a:ext uri="{FF2B5EF4-FFF2-40B4-BE49-F238E27FC236}">
                <a16:creationId xmlns:a16="http://schemas.microsoft.com/office/drawing/2014/main" id="{CEEA761A-47F0-156E-263C-09A8E1EB473E}"/>
              </a:ext>
            </a:extLst>
          </p:cNvPr>
          <p:cNvSpPr txBox="1"/>
          <p:nvPr/>
        </p:nvSpPr>
        <p:spPr>
          <a:xfrm>
            <a:off x="18412029" y="6116662"/>
            <a:ext cx="5500504" cy="3939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500"/>
              </a:lnSpc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CANAL YOUTUBE</a:t>
            </a:r>
          </a:p>
        </p:txBody>
      </p:sp>
      <p:sp>
        <p:nvSpPr>
          <p:cNvPr id="101" name="Freeform 313">
            <a:extLst>
              <a:ext uri="{FF2B5EF4-FFF2-40B4-BE49-F238E27FC236}">
                <a16:creationId xmlns:a16="http://schemas.microsoft.com/office/drawing/2014/main" id="{C8216B71-9285-685B-B9BA-B98D9FECE85F}"/>
              </a:ext>
            </a:extLst>
          </p:cNvPr>
          <p:cNvSpPr>
            <a:spLocks noEditPoints="1"/>
          </p:cNvSpPr>
          <p:nvPr/>
        </p:nvSpPr>
        <p:spPr bwMode="auto">
          <a:xfrm>
            <a:off x="18879788" y="6010423"/>
            <a:ext cx="640599" cy="601015"/>
          </a:xfrm>
          <a:custGeom>
            <a:avLst/>
            <a:gdLst>
              <a:gd name="T0" fmla="*/ 86 w 176"/>
              <a:gd name="T1" fmla="*/ 72 h 176"/>
              <a:gd name="T2" fmla="*/ 93 w 176"/>
              <a:gd name="T3" fmla="*/ 54 h 176"/>
              <a:gd name="T4" fmla="*/ 84 w 176"/>
              <a:gd name="T5" fmla="*/ 48 h 176"/>
              <a:gd name="T6" fmla="*/ 78 w 176"/>
              <a:gd name="T7" fmla="*/ 65 h 176"/>
              <a:gd name="T8" fmla="*/ 83 w 176"/>
              <a:gd name="T9" fmla="*/ 54 h 176"/>
              <a:gd name="T10" fmla="*/ 88 w 176"/>
              <a:gd name="T11" fmla="*/ 54 h 176"/>
              <a:gd name="T12" fmla="*/ 85 w 176"/>
              <a:gd name="T13" fmla="*/ 68 h 176"/>
              <a:gd name="T14" fmla="*/ 83 w 176"/>
              <a:gd name="T15" fmla="*/ 54 h 176"/>
              <a:gd name="T16" fmla="*/ 107 w 176"/>
              <a:gd name="T17" fmla="*/ 69 h 176"/>
              <a:gd name="T18" fmla="*/ 112 w 176"/>
              <a:gd name="T19" fmla="*/ 71 h 176"/>
              <a:gd name="T20" fmla="*/ 107 w 176"/>
              <a:gd name="T21" fmla="*/ 48 h 176"/>
              <a:gd name="T22" fmla="*/ 104 w 176"/>
              <a:gd name="T23" fmla="*/ 68 h 176"/>
              <a:gd name="T24" fmla="*/ 102 w 176"/>
              <a:gd name="T25" fmla="*/ 48 h 176"/>
              <a:gd name="T26" fmla="*/ 97 w 176"/>
              <a:gd name="T27" fmla="*/ 68 h 176"/>
              <a:gd name="T28" fmla="*/ 65 w 176"/>
              <a:gd name="T29" fmla="*/ 71 h 176"/>
              <a:gd name="T30" fmla="*/ 71 w 176"/>
              <a:gd name="T31" fmla="*/ 59 h 176"/>
              <a:gd name="T32" fmla="*/ 72 w 176"/>
              <a:gd name="T33" fmla="*/ 40 h 176"/>
              <a:gd name="T34" fmla="*/ 64 w 176"/>
              <a:gd name="T35" fmla="*/ 40 h 176"/>
              <a:gd name="T36" fmla="*/ 65 w 176"/>
              <a:gd name="T37" fmla="*/ 59 h 176"/>
              <a:gd name="T38" fmla="*/ 98 w 176"/>
              <a:gd name="T39" fmla="*/ 99 h 176"/>
              <a:gd name="T40" fmla="*/ 95 w 176"/>
              <a:gd name="T41" fmla="*/ 116 h 176"/>
              <a:gd name="T42" fmla="*/ 100 w 176"/>
              <a:gd name="T43" fmla="*/ 115 h 176"/>
              <a:gd name="T44" fmla="*/ 98 w 176"/>
              <a:gd name="T45" fmla="*/ 99 h 176"/>
              <a:gd name="T46" fmla="*/ 0 w 176"/>
              <a:gd name="T47" fmla="*/ 88 h 176"/>
              <a:gd name="T48" fmla="*/ 176 w 176"/>
              <a:gd name="T49" fmla="*/ 88 h 176"/>
              <a:gd name="T50" fmla="*/ 88 w 176"/>
              <a:gd name="T51" fmla="*/ 168 h 176"/>
              <a:gd name="T52" fmla="*/ 88 w 176"/>
              <a:gd name="T53" fmla="*/ 8 h 176"/>
              <a:gd name="T54" fmla="*/ 88 w 176"/>
              <a:gd name="T55" fmla="*/ 168 h 176"/>
              <a:gd name="T56" fmla="*/ 88 w 176"/>
              <a:gd name="T57" fmla="*/ 76 h 176"/>
              <a:gd name="T58" fmla="*/ 45 w 176"/>
              <a:gd name="T59" fmla="*/ 89 h 176"/>
              <a:gd name="T60" fmla="*/ 45 w 176"/>
              <a:gd name="T61" fmla="*/ 119 h 176"/>
              <a:gd name="T62" fmla="*/ 88 w 176"/>
              <a:gd name="T63" fmla="*/ 132 h 176"/>
              <a:gd name="T64" fmla="*/ 131 w 176"/>
              <a:gd name="T65" fmla="*/ 119 h 176"/>
              <a:gd name="T66" fmla="*/ 131 w 176"/>
              <a:gd name="T67" fmla="*/ 89 h 176"/>
              <a:gd name="T68" fmla="*/ 70 w 176"/>
              <a:gd name="T69" fmla="*/ 90 h 176"/>
              <a:gd name="T70" fmla="*/ 64 w 176"/>
              <a:gd name="T71" fmla="*/ 121 h 176"/>
              <a:gd name="T72" fmla="*/ 58 w 176"/>
              <a:gd name="T73" fmla="*/ 90 h 176"/>
              <a:gd name="T74" fmla="*/ 52 w 176"/>
              <a:gd name="T75" fmla="*/ 85 h 176"/>
              <a:gd name="T76" fmla="*/ 70 w 176"/>
              <a:gd name="T77" fmla="*/ 90 h 176"/>
              <a:gd name="T78" fmla="*/ 81 w 176"/>
              <a:gd name="T79" fmla="*/ 121 h 176"/>
              <a:gd name="T80" fmla="*/ 75 w 176"/>
              <a:gd name="T81" fmla="*/ 122 h 176"/>
              <a:gd name="T82" fmla="*/ 71 w 176"/>
              <a:gd name="T83" fmla="*/ 94 h 176"/>
              <a:gd name="T84" fmla="*/ 76 w 176"/>
              <a:gd name="T85" fmla="*/ 117 h 176"/>
              <a:gd name="T86" fmla="*/ 81 w 176"/>
              <a:gd name="T87" fmla="*/ 116 h 176"/>
              <a:gd name="T88" fmla="*/ 86 w 176"/>
              <a:gd name="T89" fmla="*/ 94 h 176"/>
              <a:gd name="T90" fmla="*/ 105 w 176"/>
              <a:gd name="T91" fmla="*/ 115 h 176"/>
              <a:gd name="T92" fmla="*/ 95 w 176"/>
              <a:gd name="T93" fmla="*/ 119 h 176"/>
              <a:gd name="T94" fmla="*/ 90 w 176"/>
              <a:gd name="T95" fmla="*/ 121 h 176"/>
              <a:gd name="T96" fmla="*/ 95 w 176"/>
              <a:gd name="T97" fmla="*/ 85 h 176"/>
              <a:gd name="T98" fmla="*/ 101 w 176"/>
              <a:gd name="T99" fmla="*/ 94 h 176"/>
              <a:gd name="T100" fmla="*/ 105 w 176"/>
              <a:gd name="T101" fmla="*/ 115 h 176"/>
              <a:gd name="T102" fmla="*/ 125 w 176"/>
              <a:gd name="T103" fmla="*/ 109 h 176"/>
              <a:gd name="T104" fmla="*/ 114 w 176"/>
              <a:gd name="T105" fmla="*/ 115 h 176"/>
              <a:gd name="T106" fmla="*/ 119 w 176"/>
              <a:gd name="T107" fmla="*/ 115 h 176"/>
              <a:gd name="T108" fmla="*/ 125 w 176"/>
              <a:gd name="T109" fmla="*/ 112 h 176"/>
              <a:gd name="T110" fmla="*/ 117 w 176"/>
              <a:gd name="T111" fmla="*/ 122 h 176"/>
              <a:gd name="T112" fmla="*/ 109 w 176"/>
              <a:gd name="T113" fmla="*/ 101 h 176"/>
              <a:gd name="T114" fmla="*/ 125 w 176"/>
              <a:gd name="T115" fmla="*/ 101 h 176"/>
              <a:gd name="T116" fmla="*/ 114 w 176"/>
              <a:gd name="T117" fmla="*/ 101 h 176"/>
              <a:gd name="T118" fmla="*/ 119 w 176"/>
              <a:gd name="T119" fmla="*/ 105 h 176"/>
              <a:gd name="T120" fmla="*/ 117 w 176"/>
              <a:gd name="T121" fmla="*/ 9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84" y="72"/>
                </a:moveTo>
                <a:cubicBezTo>
                  <a:pt x="86" y="72"/>
                  <a:pt x="86" y="72"/>
                  <a:pt x="86" y="72"/>
                </a:cubicBezTo>
                <a:cubicBezTo>
                  <a:pt x="90" y="72"/>
                  <a:pt x="93" y="69"/>
                  <a:pt x="93" y="65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1"/>
                  <a:pt x="90" y="48"/>
                  <a:pt x="86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1" y="48"/>
                  <a:pt x="78" y="51"/>
                  <a:pt x="78" y="54"/>
                </a:cubicBezTo>
                <a:cubicBezTo>
                  <a:pt x="78" y="65"/>
                  <a:pt x="78" y="65"/>
                  <a:pt x="78" y="65"/>
                </a:cubicBezTo>
                <a:cubicBezTo>
                  <a:pt x="78" y="69"/>
                  <a:pt x="81" y="72"/>
                  <a:pt x="84" y="72"/>
                </a:cubicBezTo>
                <a:moveTo>
                  <a:pt x="83" y="54"/>
                </a:moveTo>
                <a:cubicBezTo>
                  <a:pt x="83" y="53"/>
                  <a:pt x="84" y="52"/>
                  <a:pt x="85" y="52"/>
                </a:cubicBezTo>
                <a:cubicBezTo>
                  <a:pt x="87" y="52"/>
                  <a:pt x="88" y="53"/>
                  <a:pt x="88" y="54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7"/>
                  <a:pt x="87" y="68"/>
                  <a:pt x="85" y="68"/>
                </a:cubicBezTo>
                <a:cubicBezTo>
                  <a:pt x="84" y="68"/>
                  <a:pt x="83" y="67"/>
                  <a:pt x="83" y="66"/>
                </a:cubicBezTo>
                <a:lnTo>
                  <a:pt x="83" y="54"/>
                </a:lnTo>
                <a:close/>
                <a:moveTo>
                  <a:pt x="101" y="72"/>
                </a:moveTo>
                <a:cubicBezTo>
                  <a:pt x="104" y="72"/>
                  <a:pt x="107" y="69"/>
                  <a:pt x="107" y="69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6"/>
                  <a:pt x="106" y="68"/>
                  <a:pt x="104" y="68"/>
                </a:cubicBezTo>
                <a:cubicBezTo>
                  <a:pt x="102" y="68"/>
                  <a:pt x="102" y="67"/>
                  <a:pt x="102" y="6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8"/>
                  <a:pt x="98" y="72"/>
                  <a:pt x="101" y="72"/>
                </a:cubicBezTo>
                <a:moveTo>
                  <a:pt x="65" y="71"/>
                </a:moveTo>
                <a:cubicBezTo>
                  <a:pt x="71" y="71"/>
                  <a:pt x="71" y="71"/>
                  <a:pt x="71" y="71"/>
                </a:cubicBezTo>
                <a:cubicBezTo>
                  <a:pt x="71" y="59"/>
                  <a:pt x="71" y="59"/>
                  <a:pt x="71" y="59"/>
                </a:cubicBezTo>
                <a:cubicBezTo>
                  <a:pt x="77" y="40"/>
                  <a:pt x="77" y="40"/>
                  <a:pt x="77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68" y="52"/>
                  <a:pt x="68" y="52"/>
                  <a:pt x="68" y="52"/>
                </a:cubicBezTo>
                <a:cubicBezTo>
                  <a:pt x="64" y="40"/>
                  <a:pt x="64" y="40"/>
                  <a:pt x="64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65" y="59"/>
                  <a:pt x="65" y="59"/>
                  <a:pt x="65" y="59"/>
                </a:cubicBezTo>
                <a:lnTo>
                  <a:pt x="65" y="71"/>
                </a:lnTo>
                <a:close/>
                <a:moveTo>
                  <a:pt x="98" y="99"/>
                </a:moveTo>
                <a:cubicBezTo>
                  <a:pt x="97" y="99"/>
                  <a:pt x="96" y="99"/>
                  <a:pt x="95" y="100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96" y="117"/>
                  <a:pt x="97" y="117"/>
                  <a:pt x="98" y="117"/>
                </a:cubicBezTo>
                <a:cubicBezTo>
                  <a:pt x="100" y="117"/>
                  <a:pt x="100" y="115"/>
                  <a:pt x="100" y="115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101"/>
                  <a:pt x="100" y="99"/>
                  <a:pt x="98" y="99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18" y="77"/>
                </a:moveTo>
                <a:cubicBezTo>
                  <a:pt x="118" y="77"/>
                  <a:pt x="103" y="76"/>
                  <a:pt x="88" y="76"/>
                </a:cubicBezTo>
                <a:cubicBezTo>
                  <a:pt x="73" y="76"/>
                  <a:pt x="58" y="77"/>
                  <a:pt x="58" y="77"/>
                </a:cubicBezTo>
                <a:cubicBezTo>
                  <a:pt x="51" y="77"/>
                  <a:pt x="45" y="82"/>
                  <a:pt x="45" y="89"/>
                </a:cubicBezTo>
                <a:cubicBezTo>
                  <a:pt x="45" y="89"/>
                  <a:pt x="44" y="96"/>
                  <a:pt x="44" y="104"/>
                </a:cubicBezTo>
                <a:cubicBezTo>
                  <a:pt x="44" y="112"/>
                  <a:pt x="45" y="119"/>
                  <a:pt x="45" y="119"/>
                </a:cubicBezTo>
                <a:cubicBezTo>
                  <a:pt x="45" y="126"/>
                  <a:pt x="51" y="131"/>
                  <a:pt x="58" y="131"/>
                </a:cubicBezTo>
                <a:cubicBezTo>
                  <a:pt x="58" y="131"/>
                  <a:pt x="73" y="132"/>
                  <a:pt x="88" y="132"/>
                </a:cubicBezTo>
                <a:cubicBezTo>
                  <a:pt x="103" y="132"/>
                  <a:pt x="118" y="131"/>
                  <a:pt x="118" y="131"/>
                </a:cubicBezTo>
                <a:cubicBezTo>
                  <a:pt x="125" y="131"/>
                  <a:pt x="131" y="126"/>
                  <a:pt x="131" y="119"/>
                </a:cubicBezTo>
                <a:cubicBezTo>
                  <a:pt x="131" y="119"/>
                  <a:pt x="132" y="112"/>
                  <a:pt x="132" y="104"/>
                </a:cubicBezTo>
                <a:cubicBezTo>
                  <a:pt x="132" y="96"/>
                  <a:pt x="131" y="89"/>
                  <a:pt x="131" y="89"/>
                </a:cubicBezTo>
                <a:cubicBezTo>
                  <a:pt x="131" y="82"/>
                  <a:pt x="125" y="77"/>
                  <a:pt x="118" y="77"/>
                </a:cubicBezTo>
                <a:moveTo>
                  <a:pt x="70" y="90"/>
                </a:moveTo>
                <a:cubicBezTo>
                  <a:pt x="64" y="90"/>
                  <a:pt x="64" y="90"/>
                  <a:pt x="64" y="90"/>
                </a:cubicBezTo>
                <a:cubicBezTo>
                  <a:pt x="64" y="121"/>
                  <a:pt x="64" y="121"/>
                  <a:pt x="64" y="121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8" y="90"/>
                  <a:pt x="58" y="90"/>
                  <a:pt x="58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85"/>
                  <a:pt x="52" y="85"/>
                  <a:pt x="52" y="85"/>
                </a:cubicBezTo>
                <a:cubicBezTo>
                  <a:pt x="70" y="85"/>
                  <a:pt x="70" y="85"/>
                  <a:pt x="70" y="85"/>
                </a:cubicBezTo>
                <a:lnTo>
                  <a:pt x="70" y="90"/>
                </a:lnTo>
                <a:close/>
                <a:moveTo>
                  <a:pt x="86" y="121"/>
                </a:moveTo>
                <a:cubicBezTo>
                  <a:pt x="81" y="121"/>
                  <a:pt x="81" y="121"/>
                  <a:pt x="81" y="121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1" y="119"/>
                  <a:pt x="78" y="122"/>
                  <a:pt x="75" y="122"/>
                </a:cubicBezTo>
                <a:cubicBezTo>
                  <a:pt x="71" y="122"/>
                  <a:pt x="71" y="119"/>
                  <a:pt x="71" y="119"/>
                </a:cubicBezTo>
                <a:cubicBezTo>
                  <a:pt x="71" y="94"/>
                  <a:pt x="71" y="94"/>
                  <a:pt x="71" y="94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6" y="117"/>
                  <a:pt x="76" y="118"/>
                  <a:pt x="77" y="118"/>
                </a:cubicBezTo>
                <a:cubicBezTo>
                  <a:pt x="79" y="118"/>
                  <a:pt x="81" y="116"/>
                  <a:pt x="81" y="116"/>
                </a:cubicBezTo>
                <a:cubicBezTo>
                  <a:pt x="81" y="94"/>
                  <a:pt x="81" y="94"/>
                  <a:pt x="81" y="94"/>
                </a:cubicBezTo>
                <a:cubicBezTo>
                  <a:pt x="86" y="94"/>
                  <a:pt x="86" y="94"/>
                  <a:pt x="86" y="94"/>
                </a:cubicBezTo>
                <a:lnTo>
                  <a:pt x="86" y="121"/>
                </a:lnTo>
                <a:close/>
                <a:moveTo>
                  <a:pt x="105" y="115"/>
                </a:moveTo>
                <a:cubicBezTo>
                  <a:pt x="105" y="115"/>
                  <a:pt x="105" y="122"/>
                  <a:pt x="101" y="122"/>
                </a:cubicBezTo>
                <a:cubicBezTo>
                  <a:pt x="98" y="122"/>
                  <a:pt x="96" y="120"/>
                  <a:pt x="95" y="119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90" y="85"/>
                  <a:pt x="90" y="85"/>
                  <a:pt x="90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97"/>
                  <a:pt x="95" y="97"/>
                  <a:pt x="95" y="97"/>
                </a:cubicBezTo>
                <a:cubicBezTo>
                  <a:pt x="96" y="96"/>
                  <a:pt x="98" y="94"/>
                  <a:pt x="101" y="94"/>
                </a:cubicBezTo>
                <a:cubicBezTo>
                  <a:pt x="104" y="94"/>
                  <a:pt x="105" y="97"/>
                  <a:pt x="105" y="100"/>
                </a:cubicBezTo>
                <a:lnTo>
                  <a:pt x="105" y="115"/>
                </a:lnTo>
                <a:close/>
                <a:moveTo>
                  <a:pt x="125" y="101"/>
                </a:moveTo>
                <a:cubicBezTo>
                  <a:pt x="125" y="109"/>
                  <a:pt x="125" y="109"/>
                  <a:pt x="125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15"/>
                  <a:pt x="114" y="117"/>
                  <a:pt x="117" y="117"/>
                </a:cubicBezTo>
                <a:cubicBezTo>
                  <a:pt x="119" y="117"/>
                  <a:pt x="119" y="115"/>
                  <a:pt x="119" y="115"/>
                </a:cubicBezTo>
                <a:cubicBezTo>
                  <a:pt x="119" y="112"/>
                  <a:pt x="119" y="112"/>
                  <a:pt x="119" y="112"/>
                </a:cubicBezTo>
                <a:cubicBezTo>
                  <a:pt x="125" y="112"/>
                  <a:pt x="125" y="112"/>
                  <a:pt x="125" y="112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5" y="116"/>
                  <a:pt x="124" y="122"/>
                  <a:pt x="117" y="122"/>
                </a:cubicBezTo>
                <a:cubicBezTo>
                  <a:pt x="111" y="122"/>
                  <a:pt x="109" y="116"/>
                  <a:pt x="109" y="116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94"/>
                  <a:pt x="117" y="94"/>
                </a:cubicBezTo>
                <a:cubicBezTo>
                  <a:pt x="125" y="94"/>
                  <a:pt x="125" y="101"/>
                  <a:pt x="125" y="101"/>
                </a:cubicBezTo>
                <a:moveTo>
                  <a:pt x="117" y="99"/>
                </a:moveTo>
                <a:cubicBezTo>
                  <a:pt x="114" y="99"/>
                  <a:pt x="114" y="101"/>
                  <a:pt x="114" y="101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19" y="99"/>
                  <a:pt x="117" y="99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95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4439377" y="1152486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Gerencia de </a:t>
            </a:r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TECNOLOGÍAS DE LA INFORMACIÓN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51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705417" y="10617181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839647" y="560755"/>
            <a:ext cx="2053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</a:t>
            </a:r>
            <a:r>
              <a:rPr kumimoji="0" lang="es-SV" sz="54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lang="es-SV" sz="54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Gerencia de Tecnología de la Información</a:t>
            </a:r>
            <a:endParaRPr kumimoji="0" lang="es-419" sz="54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2231528" y="1431102"/>
            <a:ext cx="1210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58" name="TextBox 15">
            <a:extLst>
              <a:ext uri="{FF2B5EF4-FFF2-40B4-BE49-F238E27FC236}">
                <a16:creationId xmlns:a16="http://schemas.microsoft.com/office/drawing/2014/main" id="{DBBB05F8-ED1E-4A60-9FF3-C7AEA0FE3268}"/>
              </a:ext>
            </a:extLst>
          </p:cNvPr>
          <p:cNvSpPr txBox="1"/>
          <p:nvPr/>
        </p:nvSpPr>
        <p:spPr>
          <a:xfrm>
            <a:off x="453394" y="2617123"/>
            <a:ext cx="9587527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REQUERIMIENTOS RECIBIDOS / ATENDIDOS </a:t>
            </a:r>
          </a:p>
        </p:txBody>
      </p:sp>
      <p:graphicFrame>
        <p:nvGraphicFramePr>
          <p:cNvPr id="59" name="Chart 25">
            <a:extLst>
              <a:ext uri="{FF2B5EF4-FFF2-40B4-BE49-F238E27FC236}">
                <a16:creationId xmlns:a16="http://schemas.microsoft.com/office/drawing/2014/main" id="{50CB2290-CD57-4F4A-9D3C-E299889A3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487436"/>
              </p:ext>
            </p:extLst>
          </p:nvPr>
        </p:nvGraphicFramePr>
        <p:xfrm>
          <a:off x="555122" y="3137730"/>
          <a:ext cx="11158379" cy="4326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" name="TextBox 52">
            <a:extLst>
              <a:ext uri="{FF2B5EF4-FFF2-40B4-BE49-F238E27FC236}">
                <a16:creationId xmlns:a16="http://schemas.microsoft.com/office/drawing/2014/main" id="{08C98B34-77E6-4D68-A3A7-D89FA0E53ACF}"/>
              </a:ext>
            </a:extLst>
          </p:cNvPr>
          <p:cNvSpPr txBox="1"/>
          <p:nvPr/>
        </p:nvSpPr>
        <p:spPr>
          <a:xfrm>
            <a:off x="15719169" y="7734505"/>
            <a:ext cx="4443297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MONTO EJECUTADO</a:t>
            </a:r>
          </a:p>
        </p:txBody>
      </p:sp>
      <p:graphicFrame>
        <p:nvGraphicFramePr>
          <p:cNvPr id="78" name="Chart 25">
            <a:extLst>
              <a:ext uri="{FF2B5EF4-FFF2-40B4-BE49-F238E27FC236}">
                <a16:creationId xmlns:a16="http://schemas.microsoft.com/office/drawing/2014/main" id="{11E8F51A-44AE-4C44-A660-7CE983A9D9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354264"/>
              </p:ext>
            </p:extLst>
          </p:nvPr>
        </p:nvGraphicFramePr>
        <p:xfrm>
          <a:off x="14327643" y="8535609"/>
          <a:ext cx="7965429" cy="4960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0" name="Grupo 5">
            <a:extLst>
              <a:ext uri="{FF2B5EF4-FFF2-40B4-BE49-F238E27FC236}">
                <a16:creationId xmlns:a16="http://schemas.microsoft.com/office/drawing/2014/main" id="{3FD66502-50D5-48B9-8370-BF4C4D123BD1}"/>
              </a:ext>
            </a:extLst>
          </p:cNvPr>
          <p:cNvGrpSpPr/>
          <p:nvPr/>
        </p:nvGrpSpPr>
        <p:grpSpPr>
          <a:xfrm>
            <a:off x="18880293" y="8853344"/>
            <a:ext cx="2436121" cy="828297"/>
            <a:chOff x="21616952" y="8644624"/>
            <a:chExt cx="2436121" cy="828297"/>
          </a:xfrm>
        </p:grpSpPr>
        <p:sp>
          <p:nvSpPr>
            <p:cNvPr id="81" name="TextBox 18">
              <a:extLst>
                <a:ext uri="{FF2B5EF4-FFF2-40B4-BE49-F238E27FC236}">
                  <a16:creationId xmlns:a16="http://schemas.microsoft.com/office/drawing/2014/main" id="{4EB8C3FA-508B-4D39-A4D6-C418C412B009}"/>
                </a:ext>
              </a:extLst>
            </p:cNvPr>
            <p:cNvSpPr txBox="1"/>
            <p:nvPr/>
          </p:nvSpPr>
          <p:spPr>
            <a:xfrm>
              <a:off x="22483795" y="8644624"/>
              <a:ext cx="1297150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1828434">
                <a:buClrTx/>
              </a:pPr>
              <a:r>
                <a:rPr lang="en-US" sz="2800" b="1" kern="1200">
                  <a:solidFill>
                    <a:srgbClr val="25284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45.9%</a:t>
              </a:r>
            </a:p>
          </p:txBody>
        </p:sp>
        <p:sp>
          <p:nvSpPr>
            <p:cNvPr id="82" name="TextBox 15">
              <a:extLst>
                <a:ext uri="{FF2B5EF4-FFF2-40B4-BE49-F238E27FC236}">
                  <a16:creationId xmlns:a16="http://schemas.microsoft.com/office/drawing/2014/main" id="{144ABBFD-ED3A-41BD-BB47-6DCF07ACD971}"/>
                </a:ext>
              </a:extLst>
            </p:cNvPr>
            <p:cNvSpPr txBox="1"/>
            <p:nvPr/>
          </p:nvSpPr>
          <p:spPr>
            <a:xfrm>
              <a:off x="21616952" y="8949701"/>
              <a:ext cx="243612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1828434">
                <a:buClrTx/>
                <a:buFontTx/>
                <a:buNone/>
              </a:pPr>
              <a:r>
                <a:rPr lang="en-US" sz="2800" b="1" kern="1200">
                  <a:solidFill>
                    <a:schemeClr val="accent2">
                      <a:lumMod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</a:t>
              </a:r>
            </a:p>
          </p:txBody>
        </p:sp>
      </p:grpSp>
      <p:sp>
        <p:nvSpPr>
          <p:cNvPr id="83" name="Rounded Rectangle 12">
            <a:extLst>
              <a:ext uri="{FF2B5EF4-FFF2-40B4-BE49-F238E27FC236}">
                <a16:creationId xmlns:a16="http://schemas.microsoft.com/office/drawing/2014/main" id="{7B10EA32-DD53-4621-BF37-EBC0782854AE}"/>
              </a:ext>
            </a:extLst>
          </p:cNvPr>
          <p:cNvSpPr/>
          <p:nvPr/>
        </p:nvSpPr>
        <p:spPr>
          <a:xfrm>
            <a:off x="13994898" y="3839337"/>
            <a:ext cx="8839044" cy="1293489"/>
          </a:xfrm>
          <a:prstGeom prst="roundRect">
            <a:avLst>
              <a:gd name="adj" fmla="val 12821"/>
            </a:avLst>
          </a:prstGeom>
          <a:solidFill>
            <a:srgbClr val="FF8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4" name="Rounded Rectangle 13">
            <a:extLst>
              <a:ext uri="{FF2B5EF4-FFF2-40B4-BE49-F238E27FC236}">
                <a16:creationId xmlns:a16="http://schemas.microsoft.com/office/drawing/2014/main" id="{CA18F017-EFA8-4921-BFA6-799869737753}"/>
              </a:ext>
            </a:extLst>
          </p:cNvPr>
          <p:cNvSpPr/>
          <p:nvPr/>
        </p:nvSpPr>
        <p:spPr>
          <a:xfrm>
            <a:off x="13988408" y="5346952"/>
            <a:ext cx="8839044" cy="1348621"/>
          </a:xfrm>
          <a:prstGeom prst="roundRect">
            <a:avLst>
              <a:gd name="adj" fmla="val 1282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1" name="TextBox 15">
            <a:extLst>
              <a:ext uri="{FF2B5EF4-FFF2-40B4-BE49-F238E27FC236}">
                <a16:creationId xmlns:a16="http://schemas.microsoft.com/office/drawing/2014/main" id="{E5593891-D5AA-4486-B253-26E328BEA74D}"/>
              </a:ext>
            </a:extLst>
          </p:cNvPr>
          <p:cNvSpPr txBox="1"/>
          <p:nvPr/>
        </p:nvSpPr>
        <p:spPr>
          <a:xfrm>
            <a:off x="15155200" y="3897239"/>
            <a:ext cx="1651443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99%</a:t>
            </a:r>
          </a:p>
        </p:txBody>
      </p:sp>
      <p:sp>
        <p:nvSpPr>
          <p:cNvPr id="102" name="TextBox 19">
            <a:extLst>
              <a:ext uri="{FF2B5EF4-FFF2-40B4-BE49-F238E27FC236}">
                <a16:creationId xmlns:a16="http://schemas.microsoft.com/office/drawing/2014/main" id="{24BE243D-A168-4794-9F30-EDE85B6BADE4}"/>
              </a:ext>
            </a:extLst>
          </p:cNvPr>
          <p:cNvSpPr txBox="1"/>
          <p:nvPr/>
        </p:nvSpPr>
        <p:spPr>
          <a:xfrm>
            <a:off x="15384319" y="5893797"/>
            <a:ext cx="5427385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0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</a:p>
        </p:txBody>
      </p:sp>
      <p:sp>
        <p:nvSpPr>
          <p:cNvPr id="103" name="TextBox 15">
            <a:extLst>
              <a:ext uri="{FF2B5EF4-FFF2-40B4-BE49-F238E27FC236}">
                <a16:creationId xmlns:a16="http://schemas.microsoft.com/office/drawing/2014/main" id="{D18B2380-4BBC-4F46-9CB7-82862AEA217C}"/>
              </a:ext>
            </a:extLst>
          </p:cNvPr>
          <p:cNvSpPr txBox="1"/>
          <p:nvPr/>
        </p:nvSpPr>
        <p:spPr>
          <a:xfrm>
            <a:off x="16600969" y="4008732"/>
            <a:ext cx="6228963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DISPONIBILIDAD DE APLICACIONES CRITICAS </a:t>
            </a:r>
          </a:p>
        </p:txBody>
      </p:sp>
      <p:sp>
        <p:nvSpPr>
          <p:cNvPr id="109" name="TextBox 15">
            <a:extLst>
              <a:ext uri="{FF2B5EF4-FFF2-40B4-BE49-F238E27FC236}">
                <a16:creationId xmlns:a16="http://schemas.microsoft.com/office/drawing/2014/main" id="{6950FDE6-4684-40E5-A021-6885AAA5EDF9}"/>
              </a:ext>
            </a:extLst>
          </p:cNvPr>
          <p:cNvSpPr txBox="1"/>
          <p:nvPr/>
        </p:nvSpPr>
        <p:spPr>
          <a:xfrm>
            <a:off x="17000744" y="5439227"/>
            <a:ext cx="5616218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24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DISPONIBILIDAD DE SERVICIOS DE BASE DE DATOS Y COMUNICACIONES</a:t>
            </a:r>
          </a:p>
        </p:txBody>
      </p:sp>
      <p:sp>
        <p:nvSpPr>
          <p:cNvPr id="110" name="Freeform 77">
            <a:extLst>
              <a:ext uri="{FF2B5EF4-FFF2-40B4-BE49-F238E27FC236}">
                <a16:creationId xmlns:a16="http://schemas.microsoft.com/office/drawing/2014/main" id="{64820380-2968-4B0D-BBB2-47B78F0AFEE6}"/>
              </a:ext>
            </a:extLst>
          </p:cNvPr>
          <p:cNvSpPr>
            <a:spLocks noEditPoints="1"/>
          </p:cNvSpPr>
          <p:nvPr/>
        </p:nvSpPr>
        <p:spPr bwMode="auto">
          <a:xfrm>
            <a:off x="14298359" y="3970858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TextBox 40">
            <a:extLst>
              <a:ext uri="{FF2B5EF4-FFF2-40B4-BE49-F238E27FC236}">
                <a16:creationId xmlns:a16="http://schemas.microsoft.com/office/drawing/2014/main" id="{78020538-4C39-46D6-8D2C-145F8F27773E}"/>
              </a:ext>
            </a:extLst>
          </p:cNvPr>
          <p:cNvSpPr txBox="1"/>
          <p:nvPr/>
        </p:nvSpPr>
        <p:spPr>
          <a:xfrm>
            <a:off x="1842013" y="7768776"/>
            <a:ext cx="9588397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CLASIFICACIÓN REQUERIMIENTOS ATENDIDOS</a:t>
            </a:r>
          </a:p>
        </p:txBody>
      </p:sp>
      <p:sp>
        <p:nvSpPr>
          <p:cNvPr id="112" name="TextBox 15">
            <a:extLst>
              <a:ext uri="{FF2B5EF4-FFF2-40B4-BE49-F238E27FC236}">
                <a16:creationId xmlns:a16="http://schemas.microsoft.com/office/drawing/2014/main" id="{DA0214F4-E998-45E6-AA8E-3F4463F7165D}"/>
              </a:ext>
            </a:extLst>
          </p:cNvPr>
          <p:cNvSpPr txBox="1"/>
          <p:nvPr/>
        </p:nvSpPr>
        <p:spPr>
          <a:xfrm>
            <a:off x="15151275" y="5526954"/>
            <a:ext cx="1680123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4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99%</a:t>
            </a:r>
          </a:p>
        </p:txBody>
      </p:sp>
      <p:sp>
        <p:nvSpPr>
          <p:cNvPr id="113" name="Freeform 77">
            <a:extLst>
              <a:ext uri="{FF2B5EF4-FFF2-40B4-BE49-F238E27FC236}">
                <a16:creationId xmlns:a16="http://schemas.microsoft.com/office/drawing/2014/main" id="{F2983D2D-53EA-4F09-B6F2-AD74B725CAB7}"/>
              </a:ext>
            </a:extLst>
          </p:cNvPr>
          <p:cNvSpPr>
            <a:spLocks noEditPoints="1"/>
          </p:cNvSpPr>
          <p:nvPr/>
        </p:nvSpPr>
        <p:spPr bwMode="auto">
          <a:xfrm>
            <a:off x="14280984" y="5555892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4" name="Chart 41">
            <a:extLst>
              <a:ext uri="{FF2B5EF4-FFF2-40B4-BE49-F238E27FC236}">
                <a16:creationId xmlns:a16="http://schemas.microsoft.com/office/drawing/2014/main" id="{E2516476-7C3A-40E4-811F-DF50600FDA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766703"/>
              </p:ext>
            </p:extLst>
          </p:nvPr>
        </p:nvGraphicFramePr>
        <p:xfrm>
          <a:off x="692674" y="8226984"/>
          <a:ext cx="12878297" cy="474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6" name="Rectangle 8">
            <a:extLst>
              <a:ext uri="{FF2B5EF4-FFF2-40B4-BE49-F238E27FC236}">
                <a16:creationId xmlns:a16="http://schemas.microsoft.com/office/drawing/2014/main" id="{15B7C712-4972-43E6-818E-F14994BB6E2D}"/>
              </a:ext>
            </a:extLst>
          </p:cNvPr>
          <p:cNvSpPr/>
          <p:nvPr/>
        </p:nvSpPr>
        <p:spPr>
          <a:xfrm>
            <a:off x="13994899" y="2319761"/>
            <a:ext cx="8839044" cy="14273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17" name="TextBox 15">
            <a:extLst>
              <a:ext uri="{FF2B5EF4-FFF2-40B4-BE49-F238E27FC236}">
                <a16:creationId xmlns:a16="http://schemas.microsoft.com/office/drawing/2014/main" id="{48D3B3FA-D121-459C-A52E-AD04DED6F9E1}"/>
              </a:ext>
            </a:extLst>
          </p:cNvPr>
          <p:cNvSpPr txBox="1"/>
          <p:nvPr/>
        </p:nvSpPr>
        <p:spPr>
          <a:xfrm>
            <a:off x="17127742" y="2647937"/>
            <a:ext cx="4720353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OPTIMIZACIÓN DE GESTIÓN INSTITUCIONAL </a:t>
            </a:r>
          </a:p>
        </p:txBody>
      </p:sp>
      <p:sp>
        <p:nvSpPr>
          <p:cNvPr id="118" name="TextBox 16">
            <a:extLst>
              <a:ext uri="{FF2B5EF4-FFF2-40B4-BE49-F238E27FC236}">
                <a16:creationId xmlns:a16="http://schemas.microsoft.com/office/drawing/2014/main" id="{CF477EE5-DB6A-4D31-8E28-FF48E12AE91D}"/>
              </a:ext>
            </a:extLst>
          </p:cNvPr>
          <p:cNvSpPr txBox="1"/>
          <p:nvPr/>
        </p:nvSpPr>
        <p:spPr>
          <a:xfrm>
            <a:off x="15836787" y="2358613"/>
            <a:ext cx="352564" cy="101566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2</a:t>
            </a:r>
          </a:p>
        </p:txBody>
      </p:sp>
      <p:sp>
        <p:nvSpPr>
          <p:cNvPr id="119" name="TextBox 15">
            <a:extLst>
              <a:ext uri="{FF2B5EF4-FFF2-40B4-BE49-F238E27FC236}">
                <a16:creationId xmlns:a16="http://schemas.microsoft.com/office/drawing/2014/main" id="{8F0A1CF1-8BE9-408F-8977-E957553C3895}"/>
              </a:ext>
            </a:extLst>
          </p:cNvPr>
          <p:cNvSpPr txBox="1"/>
          <p:nvPr/>
        </p:nvSpPr>
        <p:spPr>
          <a:xfrm>
            <a:off x="15557569" y="3324379"/>
            <a:ext cx="1074333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2</a:t>
            </a: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D84479E1-A66D-45E3-B43A-0BDB23510E3D}"/>
              </a:ext>
            </a:extLst>
          </p:cNvPr>
          <p:cNvSpPr txBox="1"/>
          <p:nvPr/>
        </p:nvSpPr>
        <p:spPr>
          <a:xfrm>
            <a:off x="7935716" y="3278631"/>
            <a:ext cx="327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>
                <a:latin typeface="Poppins" panose="00000500000000000000" pitchFamily="2" charset="0"/>
                <a:cs typeface="Poppins" panose="00000500000000000000" pitchFamily="2" charset="0"/>
              </a:rPr>
              <a:t>740             761</a:t>
            </a:r>
            <a:endParaRPr lang="es-SV" sz="36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1" name="TextBox 15">
            <a:extLst>
              <a:ext uri="{FF2B5EF4-FFF2-40B4-BE49-F238E27FC236}">
                <a16:creationId xmlns:a16="http://schemas.microsoft.com/office/drawing/2014/main" id="{828CBBD2-1C8F-4B77-908B-89E9B294119A}"/>
              </a:ext>
            </a:extLst>
          </p:cNvPr>
          <p:cNvSpPr txBox="1"/>
          <p:nvPr/>
        </p:nvSpPr>
        <p:spPr>
          <a:xfrm>
            <a:off x="15261232" y="4541994"/>
            <a:ext cx="1436612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95%</a:t>
            </a:r>
          </a:p>
        </p:txBody>
      </p:sp>
      <p:sp>
        <p:nvSpPr>
          <p:cNvPr id="122" name="TextBox 15">
            <a:extLst>
              <a:ext uri="{FF2B5EF4-FFF2-40B4-BE49-F238E27FC236}">
                <a16:creationId xmlns:a16="http://schemas.microsoft.com/office/drawing/2014/main" id="{D5BD6EE5-C5B9-43BC-8D06-05A8B58EA499}"/>
              </a:ext>
            </a:extLst>
          </p:cNvPr>
          <p:cNvSpPr txBox="1"/>
          <p:nvPr/>
        </p:nvSpPr>
        <p:spPr>
          <a:xfrm>
            <a:off x="15103392" y="6250955"/>
            <a:ext cx="1436612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95%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DD7B0B7-D022-4F8B-812F-D261728DAF61}"/>
              </a:ext>
            </a:extLst>
          </p:cNvPr>
          <p:cNvSpPr txBox="1"/>
          <p:nvPr/>
        </p:nvSpPr>
        <p:spPr>
          <a:xfrm>
            <a:off x="3981450" y="12192000"/>
            <a:ext cx="26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/>
              <a:t>*</a:t>
            </a:r>
            <a:endParaRPr lang="es-SV" sz="2800"/>
          </a:p>
        </p:txBody>
      </p:sp>
      <p:sp>
        <p:nvSpPr>
          <p:cNvPr id="36" name="Freeform 77">
            <a:extLst>
              <a:ext uri="{FF2B5EF4-FFF2-40B4-BE49-F238E27FC236}">
                <a16:creationId xmlns:a16="http://schemas.microsoft.com/office/drawing/2014/main" id="{743CB614-0B84-CD3A-081E-BED994E50FEE}"/>
              </a:ext>
            </a:extLst>
          </p:cNvPr>
          <p:cNvSpPr>
            <a:spLocks noEditPoints="1"/>
          </p:cNvSpPr>
          <p:nvPr/>
        </p:nvSpPr>
        <p:spPr bwMode="auto">
          <a:xfrm>
            <a:off x="14359364" y="2828395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ounded Rectangle 13">
            <a:extLst>
              <a:ext uri="{FF2B5EF4-FFF2-40B4-BE49-F238E27FC236}">
                <a16:creationId xmlns:a16="http://schemas.microsoft.com/office/drawing/2014/main" id="{B180D06D-E8D0-9AE3-FA75-EBA4D8A48A16}"/>
              </a:ext>
            </a:extLst>
          </p:cNvPr>
          <p:cNvSpPr/>
          <p:nvPr/>
        </p:nvSpPr>
        <p:spPr>
          <a:xfrm>
            <a:off x="13994898" y="6855982"/>
            <a:ext cx="8839044" cy="1348621"/>
          </a:xfrm>
          <a:prstGeom prst="roundRect">
            <a:avLst>
              <a:gd name="adj" fmla="val 1282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B29D4A12-46C6-0171-5B9C-29DAFF0F672B}"/>
              </a:ext>
            </a:extLst>
          </p:cNvPr>
          <p:cNvSpPr txBox="1"/>
          <p:nvPr/>
        </p:nvSpPr>
        <p:spPr>
          <a:xfrm>
            <a:off x="15390809" y="7402827"/>
            <a:ext cx="5427385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0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746DC8E1-97BC-C9A0-D4AB-F00E52B0E783}"/>
              </a:ext>
            </a:extLst>
          </p:cNvPr>
          <p:cNvSpPr txBox="1"/>
          <p:nvPr/>
        </p:nvSpPr>
        <p:spPr>
          <a:xfrm>
            <a:off x="17007234" y="6948257"/>
            <a:ext cx="5616218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24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NIVEL DE SATISFACCIÓN DE ATENCIÓN DE REQUERIMIENTOS DE USUARIOS</a:t>
            </a: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6F1490AC-21C3-897E-135F-693112CDCC6D}"/>
              </a:ext>
            </a:extLst>
          </p:cNvPr>
          <p:cNvSpPr txBox="1"/>
          <p:nvPr/>
        </p:nvSpPr>
        <p:spPr>
          <a:xfrm>
            <a:off x="15157765" y="7035984"/>
            <a:ext cx="1680123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4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8.5</a:t>
            </a:r>
          </a:p>
        </p:txBody>
      </p:sp>
      <p:sp>
        <p:nvSpPr>
          <p:cNvPr id="42" name="Freeform 77">
            <a:extLst>
              <a:ext uri="{FF2B5EF4-FFF2-40B4-BE49-F238E27FC236}">
                <a16:creationId xmlns:a16="http://schemas.microsoft.com/office/drawing/2014/main" id="{84724C72-DE42-A867-96DF-4100BC52B370}"/>
              </a:ext>
            </a:extLst>
          </p:cNvPr>
          <p:cNvSpPr>
            <a:spLocks noEditPoints="1"/>
          </p:cNvSpPr>
          <p:nvPr/>
        </p:nvSpPr>
        <p:spPr bwMode="auto">
          <a:xfrm>
            <a:off x="14287474" y="7064922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5DA9061B-17A8-325A-63E0-E1204E2658F6}"/>
              </a:ext>
            </a:extLst>
          </p:cNvPr>
          <p:cNvSpPr txBox="1"/>
          <p:nvPr/>
        </p:nvSpPr>
        <p:spPr>
          <a:xfrm>
            <a:off x="15109882" y="7759985"/>
            <a:ext cx="1282723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7.5</a:t>
            </a:r>
          </a:p>
        </p:txBody>
      </p:sp>
      <p:pic>
        <p:nvPicPr>
          <p:cNvPr id="45" name="Picture 2" descr="No means no Hand symbol ">
            <a:extLst>
              <a:ext uri="{FF2B5EF4-FFF2-40B4-BE49-F238E27FC236}">
                <a16:creationId xmlns:a16="http://schemas.microsoft.com/office/drawing/2014/main" id="{95A8B47F-86C6-3D3C-AFBF-3004B692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754" y="9690443"/>
            <a:ext cx="2279332" cy="265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51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4439377" y="1152486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Gerencia </a:t>
            </a:r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FINANCIERA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705417" y="10617181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839647" y="560755"/>
            <a:ext cx="2053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</a:t>
            </a:r>
            <a:r>
              <a:rPr kumimoji="0" lang="es-SV" sz="54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lang="es-SV" sz="54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Gerencia Financiera</a:t>
            </a:r>
            <a:endParaRPr kumimoji="0" lang="es-419" sz="54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2231528" y="1431102"/>
            <a:ext cx="1210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33" name="Google Shape;653;p49">
            <a:extLst>
              <a:ext uri="{FF2B5EF4-FFF2-40B4-BE49-F238E27FC236}">
                <a16:creationId xmlns:a16="http://schemas.microsoft.com/office/drawing/2014/main" id="{A3EAFFDF-A316-453A-9E1B-0265DC54290B}"/>
              </a:ext>
            </a:extLst>
          </p:cNvPr>
          <p:cNvSpPr/>
          <p:nvPr/>
        </p:nvSpPr>
        <p:spPr>
          <a:xfrm rot="-7411107">
            <a:off x="22361094" y="5015872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defTabSz="2437790"/>
            <a:endParaRPr sz="3732"/>
          </a:p>
        </p:txBody>
      </p:sp>
      <p:sp>
        <p:nvSpPr>
          <p:cNvPr id="34" name="TextBox 52">
            <a:extLst>
              <a:ext uri="{FF2B5EF4-FFF2-40B4-BE49-F238E27FC236}">
                <a16:creationId xmlns:a16="http://schemas.microsoft.com/office/drawing/2014/main" id="{7F530B41-0562-420D-BE3D-506D7C01DDE3}"/>
              </a:ext>
            </a:extLst>
          </p:cNvPr>
          <p:cNvSpPr txBox="1"/>
          <p:nvPr/>
        </p:nvSpPr>
        <p:spPr>
          <a:xfrm>
            <a:off x="4564775" y="7752134"/>
            <a:ext cx="393959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MONTO EJECUTADO</a:t>
            </a:r>
          </a:p>
        </p:txBody>
      </p:sp>
      <p:graphicFrame>
        <p:nvGraphicFramePr>
          <p:cNvPr id="35" name="Chart 25">
            <a:extLst>
              <a:ext uri="{FF2B5EF4-FFF2-40B4-BE49-F238E27FC236}">
                <a16:creationId xmlns:a16="http://schemas.microsoft.com/office/drawing/2014/main" id="{F549A1E4-F5F9-4008-B121-614C325FB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499292"/>
              </p:ext>
            </p:extLst>
          </p:nvPr>
        </p:nvGraphicFramePr>
        <p:xfrm>
          <a:off x="2564740" y="8466037"/>
          <a:ext cx="8170224" cy="497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6" name="Grupo 8">
            <a:extLst>
              <a:ext uri="{FF2B5EF4-FFF2-40B4-BE49-F238E27FC236}">
                <a16:creationId xmlns:a16="http://schemas.microsoft.com/office/drawing/2014/main" id="{9D1EE378-0F15-4E11-B391-932FDB30623A}"/>
              </a:ext>
            </a:extLst>
          </p:cNvPr>
          <p:cNvGrpSpPr/>
          <p:nvPr/>
        </p:nvGrpSpPr>
        <p:grpSpPr>
          <a:xfrm>
            <a:off x="8734718" y="8231763"/>
            <a:ext cx="2436121" cy="1026007"/>
            <a:chOff x="22037339" y="8645378"/>
            <a:chExt cx="2436121" cy="1026007"/>
          </a:xfrm>
        </p:grpSpPr>
        <p:sp>
          <p:nvSpPr>
            <p:cNvPr id="37" name="TextBox 18">
              <a:extLst>
                <a:ext uri="{FF2B5EF4-FFF2-40B4-BE49-F238E27FC236}">
                  <a16:creationId xmlns:a16="http://schemas.microsoft.com/office/drawing/2014/main" id="{30FF6CAC-D51C-452B-94DD-783F4EFA2D59}"/>
                </a:ext>
              </a:extLst>
            </p:cNvPr>
            <p:cNvSpPr txBox="1"/>
            <p:nvPr/>
          </p:nvSpPr>
          <p:spPr>
            <a:xfrm>
              <a:off x="22672981" y="8645378"/>
              <a:ext cx="1042273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1828434">
                <a:buClrTx/>
              </a:pPr>
              <a:r>
                <a:rPr lang="en-US" sz="3200" b="1" kern="1200">
                  <a:solidFill>
                    <a:srgbClr val="8C6007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93%</a:t>
              </a:r>
            </a:p>
          </p:txBody>
        </p:sp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D60224F3-CE22-490D-8FCC-7BEDF1FF9C7F}"/>
                </a:ext>
              </a:extLst>
            </p:cNvPr>
            <p:cNvSpPr txBox="1"/>
            <p:nvPr/>
          </p:nvSpPr>
          <p:spPr>
            <a:xfrm>
              <a:off x="22037339" y="9271275"/>
              <a:ext cx="2436121" cy="4001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1828434">
                <a:buClrTx/>
                <a:buFontTx/>
                <a:buNone/>
              </a:pPr>
              <a:r>
                <a:rPr lang="en-US" sz="2000" b="1" kern="1200">
                  <a:solidFill>
                    <a:schemeClr val="accent2">
                      <a:lumMod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</a:t>
              </a:r>
            </a:p>
          </p:txBody>
        </p:sp>
      </p:grpSp>
      <p:sp>
        <p:nvSpPr>
          <p:cNvPr id="39" name="TextBox 40">
            <a:extLst>
              <a:ext uri="{FF2B5EF4-FFF2-40B4-BE49-F238E27FC236}">
                <a16:creationId xmlns:a16="http://schemas.microsoft.com/office/drawing/2014/main" id="{0BDCFDAA-A729-4133-A68B-F34B374A6D99}"/>
              </a:ext>
            </a:extLst>
          </p:cNvPr>
          <p:cNvSpPr txBox="1"/>
          <p:nvPr/>
        </p:nvSpPr>
        <p:spPr>
          <a:xfrm>
            <a:off x="2564740" y="2817599"/>
            <a:ext cx="84666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PAGADO / EJECUCIÓN ACCIONES FORMATIVAS</a:t>
            </a:r>
          </a:p>
        </p:txBody>
      </p:sp>
      <p:sp>
        <p:nvSpPr>
          <p:cNvPr id="40" name="Rounded Rectangle 12">
            <a:extLst>
              <a:ext uri="{FF2B5EF4-FFF2-40B4-BE49-F238E27FC236}">
                <a16:creationId xmlns:a16="http://schemas.microsoft.com/office/drawing/2014/main" id="{1365508F-E1F4-49D0-B538-6C795823F35A}"/>
              </a:ext>
            </a:extLst>
          </p:cNvPr>
          <p:cNvSpPr/>
          <p:nvPr/>
        </p:nvSpPr>
        <p:spPr>
          <a:xfrm>
            <a:off x="2604038" y="3594666"/>
            <a:ext cx="9521462" cy="1063101"/>
          </a:xfrm>
          <a:prstGeom prst="roundRect">
            <a:avLst>
              <a:gd name="adj" fmla="val 1282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Rounded Rectangle 13">
            <a:extLst>
              <a:ext uri="{FF2B5EF4-FFF2-40B4-BE49-F238E27FC236}">
                <a16:creationId xmlns:a16="http://schemas.microsoft.com/office/drawing/2014/main" id="{8E84C19D-0251-46DD-B785-DAE2C450B8D0}"/>
              </a:ext>
            </a:extLst>
          </p:cNvPr>
          <p:cNvSpPr/>
          <p:nvPr/>
        </p:nvSpPr>
        <p:spPr>
          <a:xfrm>
            <a:off x="2604039" y="4778111"/>
            <a:ext cx="9521462" cy="1014905"/>
          </a:xfrm>
          <a:prstGeom prst="roundRect">
            <a:avLst>
              <a:gd name="adj" fmla="val 12821"/>
            </a:avLst>
          </a:prstGeom>
          <a:solidFill>
            <a:srgbClr val="FF8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6FA3C5F2-1022-4BBE-A68B-FF762F361106}"/>
              </a:ext>
            </a:extLst>
          </p:cNvPr>
          <p:cNvSpPr txBox="1"/>
          <p:nvPr/>
        </p:nvSpPr>
        <p:spPr>
          <a:xfrm>
            <a:off x="4004827" y="3731539"/>
            <a:ext cx="3539752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18</a:t>
            </a: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8AAC420D-8965-4B25-B3BC-F70375499414}"/>
              </a:ext>
            </a:extLst>
          </p:cNvPr>
          <p:cNvSpPr txBox="1"/>
          <p:nvPr/>
        </p:nvSpPr>
        <p:spPr>
          <a:xfrm>
            <a:off x="3719736" y="4911150"/>
            <a:ext cx="4166684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$14,233,642</a:t>
            </a:r>
          </a:p>
        </p:txBody>
      </p:sp>
      <p:sp>
        <p:nvSpPr>
          <p:cNvPr id="45" name="TextBox 57">
            <a:extLst>
              <a:ext uri="{FF2B5EF4-FFF2-40B4-BE49-F238E27FC236}">
                <a16:creationId xmlns:a16="http://schemas.microsoft.com/office/drawing/2014/main" id="{6C988C4B-26FA-40BF-B5EE-2DB538DDC75B}"/>
              </a:ext>
            </a:extLst>
          </p:cNvPr>
          <p:cNvSpPr txBox="1"/>
          <p:nvPr/>
        </p:nvSpPr>
        <p:spPr>
          <a:xfrm>
            <a:off x="5417092" y="3765705"/>
            <a:ext cx="5654394" cy="73956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500"/>
              </a:lnSpc>
              <a:defRPr sz="2200" b="1" i="0" u="none" strike="noStrike" kern="1200" baseline="0">
                <a:solidFill>
                  <a:srgbClr val="455A64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4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Número</a:t>
            </a:r>
            <a:r>
              <a:rPr lang="en-US" sz="2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de Informe de </a:t>
            </a:r>
            <a:r>
              <a:rPr lang="en-US" sz="24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ejecución</a:t>
            </a:r>
            <a:r>
              <a:rPr lang="en-US" sz="2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  <a:r>
              <a:rPr lang="en-US" sz="24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presupuestaria</a:t>
            </a:r>
            <a:r>
              <a:rPr lang="en-US" sz="2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y plan de </a:t>
            </a:r>
            <a:r>
              <a:rPr lang="en-US" sz="24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compra</a:t>
            </a:r>
            <a:endParaRPr lang="en-US" sz="22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</a:endParaRPr>
          </a:p>
        </p:txBody>
      </p:sp>
      <p:sp>
        <p:nvSpPr>
          <p:cNvPr id="46" name="TextBox 57">
            <a:extLst>
              <a:ext uri="{FF2B5EF4-FFF2-40B4-BE49-F238E27FC236}">
                <a16:creationId xmlns:a16="http://schemas.microsoft.com/office/drawing/2014/main" id="{3CFA2BF6-840B-4E27-A8A8-48DB3D7071E7}"/>
              </a:ext>
            </a:extLst>
          </p:cNvPr>
          <p:cNvSpPr txBox="1"/>
          <p:nvPr/>
        </p:nvSpPr>
        <p:spPr>
          <a:xfrm>
            <a:off x="6753730" y="4914086"/>
            <a:ext cx="4840184" cy="73462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500"/>
              </a:lnSpc>
              <a:defRPr sz="2200" b="1" i="0" u="none" strike="noStrike" kern="1200" baseline="0">
                <a:solidFill>
                  <a:srgbClr val="455A64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4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Ejecución</a:t>
            </a:r>
            <a:r>
              <a:rPr lang="en-US" sz="2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  <a:r>
              <a:rPr lang="en-US" sz="24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presupuestaria</a:t>
            </a:r>
            <a:r>
              <a:rPr lang="en-US" sz="2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</a:p>
          <a:p>
            <a:pPr algn="ctr">
              <a:lnSpc>
                <a:spcPts val="2500"/>
              </a:lnSpc>
              <a:defRPr sz="2200" b="1" i="0" u="none" strike="noStrike" kern="1200" baseline="0">
                <a:solidFill>
                  <a:srgbClr val="455A64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total</a:t>
            </a:r>
            <a:endParaRPr lang="en-US" sz="22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</a:endParaRPr>
          </a:p>
        </p:txBody>
      </p:sp>
      <p:sp>
        <p:nvSpPr>
          <p:cNvPr id="47" name="Rounded Rectangle 13">
            <a:extLst>
              <a:ext uri="{FF2B5EF4-FFF2-40B4-BE49-F238E27FC236}">
                <a16:creationId xmlns:a16="http://schemas.microsoft.com/office/drawing/2014/main" id="{6066523F-210F-46CF-B985-24A92D12456A}"/>
              </a:ext>
            </a:extLst>
          </p:cNvPr>
          <p:cNvSpPr/>
          <p:nvPr/>
        </p:nvSpPr>
        <p:spPr>
          <a:xfrm>
            <a:off x="2604039" y="5919902"/>
            <a:ext cx="9521462" cy="1014905"/>
          </a:xfrm>
          <a:prstGeom prst="roundRect">
            <a:avLst>
              <a:gd name="adj" fmla="val 1282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8D22F67E-4E47-4E8A-ABFB-52207C06F0F1}"/>
              </a:ext>
            </a:extLst>
          </p:cNvPr>
          <p:cNvSpPr txBox="1"/>
          <p:nvPr/>
        </p:nvSpPr>
        <p:spPr>
          <a:xfrm>
            <a:off x="3734873" y="6011179"/>
            <a:ext cx="3214567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0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$11,303,867</a:t>
            </a:r>
          </a:p>
        </p:txBody>
      </p:sp>
      <p:sp>
        <p:nvSpPr>
          <p:cNvPr id="49" name="TextBox 57">
            <a:extLst>
              <a:ext uri="{FF2B5EF4-FFF2-40B4-BE49-F238E27FC236}">
                <a16:creationId xmlns:a16="http://schemas.microsoft.com/office/drawing/2014/main" id="{47B125C4-8A60-4720-A8F3-CD9544822B83}"/>
              </a:ext>
            </a:extLst>
          </p:cNvPr>
          <p:cNvSpPr txBox="1"/>
          <p:nvPr/>
        </p:nvSpPr>
        <p:spPr>
          <a:xfrm>
            <a:off x="6780668" y="5923138"/>
            <a:ext cx="5344833" cy="106016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500"/>
              </a:lnSpc>
              <a:defRPr sz="2200" b="1" i="0" u="none" strike="noStrike" kern="1200" baseline="0">
                <a:solidFill>
                  <a:srgbClr val="455A64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400" b="1" kern="1200" err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Ejecución</a:t>
            </a:r>
            <a:r>
              <a:rPr lang="en-US" sz="2400" b="1" kern="1200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  <a:r>
              <a:rPr lang="en-US" sz="2400" b="1" kern="1200" err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presupuestaria</a:t>
            </a:r>
            <a:r>
              <a:rPr lang="en-US" sz="2400" b="1" kern="1200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de </a:t>
            </a:r>
            <a:r>
              <a:rPr lang="en-US" sz="2400" b="1" kern="1200" err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los</a:t>
            </a:r>
            <a:r>
              <a:rPr lang="en-US" sz="2400" b="1" kern="1200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  <a:r>
              <a:rPr lang="en-US" sz="2400" b="1" kern="1200" err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programas</a:t>
            </a:r>
            <a:r>
              <a:rPr lang="en-US" sz="2400" b="1" kern="1200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de  </a:t>
            </a:r>
          </a:p>
          <a:p>
            <a:pPr algn="ctr">
              <a:lnSpc>
                <a:spcPts val="2500"/>
              </a:lnSpc>
              <a:defRPr sz="2200" b="1" i="0" u="none" strike="noStrike" kern="1200" baseline="0">
                <a:solidFill>
                  <a:srgbClr val="455A64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400" b="1" kern="1200" err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Formación</a:t>
            </a:r>
            <a:r>
              <a:rPr lang="en-US" sz="2400" b="1" kern="1200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  <a:r>
              <a:rPr lang="en-US" sz="2400" b="1" kern="1200" err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Profesional</a:t>
            </a:r>
            <a:endParaRPr lang="en-US" sz="2200" b="1" kern="1200">
              <a:solidFill>
                <a:srgbClr val="2528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</a:endParaRPr>
          </a:p>
        </p:txBody>
      </p:sp>
      <p:sp>
        <p:nvSpPr>
          <p:cNvPr id="50" name="Freeform 245">
            <a:extLst>
              <a:ext uri="{FF2B5EF4-FFF2-40B4-BE49-F238E27FC236}">
                <a16:creationId xmlns:a16="http://schemas.microsoft.com/office/drawing/2014/main" id="{84004463-0FFB-4C43-91A5-35F78263EEA5}"/>
              </a:ext>
            </a:extLst>
          </p:cNvPr>
          <p:cNvSpPr>
            <a:spLocks noEditPoints="1"/>
          </p:cNvSpPr>
          <p:nvPr/>
        </p:nvSpPr>
        <p:spPr bwMode="auto">
          <a:xfrm>
            <a:off x="2904268" y="4873786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Freeform 245">
            <a:extLst>
              <a:ext uri="{FF2B5EF4-FFF2-40B4-BE49-F238E27FC236}">
                <a16:creationId xmlns:a16="http://schemas.microsoft.com/office/drawing/2014/main" id="{AE59F5C6-46BB-4CD5-B9A0-35658C3D7795}"/>
              </a:ext>
            </a:extLst>
          </p:cNvPr>
          <p:cNvSpPr>
            <a:spLocks noEditPoints="1"/>
          </p:cNvSpPr>
          <p:nvPr/>
        </p:nvSpPr>
        <p:spPr bwMode="auto">
          <a:xfrm>
            <a:off x="2889131" y="6025054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Freeform 77">
            <a:extLst>
              <a:ext uri="{FF2B5EF4-FFF2-40B4-BE49-F238E27FC236}">
                <a16:creationId xmlns:a16="http://schemas.microsoft.com/office/drawing/2014/main" id="{156608DE-7461-47BD-8327-DCE2B67C3C3B}"/>
              </a:ext>
            </a:extLst>
          </p:cNvPr>
          <p:cNvSpPr>
            <a:spLocks noEditPoints="1"/>
          </p:cNvSpPr>
          <p:nvPr/>
        </p:nvSpPr>
        <p:spPr bwMode="auto">
          <a:xfrm>
            <a:off x="2953256" y="3739964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ounded Rectangle 12">
            <a:extLst>
              <a:ext uri="{FF2B5EF4-FFF2-40B4-BE49-F238E27FC236}">
                <a16:creationId xmlns:a16="http://schemas.microsoft.com/office/drawing/2014/main" id="{91D45C2C-923B-4647-A8E7-3C545E9B1B23}"/>
              </a:ext>
            </a:extLst>
          </p:cNvPr>
          <p:cNvSpPr/>
          <p:nvPr/>
        </p:nvSpPr>
        <p:spPr>
          <a:xfrm>
            <a:off x="14034582" y="6062934"/>
            <a:ext cx="8839044" cy="1045554"/>
          </a:xfrm>
          <a:prstGeom prst="roundRect">
            <a:avLst>
              <a:gd name="adj" fmla="val 12821"/>
            </a:avLst>
          </a:prstGeom>
          <a:solidFill>
            <a:srgbClr val="FF8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8F5A74AE-DE8E-49B0-8A82-23F6D2BD6598}"/>
              </a:ext>
            </a:extLst>
          </p:cNvPr>
          <p:cNvSpPr txBox="1"/>
          <p:nvPr/>
        </p:nvSpPr>
        <p:spPr>
          <a:xfrm>
            <a:off x="15189553" y="6194043"/>
            <a:ext cx="1651443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100%</a:t>
            </a:r>
          </a:p>
        </p:txBody>
      </p:sp>
      <p:sp>
        <p:nvSpPr>
          <p:cNvPr id="55" name="TextBox 15">
            <a:extLst>
              <a:ext uri="{FF2B5EF4-FFF2-40B4-BE49-F238E27FC236}">
                <a16:creationId xmlns:a16="http://schemas.microsoft.com/office/drawing/2014/main" id="{7BCD604D-6BA4-40AE-9898-CF2F7EDEBB0A}"/>
              </a:ext>
            </a:extLst>
          </p:cNvPr>
          <p:cNvSpPr txBox="1"/>
          <p:nvPr/>
        </p:nvSpPr>
        <p:spPr>
          <a:xfrm>
            <a:off x="16840996" y="6111139"/>
            <a:ext cx="5871269" cy="9541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PAGOS REALIZADOS EN 8 DÍAS HÁBILES</a:t>
            </a: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F726CA1-A114-41A5-A557-CC1B5E22A245}"/>
              </a:ext>
            </a:extLst>
          </p:cNvPr>
          <p:cNvSpPr>
            <a:spLocks noEditPoints="1"/>
          </p:cNvSpPr>
          <p:nvPr/>
        </p:nvSpPr>
        <p:spPr bwMode="auto">
          <a:xfrm>
            <a:off x="14338043" y="6194454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AACD5F35-637A-4FD8-90BB-2A22A32E8EA8}"/>
              </a:ext>
            </a:extLst>
          </p:cNvPr>
          <p:cNvSpPr/>
          <p:nvPr/>
        </p:nvSpPr>
        <p:spPr>
          <a:xfrm>
            <a:off x="14034582" y="3594666"/>
            <a:ext cx="8769044" cy="2294975"/>
          </a:xfrm>
          <a:prstGeom prst="roundRect">
            <a:avLst>
              <a:gd name="adj" fmla="val 1282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1" name="TextBox 15">
            <a:extLst>
              <a:ext uri="{FF2B5EF4-FFF2-40B4-BE49-F238E27FC236}">
                <a16:creationId xmlns:a16="http://schemas.microsoft.com/office/drawing/2014/main" id="{6D0A943D-42AF-4A06-840A-5F9A9668458B}"/>
              </a:ext>
            </a:extLst>
          </p:cNvPr>
          <p:cNvSpPr txBox="1"/>
          <p:nvPr/>
        </p:nvSpPr>
        <p:spPr>
          <a:xfrm>
            <a:off x="15226050" y="3822574"/>
            <a:ext cx="3931311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$300,519.56</a:t>
            </a:r>
          </a:p>
        </p:txBody>
      </p:sp>
      <p:sp>
        <p:nvSpPr>
          <p:cNvPr id="62" name="TextBox 15">
            <a:extLst>
              <a:ext uri="{FF2B5EF4-FFF2-40B4-BE49-F238E27FC236}">
                <a16:creationId xmlns:a16="http://schemas.microsoft.com/office/drawing/2014/main" id="{5728387D-CA56-4896-B4EA-A6429C9A0065}"/>
              </a:ext>
            </a:extLst>
          </p:cNvPr>
          <p:cNvSpPr txBox="1"/>
          <p:nvPr/>
        </p:nvSpPr>
        <p:spPr>
          <a:xfrm>
            <a:off x="18648021" y="3648230"/>
            <a:ext cx="4155605" cy="22467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s-MX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REDUCCIÓN EN RIESGO POR PÉRDIDA DE RENTABILIDAD POR CONCENTRACIÓN DE EFECTIVO EN CAJA</a:t>
            </a: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ato Light" panose="020F0502020204030203" pitchFamily="34" charset="0"/>
              <a:cs typeface="Poppins" pitchFamily="2" charset="77"/>
            </a:endParaRPr>
          </a:p>
        </p:txBody>
      </p:sp>
      <p:sp>
        <p:nvSpPr>
          <p:cNvPr id="63" name="Freeform 77">
            <a:extLst>
              <a:ext uri="{FF2B5EF4-FFF2-40B4-BE49-F238E27FC236}">
                <a16:creationId xmlns:a16="http://schemas.microsoft.com/office/drawing/2014/main" id="{3C2802CC-67BF-4DDC-96A2-5CDD4F201AF9}"/>
              </a:ext>
            </a:extLst>
          </p:cNvPr>
          <p:cNvSpPr>
            <a:spLocks noEditPoints="1"/>
          </p:cNvSpPr>
          <p:nvPr/>
        </p:nvSpPr>
        <p:spPr bwMode="auto">
          <a:xfrm>
            <a:off x="14374540" y="3822985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Box 15">
            <a:extLst>
              <a:ext uri="{FF2B5EF4-FFF2-40B4-BE49-F238E27FC236}">
                <a16:creationId xmlns:a16="http://schemas.microsoft.com/office/drawing/2014/main" id="{C949BCBC-279D-4F8F-A0CD-AF42358811A1}"/>
              </a:ext>
            </a:extLst>
          </p:cNvPr>
          <p:cNvSpPr txBox="1"/>
          <p:nvPr/>
        </p:nvSpPr>
        <p:spPr>
          <a:xfrm>
            <a:off x="15267203" y="4578187"/>
            <a:ext cx="3161443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$350,000.00</a:t>
            </a:r>
          </a:p>
        </p:txBody>
      </p:sp>
      <p:sp>
        <p:nvSpPr>
          <p:cNvPr id="65" name="Rounded Rectangle 13">
            <a:extLst>
              <a:ext uri="{FF2B5EF4-FFF2-40B4-BE49-F238E27FC236}">
                <a16:creationId xmlns:a16="http://schemas.microsoft.com/office/drawing/2014/main" id="{3C1BFBB4-4BF5-4F59-81B7-70FBD4D35C46}"/>
              </a:ext>
            </a:extLst>
          </p:cNvPr>
          <p:cNvSpPr/>
          <p:nvPr/>
        </p:nvSpPr>
        <p:spPr>
          <a:xfrm>
            <a:off x="14034582" y="7462322"/>
            <a:ext cx="8839044" cy="1014905"/>
          </a:xfrm>
          <a:prstGeom prst="roundRect">
            <a:avLst>
              <a:gd name="adj" fmla="val 1282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6" name="TextBox 19">
            <a:extLst>
              <a:ext uri="{FF2B5EF4-FFF2-40B4-BE49-F238E27FC236}">
                <a16:creationId xmlns:a16="http://schemas.microsoft.com/office/drawing/2014/main" id="{C0AF2728-4604-4F31-BE6F-0C1DE94C9D7D}"/>
              </a:ext>
            </a:extLst>
          </p:cNvPr>
          <p:cNvSpPr txBox="1"/>
          <p:nvPr/>
        </p:nvSpPr>
        <p:spPr>
          <a:xfrm>
            <a:off x="15510964" y="7462322"/>
            <a:ext cx="829696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0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67" name="TextBox 57">
            <a:extLst>
              <a:ext uri="{FF2B5EF4-FFF2-40B4-BE49-F238E27FC236}">
                <a16:creationId xmlns:a16="http://schemas.microsoft.com/office/drawing/2014/main" id="{3C655873-A26A-43D8-8BBA-4CCB4053278C}"/>
              </a:ext>
            </a:extLst>
          </p:cNvPr>
          <p:cNvSpPr txBox="1"/>
          <p:nvPr/>
        </p:nvSpPr>
        <p:spPr>
          <a:xfrm>
            <a:off x="16801423" y="7494793"/>
            <a:ext cx="5818170" cy="9541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>
              <a:defRPr sz="2200" b="1" i="0" u="none" strike="noStrike" kern="1200" baseline="0">
                <a:solidFill>
                  <a:srgbClr val="455A64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800" b="1" kern="1200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DIAS HÁBILES PROMEDIO EN QUE SE REALIZAN LOS PAGOS</a:t>
            </a:r>
          </a:p>
        </p:txBody>
      </p:sp>
      <p:sp>
        <p:nvSpPr>
          <p:cNvPr id="68" name="Freeform 77">
            <a:extLst>
              <a:ext uri="{FF2B5EF4-FFF2-40B4-BE49-F238E27FC236}">
                <a16:creationId xmlns:a16="http://schemas.microsoft.com/office/drawing/2014/main" id="{79BE3939-DF93-426E-B9AB-AA4DDBF905B0}"/>
              </a:ext>
            </a:extLst>
          </p:cNvPr>
          <p:cNvSpPr>
            <a:spLocks noEditPoints="1"/>
          </p:cNvSpPr>
          <p:nvPr/>
        </p:nvSpPr>
        <p:spPr bwMode="auto">
          <a:xfrm>
            <a:off x="14390893" y="7564384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TextBox 15">
            <a:extLst>
              <a:ext uri="{FF2B5EF4-FFF2-40B4-BE49-F238E27FC236}">
                <a16:creationId xmlns:a16="http://schemas.microsoft.com/office/drawing/2014/main" id="{6766360B-01ED-4BBD-A3E2-026B44A295B5}"/>
              </a:ext>
            </a:extLst>
          </p:cNvPr>
          <p:cNvSpPr txBox="1"/>
          <p:nvPr/>
        </p:nvSpPr>
        <p:spPr>
          <a:xfrm>
            <a:off x="15267203" y="6762755"/>
            <a:ext cx="1436612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95%</a:t>
            </a:r>
          </a:p>
        </p:txBody>
      </p:sp>
      <p:sp>
        <p:nvSpPr>
          <p:cNvPr id="70" name="TextBox 15">
            <a:extLst>
              <a:ext uri="{FF2B5EF4-FFF2-40B4-BE49-F238E27FC236}">
                <a16:creationId xmlns:a16="http://schemas.microsoft.com/office/drawing/2014/main" id="{9826B321-C6BB-4D55-ACC0-509A68B2259C}"/>
              </a:ext>
            </a:extLst>
          </p:cNvPr>
          <p:cNvSpPr txBox="1"/>
          <p:nvPr/>
        </p:nvSpPr>
        <p:spPr>
          <a:xfrm>
            <a:off x="15326972" y="8047097"/>
            <a:ext cx="1091966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8</a:t>
            </a:r>
          </a:p>
        </p:txBody>
      </p:sp>
      <p:sp>
        <p:nvSpPr>
          <p:cNvPr id="73" name="TextBox 15">
            <a:extLst>
              <a:ext uri="{FF2B5EF4-FFF2-40B4-BE49-F238E27FC236}">
                <a16:creationId xmlns:a16="http://schemas.microsoft.com/office/drawing/2014/main" id="{D73FBFAC-7CD7-C678-75BB-B1EA1AF0CC1A}"/>
              </a:ext>
            </a:extLst>
          </p:cNvPr>
          <p:cNvSpPr txBox="1"/>
          <p:nvPr/>
        </p:nvSpPr>
        <p:spPr>
          <a:xfrm>
            <a:off x="3573356" y="4253112"/>
            <a:ext cx="1510350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18</a:t>
            </a:r>
          </a:p>
        </p:txBody>
      </p:sp>
    </p:spTree>
    <p:extLst>
      <p:ext uri="{BB962C8B-B14F-4D97-AF65-F5344CB8AC3E}">
        <p14:creationId xmlns:p14="http://schemas.microsoft.com/office/powerpoint/2010/main" val="76468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Google Shape;4138;p39"/>
          <p:cNvSpPr txBox="1">
            <a:spLocks noGrp="1"/>
          </p:cNvSpPr>
          <p:nvPr>
            <p:ph type="title"/>
          </p:nvPr>
        </p:nvSpPr>
        <p:spPr>
          <a:xfrm>
            <a:off x="10357702" y="2951578"/>
            <a:ext cx="3662246" cy="2736087"/>
          </a:xfrm>
          <a:prstGeom prst="rect">
            <a:avLst/>
          </a:prstGeom>
        </p:spPr>
        <p:txBody>
          <a:bodyPr spcFirstLastPara="1" wrap="square" lIns="97508" tIns="97508" rIns="97508" bIns="97508" anchor="b" anchorCtr="0">
            <a:noAutofit/>
          </a:bodyPr>
          <a:lstStyle/>
          <a:p>
            <a:r>
              <a:rPr lang="e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9" name="Google Shape;4139;p39"/>
          <p:cNvSpPr txBox="1">
            <a:spLocks noGrp="1"/>
          </p:cNvSpPr>
          <p:nvPr>
            <p:ph type="ctrTitle" idx="2"/>
          </p:nvPr>
        </p:nvSpPr>
        <p:spPr>
          <a:xfrm flipH="1">
            <a:off x="5517063" y="5771608"/>
            <a:ext cx="13343524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E INDICADORES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54" name="Google Shape;4154;p39"/>
          <p:cNvGrpSpPr/>
          <p:nvPr/>
        </p:nvGrpSpPr>
        <p:grpSpPr>
          <a:xfrm>
            <a:off x="21488164" y="11622083"/>
            <a:ext cx="1102985" cy="1079370"/>
            <a:chOff x="5573871" y="1447369"/>
            <a:chExt cx="413727" cy="404869"/>
          </a:xfrm>
        </p:grpSpPr>
        <p:grpSp>
          <p:nvGrpSpPr>
            <p:cNvPr id="4155" name="Google Shape;4155;p39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56" name="Google Shape;4156;p39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39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58" name="Google Shape;4158;p39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59" name="Google Shape;4159;p39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39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61" name="Google Shape;4161;p39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62" name="Google Shape;4162;p39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39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64" name="Google Shape;4164;p39"/>
          <p:cNvGrpSpPr/>
          <p:nvPr/>
        </p:nvGrpSpPr>
        <p:grpSpPr>
          <a:xfrm>
            <a:off x="1209485" y="5843805"/>
            <a:ext cx="2963228" cy="1213551"/>
            <a:chOff x="5376300" y="458600"/>
            <a:chExt cx="1111500" cy="455200"/>
          </a:xfrm>
        </p:grpSpPr>
        <p:sp>
          <p:nvSpPr>
            <p:cNvPr id="4165" name="Google Shape;4165;p39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6" name="Google Shape;4166;p39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7" name="Google Shape;4167;p39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8" name="Google Shape;4168;p39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69" name="Google Shape;4169;p39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0" name="Google Shape;4170;p39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1" name="Google Shape;4171;p39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2" name="Google Shape;4172;p39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3" name="Google Shape;4173;p39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4" name="Google Shape;4174;p39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5" name="Google Shape;4175;p39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6" name="Google Shape;4176;p39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7" name="Google Shape;4177;p39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8" name="Google Shape;4178;p39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79" name="Google Shape;4179;p39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grpSp>
        <p:nvGrpSpPr>
          <p:cNvPr id="4180" name="Google Shape;4180;p39"/>
          <p:cNvGrpSpPr/>
          <p:nvPr/>
        </p:nvGrpSpPr>
        <p:grpSpPr>
          <a:xfrm>
            <a:off x="17098339" y="11109853"/>
            <a:ext cx="1410833" cy="1410833"/>
            <a:chOff x="797275" y="458600"/>
            <a:chExt cx="529200" cy="529200"/>
          </a:xfrm>
        </p:grpSpPr>
        <p:sp>
          <p:nvSpPr>
            <p:cNvPr id="4181" name="Google Shape;4181;p39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182" name="Google Shape;4182;p39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pic>
        <p:nvPicPr>
          <p:cNvPr id="50" name="Imagen 4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7436844-44D1-4A06-9B69-232D25778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759" y="1014547"/>
            <a:ext cx="2703037" cy="1477730"/>
          </a:xfrm>
          <a:prstGeom prst="rect">
            <a:avLst/>
          </a:prstGeom>
        </p:spPr>
      </p:pic>
      <p:sp>
        <p:nvSpPr>
          <p:cNvPr id="34" name="Google Shape;4139;p39">
            <a:extLst>
              <a:ext uri="{FF2B5EF4-FFF2-40B4-BE49-F238E27FC236}">
                <a16:creationId xmlns:a16="http://schemas.microsoft.com/office/drawing/2014/main" id="{4235B5EA-8A09-4462-8072-5ADC02579FA4}"/>
              </a:ext>
            </a:extLst>
          </p:cNvPr>
          <p:cNvSpPr txBox="1">
            <a:spLocks/>
          </p:cNvSpPr>
          <p:nvPr/>
        </p:nvSpPr>
        <p:spPr>
          <a:xfrm flipH="1">
            <a:off x="5517063" y="7815629"/>
            <a:ext cx="13343524" cy="37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08" tIns="97508" rIns="97508" bIns="9750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330" b="1" i="1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Black"/>
              <a:buNone/>
              <a:defRPr sz="13863" b="0" i="0" u="none" strike="noStrike" cap="none">
                <a:solidFill>
                  <a:srgbClr val="19191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SV" sz="88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INSAFORP</a:t>
            </a:r>
          </a:p>
        </p:txBody>
      </p:sp>
    </p:spTree>
    <p:extLst>
      <p:ext uri="{BB962C8B-B14F-4D97-AF65-F5344CB8AC3E}">
        <p14:creationId xmlns:p14="http://schemas.microsoft.com/office/powerpoint/2010/main" val="3316530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4439377" y="1152486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Gerencia de </a:t>
            </a:r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HUMANOS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7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705417" y="10617181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839647" y="560755"/>
            <a:ext cx="2053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</a:t>
            </a:r>
            <a:r>
              <a:rPr kumimoji="0" lang="es-SV" sz="54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lang="es-SV" sz="54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Gerencia de Recursos Humanos</a:t>
            </a:r>
            <a:endParaRPr kumimoji="0" lang="es-419" sz="54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2231528" y="1431102"/>
            <a:ext cx="1210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lang="en-US" sz="5400" b="1" i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Semestre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58" name="Google Shape;653;p49">
            <a:extLst>
              <a:ext uri="{FF2B5EF4-FFF2-40B4-BE49-F238E27FC236}">
                <a16:creationId xmlns:a16="http://schemas.microsoft.com/office/drawing/2014/main" id="{54D3BF1B-36D2-47F6-8D90-A05FE94FC937}"/>
              </a:ext>
            </a:extLst>
          </p:cNvPr>
          <p:cNvSpPr/>
          <p:nvPr/>
        </p:nvSpPr>
        <p:spPr>
          <a:xfrm rot="-7411107">
            <a:off x="22887533" y="1907600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defTabSz="2437790"/>
            <a:endParaRPr sz="3732"/>
          </a:p>
        </p:txBody>
      </p:sp>
      <p:sp>
        <p:nvSpPr>
          <p:cNvPr id="59" name="TextBox 15">
            <a:extLst>
              <a:ext uri="{FF2B5EF4-FFF2-40B4-BE49-F238E27FC236}">
                <a16:creationId xmlns:a16="http://schemas.microsoft.com/office/drawing/2014/main" id="{A750FCFE-D3B1-4145-A1E6-75046639CA8C}"/>
              </a:ext>
            </a:extLst>
          </p:cNvPr>
          <p:cNvSpPr txBox="1"/>
          <p:nvPr/>
        </p:nvSpPr>
        <p:spPr>
          <a:xfrm>
            <a:off x="3192492" y="3053770"/>
            <a:ext cx="847337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MONTOS INVERTIDOS EN CAPACITACIÓN</a:t>
            </a:r>
          </a:p>
        </p:txBody>
      </p:sp>
      <p:sp>
        <p:nvSpPr>
          <p:cNvPr id="60" name="TextBox 52">
            <a:extLst>
              <a:ext uri="{FF2B5EF4-FFF2-40B4-BE49-F238E27FC236}">
                <a16:creationId xmlns:a16="http://schemas.microsoft.com/office/drawing/2014/main" id="{49D1B5FE-A43C-4AD2-837D-9FF989F6A3FD}"/>
              </a:ext>
            </a:extLst>
          </p:cNvPr>
          <p:cNvSpPr txBox="1"/>
          <p:nvPr/>
        </p:nvSpPr>
        <p:spPr>
          <a:xfrm>
            <a:off x="18444129" y="7703969"/>
            <a:ext cx="393959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MONTO EJECUTADO</a:t>
            </a:r>
          </a:p>
        </p:txBody>
      </p:sp>
      <p:graphicFrame>
        <p:nvGraphicFramePr>
          <p:cNvPr id="71" name="Chart 25">
            <a:extLst>
              <a:ext uri="{FF2B5EF4-FFF2-40B4-BE49-F238E27FC236}">
                <a16:creationId xmlns:a16="http://schemas.microsoft.com/office/drawing/2014/main" id="{3813AD07-42AE-4C65-A499-234682D54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923811"/>
              </p:ext>
            </p:extLst>
          </p:nvPr>
        </p:nvGraphicFramePr>
        <p:xfrm>
          <a:off x="16989844" y="8415067"/>
          <a:ext cx="6968634" cy="495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2" name="TextBox 16">
            <a:extLst>
              <a:ext uri="{FF2B5EF4-FFF2-40B4-BE49-F238E27FC236}">
                <a16:creationId xmlns:a16="http://schemas.microsoft.com/office/drawing/2014/main" id="{15D11C24-AC3C-4902-9198-A0C936708112}"/>
              </a:ext>
            </a:extLst>
          </p:cNvPr>
          <p:cNvSpPr txBox="1"/>
          <p:nvPr/>
        </p:nvSpPr>
        <p:spPr>
          <a:xfrm>
            <a:off x="11000111" y="7607130"/>
            <a:ext cx="6521729" cy="954107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pPr algn="ctr"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CAPACITACIONES EJECUTADAS </a:t>
            </a:r>
          </a:p>
          <a:p>
            <a:pPr algn="ctr"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POR ÁREA DE FORMACIÓN</a:t>
            </a:r>
          </a:p>
        </p:txBody>
      </p:sp>
      <p:grpSp>
        <p:nvGrpSpPr>
          <p:cNvPr id="73" name="Grupo 8">
            <a:extLst>
              <a:ext uri="{FF2B5EF4-FFF2-40B4-BE49-F238E27FC236}">
                <a16:creationId xmlns:a16="http://schemas.microsoft.com/office/drawing/2014/main" id="{05440816-3CD2-4179-BF71-60E02F2CEEAB}"/>
              </a:ext>
            </a:extLst>
          </p:cNvPr>
          <p:cNvGrpSpPr/>
          <p:nvPr/>
        </p:nvGrpSpPr>
        <p:grpSpPr>
          <a:xfrm>
            <a:off x="20746469" y="8629567"/>
            <a:ext cx="2436121" cy="937642"/>
            <a:chOff x="21616952" y="8613847"/>
            <a:chExt cx="2436121" cy="937642"/>
          </a:xfrm>
        </p:grpSpPr>
        <p:sp>
          <p:nvSpPr>
            <p:cNvPr id="74" name="TextBox 18">
              <a:extLst>
                <a:ext uri="{FF2B5EF4-FFF2-40B4-BE49-F238E27FC236}">
                  <a16:creationId xmlns:a16="http://schemas.microsoft.com/office/drawing/2014/main" id="{5ABAD826-007A-4970-8F5F-026349297BD6}"/>
                </a:ext>
              </a:extLst>
            </p:cNvPr>
            <p:cNvSpPr txBox="1"/>
            <p:nvPr/>
          </p:nvSpPr>
          <p:spPr>
            <a:xfrm>
              <a:off x="22483795" y="8613847"/>
              <a:ext cx="1441420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1828434">
                <a:buClrTx/>
              </a:pPr>
              <a:r>
                <a:rPr lang="en-US" sz="3200" b="1" kern="1200">
                  <a:solidFill>
                    <a:srgbClr val="8C6007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59.8%</a:t>
              </a:r>
            </a:p>
          </p:txBody>
        </p:sp>
        <p:sp>
          <p:nvSpPr>
            <p:cNvPr id="75" name="TextBox 15">
              <a:extLst>
                <a:ext uri="{FF2B5EF4-FFF2-40B4-BE49-F238E27FC236}">
                  <a16:creationId xmlns:a16="http://schemas.microsoft.com/office/drawing/2014/main" id="{101DDA13-5B9D-4D54-9402-2C072A74B017}"/>
                </a:ext>
              </a:extLst>
            </p:cNvPr>
            <p:cNvSpPr txBox="1"/>
            <p:nvPr/>
          </p:nvSpPr>
          <p:spPr>
            <a:xfrm>
              <a:off x="21616952" y="9028269"/>
              <a:ext cx="243612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1828434">
                <a:buClrTx/>
                <a:buFontTx/>
                <a:buNone/>
              </a:pPr>
              <a:r>
                <a:rPr lang="en-US" sz="2800" b="1" kern="1200">
                  <a:solidFill>
                    <a:schemeClr val="accent2">
                      <a:lumMod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</a:t>
              </a:r>
            </a:p>
          </p:txBody>
        </p:sp>
      </p:grpSp>
      <p:sp>
        <p:nvSpPr>
          <p:cNvPr id="76" name="Rounded Rectangle 12">
            <a:extLst>
              <a:ext uri="{FF2B5EF4-FFF2-40B4-BE49-F238E27FC236}">
                <a16:creationId xmlns:a16="http://schemas.microsoft.com/office/drawing/2014/main" id="{926C57D9-AF10-4AA0-97EF-BA3CD64C1C05}"/>
              </a:ext>
            </a:extLst>
          </p:cNvPr>
          <p:cNvSpPr/>
          <p:nvPr/>
        </p:nvSpPr>
        <p:spPr>
          <a:xfrm>
            <a:off x="13884658" y="3252653"/>
            <a:ext cx="9118942" cy="1188720"/>
          </a:xfrm>
          <a:prstGeom prst="roundRect">
            <a:avLst>
              <a:gd name="adj" fmla="val 1282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8" name="Rounded Rectangle 13">
            <a:extLst>
              <a:ext uri="{FF2B5EF4-FFF2-40B4-BE49-F238E27FC236}">
                <a16:creationId xmlns:a16="http://schemas.microsoft.com/office/drawing/2014/main" id="{44F9C652-2E8A-415A-8AB5-E5CC88C094A5}"/>
              </a:ext>
            </a:extLst>
          </p:cNvPr>
          <p:cNvSpPr/>
          <p:nvPr/>
        </p:nvSpPr>
        <p:spPr>
          <a:xfrm>
            <a:off x="13884658" y="4755339"/>
            <a:ext cx="9133798" cy="1134829"/>
          </a:xfrm>
          <a:prstGeom prst="roundRect">
            <a:avLst>
              <a:gd name="adj" fmla="val 1282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9" name="TextBox 15">
            <a:extLst>
              <a:ext uri="{FF2B5EF4-FFF2-40B4-BE49-F238E27FC236}">
                <a16:creationId xmlns:a16="http://schemas.microsoft.com/office/drawing/2014/main" id="{5BEEE28A-A475-4F41-83B3-28AB252F73D2}"/>
              </a:ext>
            </a:extLst>
          </p:cNvPr>
          <p:cNvSpPr txBox="1"/>
          <p:nvPr/>
        </p:nvSpPr>
        <p:spPr>
          <a:xfrm>
            <a:off x="14581245" y="3180148"/>
            <a:ext cx="3025670" cy="101566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54% </a:t>
            </a:r>
          </a:p>
        </p:txBody>
      </p:sp>
      <p:sp>
        <p:nvSpPr>
          <p:cNvPr id="80" name="TextBox 19">
            <a:extLst>
              <a:ext uri="{FF2B5EF4-FFF2-40B4-BE49-F238E27FC236}">
                <a16:creationId xmlns:a16="http://schemas.microsoft.com/office/drawing/2014/main" id="{1CF2A0B7-505C-4E6C-ACF7-B11A6C0E836F}"/>
              </a:ext>
            </a:extLst>
          </p:cNvPr>
          <p:cNvSpPr txBox="1"/>
          <p:nvPr/>
        </p:nvSpPr>
        <p:spPr>
          <a:xfrm>
            <a:off x="15074109" y="4809186"/>
            <a:ext cx="5427385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$83,737.75</a:t>
            </a:r>
          </a:p>
        </p:txBody>
      </p:sp>
      <p:sp>
        <p:nvSpPr>
          <p:cNvPr id="81" name="TextBox 15">
            <a:extLst>
              <a:ext uri="{FF2B5EF4-FFF2-40B4-BE49-F238E27FC236}">
                <a16:creationId xmlns:a16="http://schemas.microsoft.com/office/drawing/2014/main" id="{E370CC29-2F7F-4ED1-A818-F785B33F4D44}"/>
              </a:ext>
            </a:extLst>
          </p:cNvPr>
          <p:cNvSpPr txBox="1"/>
          <p:nvPr/>
        </p:nvSpPr>
        <p:spPr>
          <a:xfrm>
            <a:off x="19120914" y="3286337"/>
            <a:ext cx="3280451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% DE PERSONAL </a:t>
            </a:r>
          </a:p>
          <a:p>
            <a:pPr algn="just"/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CON +50 HORAS DE CAPACITACIÓN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ato Light" panose="020F0502020204030203" pitchFamily="34" charset="0"/>
              <a:cs typeface="Poppins" pitchFamily="2" charset="77"/>
            </a:endParaRPr>
          </a:p>
        </p:txBody>
      </p:sp>
      <p:sp>
        <p:nvSpPr>
          <p:cNvPr id="82" name="TextBox 15">
            <a:extLst>
              <a:ext uri="{FF2B5EF4-FFF2-40B4-BE49-F238E27FC236}">
                <a16:creationId xmlns:a16="http://schemas.microsoft.com/office/drawing/2014/main" id="{EEE27500-FFD0-42DF-B124-5438EA7818CD}"/>
              </a:ext>
            </a:extLst>
          </p:cNvPr>
          <p:cNvSpPr txBox="1"/>
          <p:nvPr/>
        </p:nvSpPr>
        <p:spPr>
          <a:xfrm>
            <a:off x="19121982" y="4799533"/>
            <a:ext cx="3564905" cy="9541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8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INVERSIÓN EN CAPACITACIÓN</a:t>
            </a:r>
          </a:p>
        </p:txBody>
      </p:sp>
      <p:sp>
        <p:nvSpPr>
          <p:cNvPr id="83" name="TextBox 40">
            <a:extLst>
              <a:ext uri="{FF2B5EF4-FFF2-40B4-BE49-F238E27FC236}">
                <a16:creationId xmlns:a16="http://schemas.microsoft.com/office/drawing/2014/main" id="{F99F881E-F85B-4B0D-9B55-64D11E1CEBBF}"/>
              </a:ext>
            </a:extLst>
          </p:cNvPr>
          <p:cNvSpPr txBox="1"/>
          <p:nvPr/>
        </p:nvSpPr>
        <p:spPr>
          <a:xfrm>
            <a:off x="2768135" y="7627819"/>
            <a:ext cx="6760422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PLANES DE SALUD PARA EMPLEADOS</a:t>
            </a:r>
          </a:p>
        </p:txBody>
      </p:sp>
      <p:sp>
        <p:nvSpPr>
          <p:cNvPr id="84" name="Rounded Rectangle 12">
            <a:extLst>
              <a:ext uri="{FF2B5EF4-FFF2-40B4-BE49-F238E27FC236}">
                <a16:creationId xmlns:a16="http://schemas.microsoft.com/office/drawing/2014/main" id="{75C81ECB-57CB-4D82-AA97-47EEAFF97D07}"/>
              </a:ext>
            </a:extLst>
          </p:cNvPr>
          <p:cNvSpPr/>
          <p:nvPr/>
        </p:nvSpPr>
        <p:spPr>
          <a:xfrm>
            <a:off x="2344117" y="8072167"/>
            <a:ext cx="7640540" cy="1322315"/>
          </a:xfrm>
          <a:prstGeom prst="roundRect">
            <a:avLst>
              <a:gd name="adj" fmla="val 12821"/>
            </a:avLst>
          </a:prstGeom>
          <a:solidFill>
            <a:srgbClr val="25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5" name="Rounded Rectangle 13">
            <a:extLst>
              <a:ext uri="{FF2B5EF4-FFF2-40B4-BE49-F238E27FC236}">
                <a16:creationId xmlns:a16="http://schemas.microsoft.com/office/drawing/2014/main" id="{5BB9920B-27A2-4CB2-810E-252ABAEFC9C6}"/>
              </a:ext>
            </a:extLst>
          </p:cNvPr>
          <p:cNvSpPr/>
          <p:nvPr/>
        </p:nvSpPr>
        <p:spPr>
          <a:xfrm>
            <a:off x="2344117" y="9476725"/>
            <a:ext cx="7640540" cy="1116000"/>
          </a:xfrm>
          <a:prstGeom prst="roundRect">
            <a:avLst>
              <a:gd name="adj" fmla="val 1282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6" name="TextBox 15">
            <a:extLst>
              <a:ext uri="{FF2B5EF4-FFF2-40B4-BE49-F238E27FC236}">
                <a16:creationId xmlns:a16="http://schemas.microsoft.com/office/drawing/2014/main" id="{38E7CD75-A757-4D55-84D8-A5D20FB84114}"/>
              </a:ext>
            </a:extLst>
          </p:cNvPr>
          <p:cNvSpPr txBox="1"/>
          <p:nvPr/>
        </p:nvSpPr>
        <p:spPr>
          <a:xfrm>
            <a:off x="3629746" y="8148367"/>
            <a:ext cx="778388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87" name="TextBox 19">
            <a:extLst>
              <a:ext uri="{FF2B5EF4-FFF2-40B4-BE49-F238E27FC236}">
                <a16:creationId xmlns:a16="http://schemas.microsoft.com/office/drawing/2014/main" id="{755BDF82-EA40-4B82-A549-431D0218ED90}"/>
              </a:ext>
            </a:extLst>
          </p:cNvPr>
          <p:cNvSpPr txBox="1"/>
          <p:nvPr/>
        </p:nvSpPr>
        <p:spPr>
          <a:xfrm>
            <a:off x="3598426" y="9466709"/>
            <a:ext cx="4166684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88" name="TextBox 57">
            <a:extLst>
              <a:ext uri="{FF2B5EF4-FFF2-40B4-BE49-F238E27FC236}">
                <a16:creationId xmlns:a16="http://schemas.microsoft.com/office/drawing/2014/main" id="{EB260691-7180-4485-B38D-BC67D09E9964}"/>
              </a:ext>
            </a:extLst>
          </p:cNvPr>
          <p:cNvSpPr txBox="1"/>
          <p:nvPr/>
        </p:nvSpPr>
        <p:spPr>
          <a:xfrm>
            <a:off x="4222251" y="8391569"/>
            <a:ext cx="4162101" cy="433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500"/>
              </a:lnSpc>
              <a:defRPr sz="2200" b="1" i="0" u="none" strike="noStrike" kern="1200" baseline="0">
                <a:solidFill>
                  <a:srgbClr val="455A64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8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Campañas</a:t>
            </a:r>
            <a:r>
              <a:rPr lang="en-US" sz="28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de </a:t>
            </a:r>
            <a:r>
              <a:rPr lang="en-US" sz="28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salud</a:t>
            </a:r>
            <a:r>
              <a:rPr lang="en-US" sz="28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</a:p>
        </p:txBody>
      </p:sp>
      <p:sp>
        <p:nvSpPr>
          <p:cNvPr id="89" name="TextBox 57">
            <a:extLst>
              <a:ext uri="{FF2B5EF4-FFF2-40B4-BE49-F238E27FC236}">
                <a16:creationId xmlns:a16="http://schemas.microsoft.com/office/drawing/2014/main" id="{3A2AD7BB-8BDF-4159-9E1B-FB5C4F400C00}"/>
              </a:ext>
            </a:extLst>
          </p:cNvPr>
          <p:cNvSpPr txBox="1"/>
          <p:nvPr/>
        </p:nvSpPr>
        <p:spPr>
          <a:xfrm>
            <a:off x="4349665" y="9690427"/>
            <a:ext cx="3364645" cy="433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500"/>
              </a:lnSpc>
              <a:defRPr sz="2200" b="1" i="0" u="none" strike="noStrike" kern="1200" baseline="0">
                <a:solidFill>
                  <a:srgbClr val="455A64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8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Charlas</a:t>
            </a:r>
            <a:r>
              <a:rPr lang="en-US" sz="28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de </a:t>
            </a:r>
            <a:r>
              <a:rPr lang="en-US" sz="28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salud</a:t>
            </a:r>
            <a:r>
              <a:rPr lang="en-US" sz="28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</a:p>
        </p:txBody>
      </p:sp>
      <p:sp>
        <p:nvSpPr>
          <p:cNvPr id="90" name="Rounded Rectangle 13">
            <a:extLst>
              <a:ext uri="{FF2B5EF4-FFF2-40B4-BE49-F238E27FC236}">
                <a16:creationId xmlns:a16="http://schemas.microsoft.com/office/drawing/2014/main" id="{C1E0A30F-5F59-4D91-97A7-2F4FB4A085A7}"/>
              </a:ext>
            </a:extLst>
          </p:cNvPr>
          <p:cNvSpPr/>
          <p:nvPr/>
        </p:nvSpPr>
        <p:spPr>
          <a:xfrm>
            <a:off x="2344117" y="10689274"/>
            <a:ext cx="7640540" cy="1187712"/>
          </a:xfrm>
          <a:prstGeom prst="roundRect">
            <a:avLst>
              <a:gd name="adj" fmla="val 1282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1" name="TextBox 19">
            <a:extLst>
              <a:ext uri="{FF2B5EF4-FFF2-40B4-BE49-F238E27FC236}">
                <a16:creationId xmlns:a16="http://schemas.microsoft.com/office/drawing/2014/main" id="{6FBE96DB-AEFC-4AE0-A3EE-7942A4C00684}"/>
              </a:ext>
            </a:extLst>
          </p:cNvPr>
          <p:cNvSpPr txBox="1"/>
          <p:nvPr/>
        </p:nvSpPr>
        <p:spPr>
          <a:xfrm>
            <a:off x="3581620" y="10754032"/>
            <a:ext cx="855485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8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92" name="TextBox 57">
            <a:extLst>
              <a:ext uri="{FF2B5EF4-FFF2-40B4-BE49-F238E27FC236}">
                <a16:creationId xmlns:a16="http://schemas.microsoft.com/office/drawing/2014/main" id="{6F46717A-C198-4243-8C65-0821E680A438}"/>
              </a:ext>
            </a:extLst>
          </p:cNvPr>
          <p:cNvSpPr txBox="1"/>
          <p:nvPr/>
        </p:nvSpPr>
        <p:spPr>
          <a:xfrm>
            <a:off x="4400466" y="10854193"/>
            <a:ext cx="5768725" cy="73956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2500"/>
              </a:lnSpc>
              <a:defRPr sz="2200" b="1" i="0" u="none" strike="noStrike" kern="1200" baseline="0">
                <a:solidFill>
                  <a:srgbClr val="455A64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400" b="1" kern="1200" err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Actividades</a:t>
            </a:r>
            <a:r>
              <a:rPr lang="en-US" sz="2400" b="1" kern="1200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  <a:r>
              <a:rPr lang="en-US" sz="2400" b="1" kern="1200" err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Programa</a:t>
            </a:r>
            <a:r>
              <a:rPr lang="en-US" sz="2400" b="1" kern="1200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  <a:r>
              <a:rPr lang="en-US" sz="2400" b="1" kern="1200" err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Prevención</a:t>
            </a:r>
            <a:r>
              <a:rPr lang="en-US" sz="2400" b="1" kern="1200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</a:p>
          <a:p>
            <a:pPr>
              <a:lnSpc>
                <a:spcPts val="2500"/>
              </a:lnSpc>
              <a:defRPr sz="2200" b="1" i="0" u="none" strike="noStrike" kern="1200" baseline="0">
                <a:solidFill>
                  <a:srgbClr val="455A64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400" b="1" kern="1200" err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Riesgos</a:t>
            </a:r>
            <a:r>
              <a:rPr lang="en-US" sz="2400" b="1" kern="1200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  <a:r>
              <a:rPr lang="en-US" sz="2400" b="1" kern="1200" err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Psicosociales</a:t>
            </a:r>
            <a:r>
              <a:rPr lang="en-US" sz="2400" b="1" kern="1200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</a:p>
        </p:txBody>
      </p:sp>
      <p:graphicFrame>
        <p:nvGraphicFramePr>
          <p:cNvPr id="93" name="Chart 41">
            <a:extLst>
              <a:ext uri="{FF2B5EF4-FFF2-40B4-BE49-F238E27FC236}">
                <a16:creationId xmlns:a16="http://schemas.microsoft.com/office/drawing/2014/main" id="{A6FFC1BC-A987-403B-8F9E-A3E256C4F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483988"/>
              </p:ext>
            </p:extLst>
          </p:nvPr>
        </p:nvGraphicFramePr>
        <p:xfrm>
          <a:off x="10096895" y="8443218"/>
          <a:ext cx="7769472" cy="473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4" name="Freeform 156">
            <a:extLst>
              <a:ext uri="{FF2B5EF4-FFF2-40B4-BE49-F238E27FC236}">
                <a16:creationId xmlns:a16="http://schemas.microsoft.com/office/drawing/2014/main" id="{1D9686D8-04C9-4C43-9D4B-4DB0B9A953CC}"/>
              </a:ext>
            </a:extLst>
          </p:cNvPr>
          <p:cNvSpPr>
            <a:spLocks noEditPoints="1"/>
          </p:cNvSpPr>
          <p:nvPr/>
        </p:nvSpPr>
        <p:spPr bwMode="auto">
          <a:xfrm>
            <a:off x="2666647" y="10901209"/>
            <a:ext cx="545904" cy="591034"/>
          </a:xfrm>
          <a:custGeom>
            <a:avLst/>
            <a:gdLst>
              <a:gd name="T0" fmla="*/ 160 w 176"/>
              <a:gd name="T1" fmla="*/ 3 h 176"/>
              <a:gd name="T2" fmla="*/ 158 w 176"/>
              <a:gd name="T3" fmla="*/ 0 h 176"/>
              <a:gd name="T4" fmla="*/ 154 w 176"/>
              <a:gd name="T5" fmla="*/ 0 h 176"/>
              <a:gd name="T6" fmla="*/ 88 w 176"/>
              <a:gd name="T7" fmla="*/ 16 h 176"/>
              <a:gd name="T8" fmla="*/ 22 w 176"/>
              <a:gd name="T9" fmla="*/ 0 h 176"/>
              <a:gd name="T10" fmla="*/ 18 w 176"/>
              <a:gd name="T11" fmla="*/ 0 h 176"/>
              <a:gd name="T12" fmla="*/ 16 w 176"/>
              <a:gd name="T13" fmla="*/ 3 h 176"/>
              <a:gd name="T14" fmla="*/ 0 w 176"/>
              <a:gd name="T15" fmla="*/ 100 h 176"/>
              <a:gd name="T16" fmla="*/ 87 w 176"/>
              <a:gd name="T17" fmla="*/ 176 h 176"/>
              <a:gd name="T18" fmla="*/ 88 w 176"/>
              <a:gd name="T19" fmla="*/ 176 h 176"/>
              <a:gd name="T20" fmla="*/ 89 w 176"/>
              <a:gd name="T21" fmla="*/ 176 h 176"/>
              <a:gd name="T22" fmla="*/ 176 w 176"/>
              <a:gd name="T23" fmla="*/ 100 h 176"/>
              <a:gd name="T24" fmla="*/ 160 w 176"/>
              <a:gd name="T25" fmla="*/ 3 h 176"/>
              <a:gd name="T26" fmla="*/ 88 w 176"/>
              <a:gd name="T27" fmla="*/ 168 h 176"/>
              <a:gd name="T28" fmla="*/ 8 w 176"/>
              <a:gd name="T29" fmla="*/ 100 h 176"/>
              <a:gd name="T30" fmla="*/ 23 w 176"/>
              <a:gd name="T31" fmla="*/ 10 h 176"/>
              <a:gd name="T32" fmla="*/ 88 w 176"/>
              <a:gd name="T33" fmla="*/ 24 h 176"/>
              <a:gd name="T34" fmla="*/ 153 w 176"/>
              <a:gd name="T35" fmla="*/ 10 h 176"/>
              <a:gd name="T36" fmla="*/ 168 w 176"/>
              <a:gd name="T37" fmla="*/ 100 h 176"/>
              <a:gd name="T38" fmla="*/ 88 w 176"/>
              <a:gd name="T39" fmla="*/ 168 h 176"/>
              <a:gd name="T40" fmla="*/ 102 w 176"/>
              <a:gd name="T41" fmla="*/ 72 h 176"/>
              <a:gd name="T42" fmla="*/ 88 w 176"/>
              <a:gd name="T43" fmla="*/ 36 h 176"/>
              <a:gd name="T44" fmla="*/ 74 w 176"/>
              <a:gd name="T45" fmla="*/ 72 h 176"/>
              <a:gd name="T46" fmla="*/ 38 w 176"/>
              <a:gd name="T47" fmla="*/ 72 h 176"/>
              <a:gd name="T48" fmla="*/ 67 w 176"/>
              <a:gd name="T49" fmla="*/ 95 h 176"/>
              <a:gd name="T50" fmla="*/ 54 w 176"/>
              <a:gd name="T51" fmla="*/ 136 h 176"/>
              <a:gd name="T52" fmla="*/ 88 w 176"/>
              <a:gd name="T53" fmla="*/ 111 h 176"/>
              <a:gd name="T54" fmla="*/ 122 w 176"/>
              <a:gd name="T55" fmla="*/ 136 h 176"/>
              <a:gd name="T56" fmla="*/ 108 w 176"/>
              <a:gd name="T57" fmla="*/ 95 h 176"/>
              <a:gd name="T58" fmla="*/ 138 w 176"/>
              <a:gd name="T59" fmla="*/ 72 h 176"/>
              <a:gd name="T60" fmla="*/ 102 w 176"/>
              <a:gd name="T61" fmla="*/ 72 h 176"/>
              <a:gd name="T62" fmla="*/ 101 w 176"/>
              <a:gd name="T63" fmla="*/ 97 h 176"/>
              <a:gd name="T64" fmla="*/ 106 w 176"/>
              <a:gd name="T65" fmla="*/ 114 h 176"/>
              <a:gd name="T66" fmla="*/ 93 w 176"/>
              <a:gd name="T67" fmla="*/ 104 h 176"/>
              <a:gd name="T68" fmla="*/ 88 w 176"/>
              <a:gd name="T69" fmla="*/ 101 h 176"/>
              <a:gd name="T70" fmla="*/ 83 w 176"/>
              <a:gd name="T71" fmla="*/ 104 h 176"/>
              <a:gd name="T72" fmla="*/ 69 w 176"/>
              <a:gd name="T73" fmla="*/ 114 h 176"/>
              <a:gd name="T74" fmla="*/ 75 w 176"/>
              <a:gd name="T75" fmla="*/ 97 h 176"/>
              <a:gd name="T76" fmla="*/ 77 w 176"/>
              <a:gd name="T77" fmla="*/ 92 h 176"/>
              <a:gd name="T78" fmla="*/ 72 w 176"/>
              <a:gd name="T79" fmla="*/ 89 h 176"/>
              <a:gd name="T80" fmla="*/ 61 w 176"/>
              <a:gd name="T81" fmla="*/ 80 h 176"/>
              <a:gd name="T82" fmla="*/ 80 w 176"/>
              <a:gd name="T83" fmla="*/ 80 h 176"/>
              <a:gd name="T84" fmla="*/ 82 w 176"/>
              <a:gd name="T85" fmla="*/ 75 h 176"/>
              <a:gd name="T86" fmla="*/ 88 w 176"/>
              <a:gd name="T87" fmla="*/ 58 h 176"/>
              <a:gd name="T88" fmla="*/ 94 w 176"/>
              <a:gd name="T89" fmla="*/ 75 h 176"/>
              <a:gd name="T90" fmla="*/ 96 w 176"/>
              <a:gd name="T91" fmla="*/ 80 h 176"/>
              <a:gd name="T92" fmla="*/ 115 w 176"/>
              <a:gd name="T93" fmla="*/ 80 h 176"/>
              <a:gd name="T94" fmla="*/ 103 w 176"/>
              <a:gd name="T95" fmla="*/ 89 h 176"/>
              <a:gd name="T96" fmla="*/ 99 w 176"/>
              <a:gd name="T97" fmla="*/ 92 h 176"/>
              <a:gd name="T98" fmla="*/ 101 w 176"/>
              <a:gd name="T99" fmla="*/ 9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60" y="3"/>
                </a:moveTo>
                <a:cubicBezTo>
                  <a:pt x="160" y="2"/>
                  <a:pt x="159" y="1"/>
                  <a:pt x="158" y="0"/>
                </a:cubicBezTo>
                <a:cubicBezTo>
                  <a:pt x="157" y="0"/>
                  <a:pt x="155" y="0"/>
                  <a:pt x="154" y="0"/>
                </a:cubicBezTo>
                <a:cubicBezTo>
                  <a:pt x="154" y="1"/>
                  <a:pt x="123" y="16"/>
                  <a:pt x="88" y="16"/>
                </a:cubicBezTo>
                <a:cubicBezTo>
                  <a:pt x="53" y="16"/>
                  <a:pt x="22" y="1"/>
                  <a:pt x="22" y="0"/>
                </a:cubicBezTo>
                <a:cubicBezTo>
                  <a:pt x="21" y="0"/>
                  <a:pt x="19" y="0"/>
                  <a:pt x="18" y="0"/>
                </a:cubicBezTo>
                <a:cubicBezTo>
                  <a:pt x="17" y="1"/>
                  <a:pt x="16" y="2"/>
                  <a:pt x="16" y="3"/>
                </a:cubicBezTo>
                <a:cubicBezTo>
                  <a:pt x="16" y="3"/>
                  <a:pt x="0" y="52"/>
                  <a:pt x="0" y="100"/>
                </a:cubicBezTo>
                <a:cubicBezTo>
                  <a:pt x="0" y="151"/>
                  <a:pt x="84" y="175"/>
                  <a:pt x="87" y="176"/>
                </a:cubicBezTo>
                <a:cubicBezTo>
                  <a:pt x="87" y="176"/>
                  <a:pt x="88" y="176"/>
                  <a:pt x="88" y="176"/>
                </a:cubicBezTo>
                <a:cubicBezTo>
                  <a:pt x="88" y="176"/>
                  <a:pt x="89" y="176"/>
                  <a:pt x="89" y="176"/>
                </a:cubicBezTo>
                <a:cubicBezTo>
                  <a:pt x="92" y="175"/>
                  <a:pt x="176" y="151"/>
                  <a:pt x="176" y="100"/>
                </a:cubicBezTo>
                <a:cubicBezTo>
                  <a:pt x="176" y="52"/>
                  <a:pt x="160" y="3"/>
                  <a:pt x="160" y="3"/>
                </a:cubicBezTo>
                <a:moveTo>
                  <a:pt x="88" y="168"/>
                </a:moveTo>
                <a:cubicBezTo>
                  <a:pt x="80" y="166"/>
                  <a:pt x="8" y="142"/>
                  <a:pt x="8" y="100"/>
                </a:cubicBezTo>
                <a:cubicBezTo>
                  <a:pt x="8" y="61"/>
                  <a:pt x="19" y="24"/>
                  <a:pt x="23" y="10"/>
                </a:cubicBezTo>
                <a:cubicBezTo>
                  <a:pt x="33" y="14"/>
                  <a:pt x="59" y="24"/>
                  <a:pt x="88" y="24"/>
                </a:cubicBezTo>
                <a:cubicBezTo>
                  <a:pt x="117" y="24"/>
                  <a:pt x="143" y="14"/>
                  <a:pt x="153" y="10"/>
                </a:cubicBezTo>
                <a:cubicBezTo>
                  <a:pt x="157" y="24"/>
                  <a:pt x="168" y="61"/>
                  <a:pt x="168" y="100"/>
                </a:cubicBezTo>
                <a:cubicBezTo>
                  <a:pt x="168" y="142"/>
                  <a:pt x="96" y="166"/>
                  <a:pt x="88" y="168"/>
                </a:cubicBezTo>
                <a:moveTo>
                  <a:pt x="102" y="72"/>
                </a:moveTo>
                <a:cubicBezTo>
                  <a:pt x="88" y="36"/>
                  <a:pt x="88" y="36"/>
                  <a:pt x="88" y="36"/>
                </a:cubicBezTo>
                <a:cubicBezTo>
                  <a:pt x="74" y="72"/>
                  <a:pt x="74" y="72"/>
                  <a:pt x="74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67" y="95"/>
                  <a:pt x="67" y="95"/>
                  <a:pt x="67" y="95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38" y="72"/>
                  <a:pt x="138" y="72"/>
                  <a:pt x="138" y="72"/>
                </a:cubicBezTo>
                <a:lnTo>
                  <a:pt x="102" y="72"/>
                </a:lnTo>
                <a:close/>
                <a:moveTo>
                  <a:pt x="101" y="97"/>
                </a:moveTo>
                <a:cubicBezTo>
                  <a:pt x="106" y="114"/>
                  <a:pt x="106" y="114"/>
                  <a:pt x="106" y="11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8" y="101"/>
                  <a:pt x="88" y="101"/>
                  <a:pt x="88" y="101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75" y="97"/>
                  <a:pt x="75" y="97"/>
                  <a:pt x="75" y="97"/>
                </a:cubicBezTo>
                <a:cubicBezTo>
                  <a:pt x="77" y="92"/>
                  <a:pt x="77" y="92"/>
                  <a:pt x="77" y="92"/>
                </a:cubicBezTo>
                <a:cubicBezTo>
                  <a:pt x="72" y="89"/>
                  <a:pt x="72" y="89"/>
                  <a:pt x="72" y="89"/>
                </a:cubicBezTo>
                <a:cubicBezTo>
                  <a:pt x="61" y="80"/>
                  <a:pt x="61" y="80"/>
                  <a:pt x="6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2" y="75"/>
                  <a:pt x="82" y="75"/>
                  <a:pt x="82" y="75"/>
                </a:cubicBezTo>
                <a:cubicBezTo>
                  <a:pt x="88" y="58"/>
                  <a:pt x="88" y="58"/>
                  <a:pt x="88" y="58"/>
                </a:cubicBezTo>
                <a:cubicBezTo>
                  <a:pt x="94" y="75"/>
                  <a:pt x="94" y="75"/>
                  <a:pt x="94" y="75"/>
                </a:cubicBezTo>
                <a:cubicBezTo>
                  <a:pt x="96" y="80"/>
                  <a:pt x="96" y="80"/>
                  <a:pt x="96" y="80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99" y="92"/>
                  <a:pt x="99" y="92"/>
                  <a:pt x="99" y="92"/>
                </a:cubicBezTo>
                <a:lnTo>
                  <a:pt x="101" y="9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492">
            <a:extLst>
              <a:ext uri="{FF2B5EF4-FFF2-40B4-BE49-F238E27FC236}">
                <a16:creationId xmlns:a16="http://schemas.microsoft.com/office/drawing/2014/main" id="{3B2F1D47-C568-43FD-BB6B-F20FB75B1E37}"/>
              </a:ext>
            </a:extLst>
          </p:cNvPr>
          <p:cNvSpPr>
            <a:spLocks noEditPoints="1"/>
          </p:cNvSpPr>
          <p:nvPr/>
        </p:nvSpPr>
        <p:spPr bwMode="auto">
          <a:xfrm>
            <a:off x="2695618" y="8327345"/>
            <a:ext cx="487962" cy="546134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28 w 176"/>
              <a:gd name="T37" fmla="*/ 72 h 176"/>
              <a:gd name="T38" fmla="*/ 104 w 176"/>
              <a:gd name="T39" fmla="*/ 72 h 176"/>
              <a:gd name="T40" fmla="*/ 104 w 176"/>
              <a:gd name="T41" fmla="*/ 48 h 176"/>
              <a:gd name="T42" fmla="*/ 96 w 176"/>
              <a:gd name="T43" fmla="*/ 40 h 176"/>
              <a:gd name="T44" fmla="*/ 80 w 176"/>
              <a:gd name="T45" fmla="*/ 40 h 176"/>
              <a:gd name="T46" fmla="*/ 72 w 176"/>
              <a:gd name="T47" fmla="*/ 48 h 176"/>
              <a:gd name="T48" fmla="*/ 72 w 176"/>
              <a:gd name="T49" fmla="*/ 72 h 176"/>
              <a:gd name="T50" fmla="*/ 48 w 176"/>
              <a:gd name="T51" fmla="*/ 72 h 176"/>
              <a:gd name="T52" fmla="*/ 40 w 176"/>
              <a:gd name="T53" fmla="*/ 80 h 176"/>
              <a:gd name="T54" fmla="*/ 40 w 176"/>
              <a:gd name="T55" fmla="*/ 96 h 176"/>
              <a:gd name="T56" fmla="*/ 48 w 176"/>
              <a:gd name="T57" fmla="*/ 104 h 176"/>
              <a:gd name="T58" fmla="*/ 72 w 176"/>
              <a:gd name="T59" fmla="*/ 104 h 176"/>
              <a:gd name="T60" fmla="*/ 72 w 176"/>
              <a:gd name="T61" fmla="*/ 128 h 176"/>
              <a:gd name="T62" fmla="*/ 80 w 176"/>
              <a:gd name="T63" fmla="*/ 136 h 176"/>
              <a:gd name="T64" fmla="*/ 96 w 176"/>
              <a:gd name="T65" fmla="*/ 136 h 176"/>
              <a:gd name="T66" fmla="*/ 104 w 176"/>
              <a:gd name="T67" fmla="*/ 128 h 176"/>
              <a:gd name="T68" fmla="*/ 104 w 176"/>
              <a:gd name="T69" fmla="*/ 104 h 176"/>
              <a:gd name="T70" fmla="*/ 128 w 176"/>
              <a:gd name="T71" fmla="*/ 104 h 176"/>
              <a:gd name="T72" fmla="*/ 136 w 176"/>
              <a:gd name="T73" fmla="*/ 96 h 176"/>
              <a:gd name="T74" fmla="*/ 136 w 176"/>
              <a:gd name="T75" fmla="*/ 80 h 176"/>
              <a:gd name="T76" fmla="*/ 128 w 176"/>
              <a:gd name="T77" fmla="*/ 72 h 176"/>
              <a:gd name="T78" fmla="*/ 128 w 176"/>
              <a:gd name="T79" fmla="*/ 96 h 176"/>
              <a:gd name="T80" fmla="*/ 96 w 176"/>
              <a:gd name="T81" fmla="*/ 96 h 176"/>
              <a:gd name="T82" fmla="*/ 96 w 176"/>
              <a:gd name="T83" fmla="*/ 128 h 176"/>
              <a:gd name="T84" fmla="*/ 80 w 176"/>
              <a:gd name="T85" fmla="*/ 128 h 176"/>
              <a:gd name="T86" fmla="*/ 80 w 176"/>
              <a:gd name="T87" fmla="*/ 96 h 176"/>
              <a:gd name="T88" fmla="*/ 48 w 176"/>
              <a:gd name="T89" fmla="*/ 96 h 176"/>
              <a:gd name="T90" fmla="*/ 48 w 176"/>
              <a:gd name="T91" fmla="*/ 80 h 176"/>
              <a:gd name="T92" fmla="*/ 80 w 176"/>
              <a:gd name="T93" fmla="*/ 80 h 176"/>
              <a:gd name="T94" fmla="*/ 80 w 176"/>
              <a:gd name="T95" fmla="*/ 48 h 176"/>
              <a:gd name="T96" fmla="*/ 96 w 176"/>
              <a:gd name="T97" fmla="*/ 48 h 176"/>
              <a:gd name="T98" fmla="*/ 96 w 176"/>
              <a:gd name="T99" fmla="*/ 80 h 176"/>
              <a:gd name="T100" fmla="*/ 128 w 176"/>
              <a:gd name="T101" fmla="*/ 80 h 176"/>
              <a:gd name="T102" fmla="*/ 128 w 176"/>
              <a:gd name="T103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28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44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44"/>
                  <a:pt x="72" y="48"/>
                </a:cubicBezTo>
                <a:cubicBezTo>
                  <a:pt x="72" y="72"/>
                  <a:pt x="72" y="72"/>
                  <a:pt x="72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4" y="72"/>
                  <a:pt x="40" y="76"/>
                  <a:pt x="40" y="80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100"/>
                  <a:pt x="44" y="104"/>
                  <a:pt x="48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132"/>
                  <a:pt x="76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32"/>
                  <a:pt x="104" y="128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32" y="104"/>
                  <a:pt x="136" y="100"/>
                  <a:pt x="136" y="9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6" y="76"/>
                  <a:pt x="132" y="72"/>
                  <a:pt x="128" y="72"/>
                </a:cubicBezTo>
                <a:moveTo>
                  <a:pt x="128" y="96"/>
                </a:moveTo>
                <a:cubicBezTo>
                  <a:pt x="96" y="96"/>
                  <a:pt x="96" y="96"/>
                  <a:pt x="96" y="96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80" y="96"/>
                  <a:pt x="80" y="96"/>
                  <a:pt x="80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48"/>
                  <a:pt x="80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80"/>
                  <a:pt x="96" y="80"/>
                  <a:pt x="96" y="80"/>
                </a:cubicBezTo>
                <a:cubicBezTo>
                  <a:pt x="128" y="80"/>
                  <a:pt x="128" y="80"/>
                  <a:pt x="128" y="80"/>
                </a:cubicBezTo>
                <a:lnTo>
                  <a:pt x="128" y="9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TextBox 43">
            <a:extLst>
              <a:ext uri="{FF2B5EF4-FFF2-40B4-BE49-F238E27FC236}">
                <a16:creationId xmlns:a16="http://schemas.microsoft.com/office/drawing/2014/main" id="{CFF07DCC-A985-4751-9E30-4659A9DE873C}"/>
              </a:ext>
            </a:extLst>
          </p:cNvPr>
          <p:cNvSpPr txBox="1"/>
          <p:nvPr/>
        </p:nvSpPr>
        <p:spPr>
          <a:xfrm>
            <a:off x="13127613" y="10715595"/>
            <a:ext cx="2364751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>
              <a:buClrTx/>
              <a:buFontTx/>
              <a:buNone/>
            </a:pPr>
            <a:r>
              <a:rPr lang="en-US" sz="36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61</a:t>
            </a:r>
          </a:p>
          <a:p>
            <a:pPr algn="ctr" defTabSz="1828434">
              <a:buClrTx/>
              <a:buFontTx/>
              <a:buNone/>
            </a:pPr>
            <a:r>
              <a:rPr lang="en-US" sz="3600" b="1" kern="1200" err="1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Acciones</a:t>
            </a:r>
            <a:endParaRPr lang="en-US" sz="3600" b="1" kern="1200">
              <a:solidFill>
                <a:schemeClr val="accent2">
                  <a:lumMod val="25000"/>
                </a:schemeClr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97" name="Freeform 245">
            <a:extLst>
              <a:ext uri="{FF2B5EF4-FFF2-40B4-BE49-F238E27FC236}">
                <a16:creationId xmlns:a16="http://schemas.microsoft.com/office/drawing/2014/main" id="{012DE259-1397-4175-AAC7-BF7809D00C92}"/>
              </a:ext>
            </a:extLst>
          </p:cNvPr>
          <p:cNvSpPr>
            <a:spLocks noEditPoints="1"/>
          </p:cNvSpPr>
          <p:nvPr/>
        </p:nvSpPr>
        <p:spPr bwMode="auto">
          <a:xfrm>
            <a:off x="14138292" y="4871359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37572"/>
              </a:solidFill>
            </a:endParaRPr>
          </a:p>
        </p:txBody>
      </p:sp>
      <p:pic>
        <p:nvPicPr>
          <p:cNvPr id="98" name="Imagen 97">
            <a:extLst>
              <a:ext uri="{FF2B5EF4-FFF2-40B4-BE49-F238E27FC236}">
                <a16:creationId xmlns:a16="http://schemas.microsoft.com/office/drawing/2014/main" id="{7F2C959C-EA54-4CC7-8F5A-0576527CEF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376" y="3581839"/>
            <a:ext cx="599587" cy="599587"/>
          </a:xfrm>
          <a:prstGeom prst="rect">
            <a:avLst/>
          </a:prstGeom>
        </p:spPr>
      </p:pic>
      <p:sp>
        <p:nvSpPr>
          <p:cNvPr id="99" name="Rounded Rectangle 12">
            <a:extLst>
              <a:ext uri="{FF2B5EF4-FFF2-40B4-BE49-F238E27FC236}">
                <a16:creationId xmlns:a16="http://schemas.microsoft.com/office/drawing/2014/main" id="{2F514E9F-D2AC-496F-A14F-02D40530DBF3}"/>
              </a:ext>
            </a:extLst>
          </p:cNvPr>
          <p:cNvSpPr/>
          <p:nvPr/>
        </p:nvSpPr>
        <p:spPr>
          <a:xfrm>
            <a:off x="2344117" y="12028014"/>
            <a:ext cx="7640540" cy="1268615"/>
          </a:xfrm>
          <a:prstGeom prst="roundRect">
            <a:avLst>
              <a:gd name="adj" fmla="val 1282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0" name="TextBox 57">
            <a:extLst>
              <a:ext uri="{FF2B5EF4-FFF2-40B4-BE49-F238E27FC236}">
                <a16:creationId xmlns:a16="http://schemas.microsoft.com/office/drawing/2014/main" id="{B799CCE5-FF10-48B5-A947-DD454EF3D7B1}"/>
              </a:ext>
            </a:extLst>
          </p:cNvPr>
          <p:cNvSpPr txBox="1"/>
          <p:nvPr/>
        </p:nvSpPr>
        <p:spPr>
          <a:xfrm>
            <a:off x="4644380" y="12198027"/>
            <a:ext cx="5056129" cy="74815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2500"/>
              </a:lnSpc>
              <a:defRPr sz="2200" b="1" i="0" u="none" strike="noStrike" kern="1200" baseline="0">
                <a:solidFill>
                  <a:srgbClr val="455A64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Nivel de </a:t>
            </a:r>
            <a:r>
              <a:rPr lang="en-US" sz="24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satisfacción</a:t>
            </a:r>
            <a:r>
              <a:rPr lang="en-US" sz="2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</a:p>
          <a:p>
            <a:pPr>
              <a:lnSpc>
                <a:spcPts val="2500"/>
              </a:lnSpc>
              <a:defRPr sz="2200" b="1" i="0" u="none" strike="noStrike" kern="1200" baseline="0">
                <a:solidFill>
                  <a:srgbClr val="455A64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n-US" sz="24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servicio</a:t>
            </a:r>
            <a:r>
              <a:rPr lang="en-US" sz="2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de </a:t>
            </a:r>
            <a:r>
              <a:rPr lang="en-US" sz="24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Clínica</a:t>
            </a:r>
            <a:r>
              <a:rPr lang="en-US" sz="2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 </a:t>
            </a:r>
            <a:r>
              <a:rPr lang="en-US" sz="2400" b="1" kern="12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Empresarial</a:t>
            </a:r>
            <a:endParaRPr lang="en-US" sz="2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</a:endParaRPr>
          </a:p>
        </p:txBody>
      </p:sp>
      <p:sp>
        <p:nvSpPr>
          <p:cNvPr id="101" name="Freeform 492">
            <a:extLst>
              <a:ext uri="{FF2B5EF4-FFF2-40B4-BE49-F238E27FC236}">
                <a16:creationId xmlns:a16="http://schemas.microsoft.com/office/drawing/2014/main" id="{F814507B-5D09-4F02-8819-A30A9CAC970D}"/>
              </a:ext>
            </a:extLst>
          </p:cNvPr>
          <p:cNvSpPr>
            <a:spLocks noEditPoints="1"/>
          </p:cNvSpPr>
          <p:nvPr/>
        </p:nvSpPr>
        <p:spPr bwMode="auto">
          <a:xfrm>
            <a:off x="2695618" y="12290678"/>
            <a:ext cx="487962" cy="546134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28 w 176"/>
              <a:gd name="T37" fmla="*/ 72 h 176"/>
              <a:gd name="T38" fmla="*/ 104 w 176"/>
              <a:gd name="T39" fmla="*/ 72 h 176"/>
              <a:gd name="T40" fmla="*/ 104 w 176"/>
              <a:gd name="T41" fmla="*/ 48 h 176"/>
              <a:gd name="T42" fmla="*/ 96 w 176"/>
              <a:gd name="T43" fmla="*/ 40 h 176"/>
              <a:gd name="T44" fmla="*/ 80 w 176"/>
              <a:gd name="T45" fmla="*/ 40 h 176"/>
              <a:gd name="T46" fmla="*/ 72 w 176"/>
              <a:gd name="T47" fmla="*/ 48 h 176"/>
              <a:gd name="T48" fmla="*/ 72 w 176"/>
              <a:gd name="T49" fmla="*/ 72 h 176"/>
              <a:gd name="T50" fmla="*/ 48 w 176"/>
              <a:gd name="T51" fmla="*/ 72 h 176"/>
              <a:gd name="T52" fmla="*/ 40 w 176"/>
              <a:gd name="T53" fmla="*/ 80 h 176"/>
              <a:gd name="T54" fmla="*/ 40 w 176"/>
              <a:gd name="T55" fmla="*/ 96 h 176"/>
              <a:gd name="T56" fmla="*/ 48 w 176"/>
              <a:gd name="T57" fmla="*/ 104 h 176"/>
              <a:gd name="T58" fmla="*/ 72 w 176"/>
              <a:gd name="T59" fmla="*/ 104 h 176"/>
              <a:gd name="T60" fmla="*/ 72 w 176"/>
              <a:gd name="T61" fmla="*/ 128 h 176"/>
              <a:gd name="T62" fmla="*/ 80 w 176"/>
              <a:gd name="T63" fmla="*/ 136 h 176"/>
              <a:gd name="T64" fmla="*/ 96 w 176"/>
              <a:gd name="T65" fmla="*/ 136 h 176"/>
              <a:gd name="T66" fmla="*/ 104 w 176"/>
              <a:gd name="T67" fmla="*/ 128 h 176"/>
              <a:gd name="T68" fmla="*/ 104 w 176"/>
              <a:gd name="T69" fmla="*/ 104 h 176"/>
              <a:gd name="T70" fmla="*/ 128 w 176"/>
              <a:gd name="T71" fmla="*/ 104 h 176"/>
              <a:gd name="T72" fmla="*/ 136 w 176"/>
              <a:gd name="T73" fmla="*/ 96 h 176"/>
              <a:gd name="T74" fmla="*/ 136 w 176"/>
              <a:gd name="T75" fmla="*/ 80 h 176"/>
              <a:gd name="T76" fmla="*/ 128 w 176"/>
              <a:gd name="T77" fmla="*/ 72 h 176"/>
              <a:gd name="T78" fmla="*/ 128 w 176"/>
              <a:gd name="T79" fmla="*/ 96 h 176"/>
              <a:gd name="T80" fmla="*/ 96 w 176"/>
              <a:gd name="T81" fmla="*/ 96 h 176"/>
              <a:gd name="T82" fmla="*/ 96 w 176"/>
              <a:gd name="T83" fmla="*/ 128 h 176"/>
              <a:gd name="T84" fmla="*/ 80 w 176"/>
              <a:gd name="T85" fmla="*/ 128 h 176"/>
              <a:gd name="T86" fmla="*/ 80 w 176"/>
              <a:gd name="T87" fmla="*/ 96 h 176"/>
              <a:gd name="T88" fmla="*/ 48 w 176"/>
              <a:gd name="T89" fmla="*/ 96 h 176"/>
              <a:gd name="T90" fmla="*/ 48 w 176"/>
              <a:gd name="T91" fmla="*/ 80 h 176"/>
              <a:gd name="T92" fmla="*/ 80 w 176"/>
              <a:gd name="T93" fmla="*/ 80 h 176"/>
              <a:gd name="T94" fmla="*/ 80 w 176"/>
              <a:gd name="T95" fmla="*/ 48 h 176"/>
              <a:gd name="T96" fmla="*/ 96 w 176"/>
              <a:gd name="T97" fmla="*/ 48 h 176"/>
              <a:gd name="T98" fmla="*/ 96 w 176"/>
              <a:gd name="T99" fmla="*/ 80 h 176"/>
              <a:gd name="T100" fmla="*/ 128 w 176"/>
              <a:gd name="T101" fmla="*/ 80 h 176"/>
              <a:gd name="T102" fmla="*/ 128 w 176"/>
              <a:gd name="T103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28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44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44"/>
                  <a:pt x="72" y="48"/>
                </a:cubicBezTo>
                <a:cubicBezTo>
                  <a:pt x="72" y="72"/>
                  <a:pt x="72" y="72"/>
                  <a:pt x="72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4" y="72"/>
                  <a:pt x="40" y="76"/>
                  <a:pt x="40" y="80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100"/>
                  <a:pt x="44" y="104"/>
                  <a:pt x="48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132"/>
                  <a:pt x="76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32"/>
                  <a:pt x="104" y="128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32" y="104"/>
                  <a:pt x="136" y="100"/>
                  <a:pt x="136" y="9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6" y="76"/>
                  <a:pt x="132" y="72"/>
                  <a:pt x="128" y="72"/>
                </a:cubicBezTo>
                <a:moveTo>
                  <a:pt x="128" y="96"/>
                </a:moveTo>
                <a:cubicBezTo>
                  <a:pt x="96" y="96"/>
                  <a:pt x="96" y="96"/>
                  <a:pt x="96" y="96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80" y="96"/>
                  <a:pt x="80" y="96"/>
                  <a:pt x="80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48"/>
                  <a:pt x="80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80"/>
                  <a:pt x="96" y="80"/>
                  <a:pt x="96" y="80"/>
                </a:cubicBezTo>
                <a:cubicBezTo>
                  <a:pt x="128" y="80"/>
                  <a:pt x="128" y="80"/>
                  <a:pt x="128" y="80"/>
                </a:cubicBezTo>
                <a:lnTo>
                  <a:pt x="128" y="9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TextBox 19">
            <a:extLst>
              <a:ext uri="{FF2B5EF4-FFF2-40B4-BE49-F238E27FC236}">
                <a16:creationId xmlns:a16="http://schemas.microsoft.com/office/drawing/2014/main" id="{F0350946-BBFD-4E27-B4BF-E898B227299D}"/>
              </a:ext>
            </a:extLst>
          </p:cNvPr>
          <p:cNvSpPr txBox="1"/>
          <p:nvPr/>
        </p:nvSpPr>
        <p:spPr>
          <a:xfrm>
            <a:off x="3302494" y="12144065"/>
            <a:ext cx="1793428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8.91</a:t>
            </a:r>
          </a:p>
        </p:txBody>
      </p:sp>
      <p:graphicFrame>
        <p:nvGraphicFramePr>
          <p:cNvPr id="103" name="Chart 25">
            <a:extLst>
              <a:ext uri="{FF2B5EF4-FFF2-40B4-BE49-F238E27FC236}">
                <a16:creationId xmlns:a16="http://schemas.microsoft.com/office/drawing/2014/main" id="{FABB16EB-F5F7-481A-A7B9-C744C9EC9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928403"/>
              </p:ext>
            </p:extLst>
          </p:nvPr>
        </p:nvGraphicFramePr>
        <p:xfrm>
          <a:off x="1087265" y="3612937"/>
          <a:ext cx="11245648" cy="3339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4" name="TextBox 15">
            <a:extLst>
              <a:ext uri="{FF2B5EF4-FFF2-40B4-BE49-F238E27FC236}">
                <a16:creationId xmlns:a16="http://schemas.microsoft.com/office/drawing/2014/main" id="{6A779FFE-C152-4C0C-8BED-D60E6A7D1209}"/>
              </a:ext>
            </a:extLst>
          </p:cNvPr>
          <p:cNvSpPr txBox="1"/>
          <p:nvPr/>
        </p:nvSpPr>
        <p:spPr>
          <a:xfrm>
            <a:off x="13378403" y="3956339"/>
            <a:ext cx="5345464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66 personas</a:t>
            </a:r>
          </a:p>
        </p:txBody>
      </p:sp>
      <p:sp>
        <p:nvSpPr>
          <p:cNvPr id="105" name="Freeform 492">
            <a:extLst>
              <a:ext uri="{FF2B5EF4-FFF2-40B4-BE49-F238E27FC236}">
                <a16:creationId xmlns:a16="http://schemas.microsoft.com/office/drawing/2014/main" id="{516CF0E6-8F98-4489-BC79-86824AAEC7AC}"/>
              </a:ext>
            </a:extLst>
          </p:cNvPr>
          <p:cNvSpPr>
            <a:spLocks noEditPoints="1"/>
          </p:cNvSpPr>
          <p:nvPr/>
        </p:nvSpPr>
        <p:spPr bwMode="auto">
          <a:xfrm>
            <a:off x="2695977" y="9597540"/>
            <a:ext cx="487962" cy="546134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28 w 176"/>
              <a:gd name="T37" fmla="*/ 72 h 176"/>
              <a:gd name="T38" fmla="*/ 104 w 176"/>
              <a:gd name="T39" fmla="*/ 72 h 176"/>
              <a:gd name="T40" fmla="*/ 104 w 176"/>
              <a:gd name="T41" fmla="*/ 48 h 176"/>
              <a:gd name="T42" fmla="*/ 96 w 176"/>
              <a:gd name="T43" fmla="*/ 40 h 176"/>
              <a:gd name="T44" fmla="*/ 80 w 176"/>
              <a:gd name="T45" fmla="*/ 40 h 176"/>
              <a:gd name="T46" fmla="*/ 72 w 176"/>
              <a:gd name="T47" fmla="*/ 48 h 176"/>
              <a:gd name="T48" fmla="*/ 72 w 176"/>
              <a:gd name="T49" fmla="*/ 72 h 176"/>
              <a:gd name="T50" fmla="*/ 48 w 176"/>
              <a:gd name="T51" fmla="*/ 72 h 176"/>
              <a:gd name="T52" fmla="*/ 40 w 176"/>
              <a:gd name="T53" fmla="*/ 80 h 176"/>
              <a:gd name="T54" fmla="*/ 40 w 176"/>
              <a:gd name="T55" fmla="*/ 96 h 176"/>
              <a:gd name="T56" fmla="*/ 48 w 176"/>
              <a:gd name="T57" fmla="*/ 104 h 176"/>
              <a:gd name="T58" fmla="*/ 72 w 176"/>
              <a:gd name="T59" fmla="*/ 104 h 176"/>
              <a:gd name="T60" fmla="*/ 72 w 176"/>
              <a:gd name="T61" fmla="*/ 128 h 176"/>
              <a:gd name="T62" fmla="*/ 80 w 176"/>
              <a:gd name="T63" fmla="*/ 136 h 176"/>
              <a:gd name="T64" fmla="*/ 96 w 176"/>
              <a:gd name="T65" fmla="*/ 136 h 176"/>
              <a:gd name="T66" fmla="*/ 104 w 176"/>
              <a:gd name="T67" fmla="*/ 128 h 176"/>
              <a:gd name="T68" fmla="*/ 104 w 176"/>
              <a:gd name="T69" fmla="*/ 104 h 176"/>
              <a:gd name="T70" fmla="*/ 128 w 176"/>
              <a:gd name="T71" fmla="*/ 104 h 176"/>
              <a:gd name="T72" fmla="*/ 136 w 176"/>
              <a:gd name="T73" fmla="*/ 96 h 176"/>
              <a:gd name="T74" fmla="*/ 136 w 176"/>
              <a:gd name="T75" fmla="*/ 80 h 176"/>
              <a:gd name="T76" fmla="*/ 128 w 176"/>
              <a:gd name="T77" fmla="*/ 72 h 176"/>
              <a:gd name="T78" fmla="*/ 128 w 176"/>
              <a:gd name="T79" fmla="*/ 96 h 176"/>
              <a:gd name="T80" fmla="*/ 96 w 176"/>
              <a:gd name="T81" fmla="*/ 96 h 176"/>
              <a:gd name="T82" fmla="*/ 96 w 176"/>
              <a:gd name="T83" fmla="*/ 128 h 176"/>
              <a:gd name="T84" fmla="*/ 80 w 176"/>
              <a:gd name="T85" fmla="*/ 128 h 176"/>
              <a:gd name="T86" fmla="*/ 80 w 176"/>
              <a:gd name="T87" fmla="*/ 96 h 176"/>
              <a:gd name="T88" fmla="*/ 48 w 176"/>
              <a:gd name="T89" fmla="*/ 96 h 176"/>
              <a:gd name="T90" fmla="*/ 48 w 176"/>
              <a:gd name="T91" fmla="*/ 80 h 176"/>
              <a:gd name="T92" fmla="*/ 80 w 176"/>
              <a:gd name="T93" fmla="*/ 80 h 176"/>
              <a:gd name="T94" fmla="*/ 80 w 176"/>
              <a:gd name="T95" fmla="*/ 48 h 176"/>
              <a:gd name="T96" fmla="*/ 96 w 176"/>
              <a:gd name="T97" fmla="*/ 48 h 176"/>
              <a:gd name="T98" fmla="*/ 96 w 176"/>
              <a:gd name="T99" fmla="*/ 80 h 176"/>
              <a:gd name="T100" fmla="*/ 128 w 176"/>
              <a:gd name="T101" fmla="*/ 80 h 176"/>
              <a:gd name="T102" fmla="*/ 128 w 176"/>
              <a:gd name="T103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28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44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44"/>
                  <a:pt x="72" y="48"/>
                </a:cubicBezTo>
                <a:cubicBezTo>
                  <a:pt x="72" y="72"/>
                  <a:pt x="72" y="72"/>
                  <a:pt x="72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4" y="72"/>
                  <a:pt x="40" y="76"/>
                  <a:pt x="40" y="80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100"/>
                  <a:pt x="44" y="104"/>
                  <a:pt x="48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132"/>
                  <a:pt x="76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32"/>
                  <a:pt x="104" y="128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32" y="104"/>
                  <a:pt x="136" y="100"/>
                  <a:pt x="136" y="9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6" y="76"/>
                  <a:pt x="132" y="72"/>
                  <a:pt x="128" y="72"/>
                </a:cubicBezTo>
                <a:moveTo>
                  <a:pt x="128" y="96"/>
                </a:moveTo>
                <a:cubicBezTo>
                  <a:pt x="96" y="96"/>
                  <a:pt x="96" y="96"/>
                  <a:pt x="96" y="96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80" y="96"/>
                  <a:pt x="80" y="96"/>
                  <a:pt x="80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48"/>
                  <a:pt x="80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80"/>
                  <a:pt x="96" y="80"/>
                  <a:pt x="96" y="80"/>
                </a:cubicBezTo>
                <a:cubicBezTo>
                  <a:pt x="128" y="80"/>
                  <a:pt x="128" y="80"/>
                  <a:pt x="128" y="80"/>
                </a:cubicBezTo>
                <a:lnTo>
                  <a:pt x="128" y="9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EDC64DED-8189-42DC-EF07-D7D5F4E6AEA4}"/>
              </a:ext>
            </a:extLst>
          </p:cNvPr>
          <p:cNvSpPr txBox="1"/>
          <p:nvPr/>
        </p:nvSpPr>
        <p:spPr>
          <a:xfrm>
            <a:off x="3488977" y="8884444"/>
            <a:ext cx="1404552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4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E3457908-4F8F-9E69-B23A-3B5920C750F7}"/>
              </a:ext>
            </a:extLst>
          </p:cNvPr>
          <p:cNvSpPr txBox="1"/>
          <p:nvPr/>
        </p:nvSpPr>
        <p:spPr>
          <a:xfrm>
            <a:off x="3519279" y="10141725"/>
            <a:ext cx="1404552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4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9E1ACB85-3A6D-50BA-40E9-4E9A4F855647}"/>
              </a:ext>
            </a:extLst>
          </p:cNvPr>
          <p:cNvSpPr txBox="1"/>
          <p:nvPr/>
        </p:nvSpPr>
        <p:spPr>
          <a:xfrm>
            <a:off x="3263147" y="12801785"/>
            <a:ext cx="1394934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8</a:t>
            </a: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id="{3F6B964E-9F90-4921-288C-237478F99948}"/>
              </a:ext>
            </a:extLst>
          </p:cNvPr>
          <p:cNvSpPr txBox="1"/>
          <p:nvPr/>
        </p:nvSpPr>
        <p:spPr>
          <a:xfrm>
            <a:off x="3324772" y="11469742"/>
            <a:ext cx="1404552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 kern="1200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META: 4</a:t>
            </a:r>
          </a:p>
        </p:txBody>
      </p:sp>
      <p:pic>
        <p:nvPicPr>
          <p:cNvPr id="53" name="Picture 2" descr="No means no Hand symbol ">
            <a:extLst>
              <a:ext uri="{FF2B5EF4-FFF2-40B4-BE49-F238E27FC236}">
                <a16:creationId xmlns:a16="http://schemas.microsoft.com/office/drawing/2014/main" id="{E6F5E009-513B-7A3D-AE6C-7AEF979A8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309" y="9088832"/>
            <a:ext cx="2657832" cy="30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469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4439377" y="1152486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Gerencia de </a:t>
            </a:r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ADQUISICIONES Y CONTRATACIONES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37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705417" y="10617181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373919" y="560428"/>
            <a:ext cx="2053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</a:t>
            </a:r>
            <a:r>
              <a:rPr kumimoji="0" lang="es-SV" sz="54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lang="es-SV" sz="54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Gerencia de Adquisiciones y Contrataciones</a:t>
            </a:r>
            <a:endParaRPr kumimoji="0" lang="es-419" sz="54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2231528" y="1431102"/>
            <a:ext cx="1210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58" name="Google Shape;653;p49">
            <a:extLst>
              <a:ext uri="{FF2B5EF4-FFF2-40B4-BE49-F238E27FC236}">
                <a16:creationId xmlns:a16="http://schemas.microsoft.com/office/drawing/2014/main" id="{54D3BF1B-36D2-47F6-8D90-A05FE94FC937}"/>
              </a:ext>
            </a:extLst>
          </p:cNvPr>
          <p:cNvSpPr/>
          <p:nvPr/>
        </p:nvSpPr>
        <p:spPr>
          <a:xfrm rot="-7411107">
            <a:off x="22887533" y="1907600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defTabSz="2437790"/>
            <a:endParaRPr sz="3732"/>
          </a:p>
        </p:txBody>
      </p:sp>
      <p:sp>
        <p:nvSpPr>
          <p:cNvPr id="46" name="TextBox 52">
            <a:extLst>
              <a:ext uri="{FF2B5EF4-FFF2-40B4-BE49-F238E27FC236}">
                <a16:creationId xmlns:a16="http://schemas.microsoft.com/office/drawing/2014/main" id="{7917ECF0-CCF6-4DFC-8F0C-93AF2B54587A}"/>
              </a:ext>
            </a:extLst>
          </p:cNvPr>
          <p:cNvSpPr txBox="1"/>
          <p:nvPr/>
        </p:nvSpPr>
        <p:spPr>
          <a:xfrm>
            <a:off x="16391613" y="7930281"/>
            <a:ext cx="393959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  <a:defRPr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MONTO EJECUTADO</a:t>
            </a:r>
          </a:p>
        </p:txBody>
      </p:sp>
      <p:graphicFrame>
        <p:nvGraphicFramePr>
          <p:cNvPr id="47" name="Chart 25">
            <a:extLst>
              <a:ext uri="{FF2B5EF4-FFF2-40B4-BE49-F238E27FC236}">
                <a16:creationId xmlns:a16="http://schemas.microsoft.com/office/drawing/2014/main" id="{DD913F67-E883-4CED-83AD-0568C8E2D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44021"/>
              </p:ext>
            </p:extLst>
          </p:nvPr>
        </p:nvGraphicFramePr>
        <p:xfrm>
          <a:off x="14476054" y="8590561"/>
          <a:ext cx="7429625" cy="507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Rounded Rectangle 12">
            <a:extLst>
              <a:ext uri="{FF2B5EF4-FFF2-40B4-BE49-F238E27FC236}">
                <a16:creationId xmlns:a16="http://schemas.microsoft.com/office/drawing/2014/main" id="{91318925-3BEA-4948-9480-A7A3297670D9}"/>
              </a:ext>
            </a:extLst>
          </p:cNvPr>
          <p:cNvSpPr/>
          <p:nvPr/>
        </p:nvSpPr>
        <p:spPr>
          <a:xfrm>
            <a:off x="13658685" y="3914751"/>
            <a:ext cx="9118942" cy="1188720"/>
          </a:xfrm>
          <a:prstGeom prst="roundRect">
            <a:avLst>
              <a:gd name="adj" fmla="val 12821"/>
            </a:avLst>
          </a:prstGeom>
          <a:solidFill>
            <a:srgbClr val="FF8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51" name="Rounded Rectangle 13">
            <a:extLst>
              <a:ext uri="{FF2B5EF4-FFF2-40B4-BE49-F238E27FC236}">
                <a16:creationId xmlns:a16="http://schemas.microsoft.com/office/drawing/2014/main" id="{57AE0CF0-E6B9-484B-919A-E2A0CE0129F0}"/>
              </a:ext>
            </a:extLst>
          </p:cNvPr>
          <p:cNvSpPr/>
          <p:nvPr/>
        </p:nvSpPr>
        <p:spPr>
          <a:xfrm>
            <a:off x="13658685" y="5197886"/>
            <a:ext cx="9133798" cy="1134829"/>
          </a:xfrm>
          <a:prstGeom prst="roundRect">
            <a:avLst>
              <a:gd name="adj" fmla="val 1282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DCD7185C-B565-4AD5-AF68-998FB3F7E9BB}"/>
              </a:ext>
            </a:extLst>
          </p:cNvPr>
          <p:cNvSpPr txBox="1"/>
          <p:nvPr/>
        </p:nvSpPr>
        <p:spPr>
          <a:xfrm>
            <a:off x="15074955" y="4136195"/>
            <a:ext cx="248732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1 día</a:t>
            </a: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A0680B8C-1546-4B1C-84CB-A97DF03E2446}"/>
              </a:ext>
            </a:extLst>
          </p:cNvPr>
          <p:cNvSpPr txBox="1"/>
          <p:nvPr/>
        </p:nvSpPr>
        <p:spPr>
          <a:xfrm>
            <a:off x="15074956" y="5384413"/>
            <a:ext cx="542738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League Spartan" charset="0"/>
                <a:cs typeface="Poppins" pitchFamily="2" charset="77"/>
              </a:rPr>
              <a:t>46 días</a:t>
            </a:r>
            <a:endParaRPr lang="en-US" sz="4400" b="1">
              <a:solidFill>
                <a:srgbClr val="2528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5681910B-8B6E-461D-BB57-D8CAFF7EE122}"/>
              </a:ext>
            </a:extLst>
          </p:cNvPr>
          <p:cNvSpPr txBox="1"/>
          <p:nvPr/>
        </p:nvSpPr>
        <p:spPr>
          <a:xfrm>
            <a:off x="17010783" y="4173556"/>
            <a:ext cx="588341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</a:rPr>
              <a:t>TIEMPO PROMEDIO DEL PROCESO DE COMPRA PARA FORMACIÓN, B/S</a:t>
            </a:r>
            <a:endParaRPr lang="es-ES"/>
          </a:p>
        </p:txBody>
      </p:sp>
      <p:sp>
        <p:nvSpPr>
          <p:cNvPr id="55" name="TextBox 15">
            <a:extLst>
              <a:ext uri="{FF2B5EF4-FFF2-40B4-BE49-F238E27FC236}">
                <a16:creationId xmlns:a16="http://schemas.microsoft.com/office/drawing/2014/main" id="{916C0A54-DAEA-4228-A040-6B13726B59D4}"/>
              </a:ext>
            </a:extLst>
          </p:cNvPr>
          <p:cNvSpPr txBox="1"/>
          <p:nvPr/>
        </p:nvSpPr>
        <p:spPr>
          <a:xfrm>
            <a:off x="17130854" y="5362276"/>
            <a:ext cx="581913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s-MX" sz="24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</a:rPr>
              <a:t>T</a:t>
            </a:r>
            <a:r>
              <a:rPr lang="es-SV" sz="24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</a:rPr>
              <a:t>IEMPO PROMEDIO DEL PROCESO </a:t>
            </a:r>
          </a:p>
          <a:p>
            <a:pPr algn="ctr">
              <a:defRPr/>
            </a:pPr>
            <a:r>
              <a:rPr lang="es-SV" sz="2400" b="1"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</a:rPr>
              <a:t>DE COMPRA EN BOLPROS</a:t>
            </a: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1B8DDCCD-9EDB-47D0-8C69-A288020290F7}"/>
              </a:ext>
            </a:extLst>
          </p:cNvPr>
          <p:cNvSpPr>
            <a:spLocks noEditPoints="1"/>
          </p:cNvSpPr>
          <p:nvPr/>
        </p:nvSpPr>
        <p:spPr bwMode="auto">
          <a:xfrm>
            <a:off x="13872619" y="4124008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7" name="Freeform 77">
            <a:extLst>
              <a:ext uri="{FF2B5EF4-FFF2-40B4-BE49-F238E27FC236}">
                <a16:creationId xmlns:a16="http://schemas.microsoft.com/office/drawing/2014/main" id="{4C0774DE-41D0-4055-8A9E-0143B0B2C565}"/>
              </a:ext>
            </a:extLst>
          </p:cNvPr>
          <p:cNvSpPr>
            <a:spLocks noEditPoints="1"/>
          </p:cNvSpPr>
          <p:nvPr/>
        </p:nvSpPr>
        <p:spPr bwMode="auto">
          <a:xfrm>
            <a:off x="13872619" y="5382834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61" name="Chart 41">
            <a:extLst>
              <a:ext uri="{FF2B5EF4-FFF2-40B4-BE49-F238E27FC236}">
                <a16:creationId xmlns:a16="http://schemas.microsoft.com/office/drawing/2014/main" id="{80952C2E-4A08-4F36-9152-DC98D925F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200590"/>
              </p:ext>
            </p:extLst>
          </p:nvPr>
        </p:nvGraphicFramePr>
        <p:xfrm>
          <a:off x="995473" y="5306974"/>
          <a:ext cx="12224900" cy="576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TextBox 19">
            <a:extLst>
              <a:ext uri="{FF2B5EF4-FFF2-40B4-BE49-F238E27FC236}">
                <a16:creationId xmlns:a16="http://schemas.microsoft.com/office/drawing/2014/main" id="{D3CCD5E0-B1FF-47DE-B454-1913A829A3E9}"/>
              </a:ext>
            </a:extLst>
          </p:cNvPr>
          <p:cNvSpPr txBox="1"/>
          <p:nvPr/>
        </p:nvSpPr>
        <p:spPr>
          <a:xfrm>
            <a:off x="2231528" y="4417207"/>
            <a:ext cx="9843781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PROCESOS DE COMPRA ATENDIDOS POR MODALIDAD</a:t>
            </a:r>
          </a:p>
        </p:txBody>
      </p:sp>
      <p:sp>
        <p:nvSpPr>
          <p:cNvPr id="63" name="Rounded Rectangle 13">
            <a:extLst>
              <a:ext uri="{FF2B5EF4-FFF2-40B4-BE49-F238E27FC236}">
                <a16:creationId xmlns:a16="http://schemas.microsoft.com/office/drawing/2014/main" id="{AD23D78F-99DB-4B88-93B3-790799DA7239}"/>
              </a:ext>
            </a:extLst>
          </p:cNvPr>
          <p:cNvSpPr/>
          <p:nvPr/>
        </p:nvSpPr>
        <p:spPr>
          <a:xfrm>
            <a:off x="13658685" y="6417791"/>
            <a:ext cx="9133798" cy="1134829"/>
          </a:xfrm>
          <a:prstGeom prst="roundRect">
            <a:avLst>
              <a:gd name="adj" fmla="val 1282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4" name="TextBox 19">
            <a:extLst>
              <a:ext uri="{FF2B5EF4-FFF2-40B4-BE49-F238E27FC236}">
                <a16:creationId xmlns:a16="http://schemas.microsoft.com/office/drawing/2014/main" id="{CB68A93E-8AE1-4772-863B-1C950B8159F9}"/>
              </a:ext>
            </a:extLst>
          </p:cNvPr>
          <p:cNvSpPr txBox="1"/>
          <p:nvPr/>
        </p:nvSpPr>
        <p:spPr>
          <a:xfrm>
            <a:off x="15074956" y="6604318"/>
            <a:ext cx="542738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League Spartan" charset="0"/>
                <a:cs typeface="Poppins" pitchFamily="2" charset="77"/>
              </a:rPr>
              <a:t>85%</a:t>
            </a:r>
            <a:endParaRPr lang="en-US" sz="4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5" name="TextBox 15">
            <a:extLst>
              <a:ext uri="{FF2B5EF4-FFF2-40B4-BE49-F238E27FC236}">
                <a16:creationId xmlns:a16="http://schemas.microsoft.com/office/drawing/2014/main" id="{81AF924D-D53A-4EAD-BBAB-4B494920D54C}"/>
              </a:ext>
            </a:extLst>
          </p:cNvPr>
          <p:cNvSpPr txBox="1"/>
          <p:nvPr/>
        </p:nvSpPr>
        <p:spPr>
          <a:xfrm>
            <a:off x="16674757" y="6557092"/>
            <a:ext cx="581913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>
              <a:defRPr/>
            </a:pPr>
            <a:r>
              <a:rPr lang="es-SV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</a:rPr>
              <a:t>PORCENTAJE DE GARANTÍAS </a:t>
            </a:r>
          </a:p>
          <a:p>
            <a:pPr algn="ctr">
              <a:defRPr/>
            </a:pPr>
            <a:r>
              <a:rPr lang="es-SV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</a:rPr>
              <a:t>ENTREGADAS A TIEMPO</a:t>
            </a:r>
          </a:p>
        </p:txBody>
      </p:sp>
      <p:sp>
        <p:nvSpPr>
          <p:cNvPr id="66" name="Freeform 77">
            <a:extLst>
              <a:ext uri="{FF2B5EF4-FFF2-40B4-BE49-F238E27FC236}">
                <a16:creationId xmlns:a16="http://schemas.microsoft.com/office/drawing/2014/main" id="{21D30604-6B86-40A6-BDC1-7D8FA7F46DFA}"/>
              </a:ext>
            </a:extLst>
          </p:cNvPr>
          <p:cNvSpPr>
            <a:spLocks noEditPoints="1"/>
          </p:cNvSpPr>
          <p:nvPr/>
        </p:nvSpPr>
        <p:spPr bwMode="auto">
          <a:xfrm>
            <a:off x="13872619" y="6602739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7" name="Grupo 8">
            <a:extLst>
              <a:ext uri="{FF2B5EF4-FFF2-40B4-BE49-F238E27FC236}">
                <a16:creationId xmlns:a16="http://schemas.microsoft.com/office/drawing/2014/main" id="{838B1146-EB8D-49C3-9C60-8A4F8B04C634}"/>
              </a:ext>
            </a:extLst>
          </p:cNvPr>
          <p:cNvGrpSpPr/>
          <p:nvPr/>
        </p:nvGrpSpPr>
        <p:grpSpPr>
          <a:xfrm>
            <a:off x="19284280" y="8966732"/>
            <a:ext cx="2436121" cy="1064785"/>
            <a:chOff x="21616952" y="8557958"/>
            <a:chExt cx="2436121" cy="1064785"/>
          </a:xfrm>
        </p:grpSpPr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CE4A8B33-B868-426C-A5DD-91A5AFF98A1C}"/>
                </a:ext>
              </a:extLst>
            </p:cNvPr>
            <p:cNvSpPr txBox="1"/>
            <p:nvPr/>
          </p:nvSpPr>
          <p:spPr>
            <a:xfrm>
              <a:off x="22212608" y="8557958"/>
              <a:ext cx="1478290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1828434">
                <a:buClrTx/>
              </a:pPr>
              <a:r>
                <a:rPr lang="en-US" sz="3200" b="1" kern="1200">
                  <a:solidFill>
                    <a:srgbClr val="8C6007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45.4%</a:t>
              </a:r>
            </a:p>
          </p:txBody>
        </p: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60A237C1-3B94-407D-A0FD-3513877B7BBE}"/>
                </a:ext>
              </a:extLst>
            </p:cNvPr>
            <p:cNvSpPr txBox="1"/>
            <p:nvPr/>
          </p:nvSpPr>
          <p:spPr>
            <a:xfrm>
              <a:off x="21616952" y="9099523"/>
              <a:ext cx="243612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1828434">
                <a:buClrTx/>
                <a:buFontTx/>
                <a:buNone/>
              </a:pPr>
              <a:r>
                <a:rPr lang="en-US" sz="2800" b="1" kern="1200">
                  <a:solidFill>
                    <a:schemeClr val="accent2">
                      <a:lumMod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</a:t>
              </a:r>
            </a:p>
          </p:txBody>
        </p:sp>
      </p:grpSp>
      <p:pic>
        <p:nvPicPr>
          <p:cNvPr id="30" name="Picture 2" descr="No means no Hand symbol ">
            <a:extLst>
              <a:ext uri="{FF2B5EF4-FFF2-40B4-BE49-F238E27FC236}">
                <a16:creationId xmlns:a16="http://schemas.microsoft.com/office/drawing/2014/main" id="{C6F4A1DB-9728-58DE-C695-4B4F96F55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12" y="3540754"/>
            <a:ext cx="5266615" cy="61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No means no Hand symbol ">
            <a:extLst>
              <a:ext uri="{FF2B5EF4-FFF2-40B4-BE49-F238E27FC236}">
                <a16:creationId xmlns:a16="http://schemas.microsoft.com/office/drawing/2014/main" id="{3E528347-DD57-1FE4-5549-5813C1E8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955" y="5332815"/>
            <a:ext cx="805681" cy="9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No means no Hand symbol ">
            <a:extLst>
              <a:ext uri="{FF2B5EF4-FFF2-40B4-BE49-F238E27FC236}">
                <a16:creationId xmlns:a16="http://schemas.microsoft.com/office/drawing/2014/main" id="{711D4D8F-A7A9-AC1D-0B54-70787116B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547" y="9554369"/>
            <a:ext cx="2283319" cy="265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619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4439377" y="1152486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Gerencia</a:t>
            </a:r>
            <a:b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</a:br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</a:t>
            </a:r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5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705417" y="10617181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373919" y="560428"/>
            <a:ext cx="2053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</a:t>
            </a:r>
            <a:r>
              <a:rPr kumimoji="0" lang="es-SV" sz="54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lang="es-SV" sz="54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Gerencia Legal</a:t>
            </a:r>
            <a:endParaRPr kumimoji="0" lang="es-419" sz="54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2231528" y="1431102"/>
            <a:ext cx="1210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58" name="Google Shape;653;p49">
            <a:extLst>
              <a:ext uri="{FF2B5EF4-FFF2-40B4-BE49-F238E27FC236}">
                <a16:creationId xmlns:a16="http://schemas.microsoft.com/office/drawing/2014/main" id="{54D3BF1B-36D2-47F6-8D90-A05FE94FC937}"/>
              </a:ext>
            </a:extLst>
          </p:cNvPr>
          <p:cNvSpPr/>
          <p:nvPr/>
        </p:nvSpPr>
        <p:spPr>
          <a:xfrm rot="-7411107">
            <a:off x="22887533" y="1907600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defTabSz="2437790"/>
            <a:endParaRPr sz="3732"/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2A89B8DC-D0B9-49A2-889E-1AF5948E048D}"/>
              </a:ext>
            </a:extLst>
          </p:cNvPr>
          <p:cNvSpPr txBox="1"/>
          <p:nvPr/>
        </p:nvSpPr>
        <p:spPr>
          <a:xfrm>
            <a:off x="2888355" y="3348976"/>
            <a:ext cx="1052414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CUMPLIMIENTO DE DOCUMENTOS SIN OBSERVACIONES </a:t>
            </a:r>
          </a:p>
        </p:txBody>
      </p:sp>
      <p:graphicFrame>
        <p:nvGraphicFramePr>
          <p:cNvPr id="28" name="Chart 25">
            <a:extLst>
              <a:ext uri="{FF2B5EF4-FFF2-40B4-BE49-F238E27FC236}">
                <a16:creationId xmlns:a16="http://schemas.microsoft.com/office/drawing/2014/main" id="{4ED52A49-81BE-400E-B5F2-10168E83A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374810"/>
              </p:ext>
            </p:extLst>
          </p:nvPr>
        </p:nvGraphicFramePr>
        <p:xfrm>
          <a:off x="-137252" y="4011372"/>
          <a:ext cx="13077121" cy="364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52">
            <a:extLst>
              <a:ext uri="{FF2B5EF4-FFF2-40B4-BE49-F238E27FC236}">
                <a16:creationId xmlns:a16="http://schemas.microsoft.com/office/drawing/2014/main" id="{F8C01173-3FE5-4BDA-ACF9-0C239ABA0A0D}"/>
              </a:ext>
            </a:extLst>
          </p:cNvPr>
          <p:cNvSpPr txBox="1"/>
          <p:nvPr/>
        </p:nvSpPr>
        <p:spPr>
          <a:xfrm>
            <a:off x="10306055" y="7633077"/>
            <a:ext cx="393959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MONTO EJECUTADO</a:t>
            </a:r>
          </a:p>
        </p:txBody>
      </p:sp>
      <p:graphicFrame>
        <p:nvGraphicFramePr>
          <p:cNvPr id="30" name="Chart 25">
            <a:extLst>
              <a:ext uri="{FF2B5EF4-FFF2-40B4-BE49-F238E27FC236}">
                <a16:creationId xmlns:a16="http://schemas.microsoft.com/office/drawing/2014/main" id="{CC3EDCA3-ADF6-459F-BD1D-C2D84FDD7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968594"/>
              </p:ext>
            </p:extLst>
          </p:nvPr>
        </p:nvGraphicFramePr>
        <p:xfrm>
          <a:off x="7148945" y="8401341"/>
          <a:ext cx="8701627" cy="496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Rectangle 8">
            <a:extLst>
              <a:ext uri="{FF2B5EF4-FFF2-40B4-BE49-F238E27FC236}">
                <a16:creationId xmlns:a16="http://schemas.microsoft.com/office/drawing/2014/main" id="{46442429-FB5F-4529-B5DF-6711BC0058FB}"/>
              </a:ext>
            </a:extLst>
          </p:cNvPr>
          <p:cNvSpPr/>
          <p:nvPr/>
        </p:nvSpPr>
        <p:spPr>
          <a:xfrm>
            <a:off x="13442545" y="4102288"/>
            <a:ext cx="4406301" cy="177609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4B685FEE-8CDC-4B47-A7C7-98FE26CCEFE2}"/>
              </a:ext>
            </a:extLst>
          </p:cNvPr>
          <p:cNvSpPr txBox="1"/>
          <p:nvPr/>
        </p:nvSpPr>
        <p:spPr>
          <a:xfrm>
            <a:off x="13964460" y="4203400"/>
            <a:ext cx="3772186" cy="83099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DOCUMENTOS LEGALES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ELABORADOS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7FD549F2-FBDD-47BA-97FE-95A2E4610F88}"/>
              </a:ext>
            </a:extLst>
          </p:cNvPr>
          <p:cNvSpPr txBox="1"/>
          <p:nvPr/>
        </p:nvSpPr>
        <p:spPr>
          <a:xfrm>
            <a:off x="15166351" y="4889851"/>
            <a:ext cx="1375698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167</a:t>
            </a: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 pitchFamily="2" charset="77"/>
              <a:ea typeface="Lato Light" panose="020F0502020204030203" pitchFamily="34" charset="0"/>
              <a:cs typeface="Poppins" pitchFamily="2" charset="77"/>
              <a:sym typeface="Arial"/>
            </a:endParaRP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E8F37DE3-1F21-4DF7-98A5-FE3D1F1F57EE}"/>
              </a:ext>
            </a:extLst>
          </p:cNvPr>
          <p:cNvSpPr/>
          <p:nvPr/>
        </p:nvSpPr>
        <p:spPr>
          <a:xfrm>
            <a:off x="17968320" y="4093575"/>
            <a:ext cx="5092848" cy="1776091"/>
          </a:xfrm>
          <a:prstGeom prst="roundRect">
            <a:avLst/>
          </a:prstGeom>
          <a:solidFill>
            <a:srgbClr val="FF8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0DC6FBCB-46B4-4BBD-8605-D55E7D828D3E}"/>
              </a:ext>
            </a:extLst>
          </p:cNvPr>
          <p:cNvSpPr txBox="1"/>
          <p:nvPr/>
        </p:nvSpPr>
        <p:spPr>
          <a:xfrm>
            <a:off x="18303619" y="4102288"/>
            <a:ext cx="4461478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Lato Light" panose="020F0502020204030203" pitchFamily="34" charset="0"/>
                <a:cs typeface="Poppins" pitchFamily="2" charset="77"/>
              </a:rPr>
              <a:t>PORCENTAJE DE CONTRATOS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Lato Light" panose="020F0502020204030203" pitchFamily="34" charset="0"/>
                <a:cs typeface="Poppins" pitchFamily="2" charset="77"/>
                <a:sym typeface="Arial"/>
              </a:rPr>
              <a:t>REVISADOS SIN OBSERVACIONES 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 pitchFamily="2" charset="77"/>
              <a:ea typeface="Lato Light" panose="020F0502020204030203" pitchFamily="34" charset="0"/>
              <a:cs typeface="Poppins" pitchFamily="2" charset="77"/>
              <a:sym typeface="Arial"/>
            </a:endParaRP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E8BBDD7D-35F6-406A-82B8-6A3A4E69F905}"/>
              </a:ext>
            </a:extLst>
          </p:cNvPr>
          <p:cNvSpPr txBox="1"/>
          <p:nvPr/>
        </p:nvSpPr>
        <p:spPr>
          <a:xfrm>
            <a:off x="19359073" y="4873206"/>
            <a:ext cx="2390398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100% </a:t>
            </a:r>
          </a:p>
        </p:txBody>
      </p:sp>
      <p:sp>
        <p:nvSpPr>
          <p:cNvPr id="39" name="Rounded Rectangle 12">
            <a:extLst>
              <a:ext uri="{FF2B5EF4-FFF2-40B4-BE49-F238E27FC236}">
                <a16:creationId xmlns:a16="http://schemas.microsoft.com/office/drawing/2014/main" id="{6BD3BBB2-D86D-4A0D-B8CD-37262243FA40}"/>
              </a:ext>
            </a:extLst>
          </p:cNvPr>
          <p:cNvSpPr/>
          <p:nvPr/>
        </p:nvSpPr>
        <p:spPr>
          <a:xfrm>
            <a:off x="13457400" y="6052133"/>
            <a:ext cx="9603767" cy="1188720"/>
          </a:xfrm>
          <a:prstGeom prst="roundRect">
            <a:avLst>
              <a:gd name="adj" fmla="val 1282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AFC5EF48-8677-4A05-9970-1ED062356151}"/>
              </a:ext>
            </a:extLst>
          </p:cNvPr>
          <p:cNvSpPr txBox="1"/>
          <p:nvPr/>
        </p:nvSpPr>
        <p:spPr>
          <a:xfrm>
            <a:off x="15184386" y="6182190"/>
            <a:ext cx="223805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100%</a:t>
            </a: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0C4755EA-995C-46D2-8094-849815771F4B}"/>
              </a:ext>
            </a:extLst>
          </p:cNvPr>
          <p:cNvSpPr txBox="1"/>
          <p:nvPr/>
        </p:nvSpPr>
        <p:spPr>
          <a:xfrm>
            <a:off x="16405589" y="6152368"/>
            <a:ext cx="588341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cs typeface="Arial"/>
                <a:sym typeface="Arial"/>
              </a:rPr>
              <a:t>ASESORIAS Y VIABILIDADES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cs typeface="Arial"/>
                <a:sym typeface="Arial"/>
              </a:rPr>
              <a:t>SIN OBSERVACIONES</a:t>
            </a:r>
          </a:p>
        </p:txBody>
      </p:sp>
      <p:sp>
        <p:nvSpPr>
          <p:cNvPr id="42" name="Freeform 77">
            <a:extLst>
              <a:ext uri="{FF2B5EF4-FFF2-40B4-BE49-F238E27FC236}">
                <a16:creationId xmlns:a16="http://schemas.microsoft.com/office/drawing/2014/main" id="{11C721DA-7486-4BCC-9D5F-4AECD08091A3}"/>
              </a:ext>
            </a:extLst>
          </p:cNvPr>
          <p:cNvSpPr>
            <a:spLocks noEditPoints="1"/>
          </p:cNvSpPr>
          <p:nvPr/>
        </p:nvSpPr>
        <p:spPr bwMode="auto">
          <a:xfrm>
            <a:off x="13801175" y="6283440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" name="Grupo 8">
            <a:extLst>
              <a:ext uri="{FF2B5EF4-FFF2-40B4-BE49-F238E27FC236}">
                <a16:creationId xmlns:a16="http://schemas.microsoft.com/office/drawing/2014/main" id="{9CE1E815-8A55-4B68-A8A8-9175F7A56CE8}"/>
              </a:ext>
            </a:extLst>
          </p:cNvPr>
          <p:cNvGrpSpPr/>
          <p:nvPr/>
        </p:nvGrpSpPr>
        <p:grpSpPr>
          <a:xfrm>
            <a:off x="13120618" y="8494777"/>
            <a:ext cx="2436121" cy="1107995"/>
            <a:chOff x="21808511" y="8613847"/>
            <a:chExt cx="2436121" cy="1107995"/>
          </a:xfrm>
        </p:grpSpPr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45FB2C25-0184-42B6-8897-161093D0A34C}"/>
                </a:ext>
              </a:extLst>
            </p:cNvPr>
            <p:cNvSpPr txBox="1"/>
            <p:nvPr/>
          </p:nvSpPr>
          <p:spPr>
            <a:xfrm>
              <a:off x="22483795" y="8613847"/>
              <a:ext cx="1467068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1828434">
                <a:buClrTx/>
              </a:pPr>
              <a:r>
                <a:rPr lang="en-US" sz="3200" b="1" kern="1200">
                  <a:solidFill>
                    <a:srgbClr val="8C6007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48.8%</a:t>
              </a:r>
            </a:p>
          </p:txBody>
        </p:sp>
        <p:sp>
          <p:nvSpPr>
            <p:cNvPr id="43" name="TextBox 15">
              <a:extLst>
                <a:ext uri="{FF2B5EF4-FFF2-40B4-BE49-F238E27FC236}">
                  <a16:creationId xmlns:a16="http://schemas.microsoft.com/office/drawing/2014/main" id="{9BC05A5E-8508-4BAD-8606-5E2CB8062021}"/>
                </a:ext>
              </a:extLst>
            </p:cNvPr>
            <p:cNvSpPr txBox="1"/>
            <p:nvPr/>
          </p:nvSpPr>
          <p:spPr>
            <a:xfrm>
              <a:off x="21808511" y="9198622"/>
              <a:ext cx="243612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1828434">
                <a:buClrTx/>
                <a:buFontTx/>
                <a:buNone/>
              </a:pPr>
              <a:r>
                <a:rPr lang="en-US" sz="2800" b="1" kern="1200">
                  <a:solidFill>
                    <a:schemeClr val="accent2">
                      <a:lumMod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</a:t>
              </a:r>
            </a:p>
          </p:txBody>
        </p:sp>
      </p:grpSp>
      <p:pic>
        <p:nvPicPr>
          <p:cNvPr id="31" name="Picture 2" descr="No means no Hand symbol ">
            <a:extLst>
              <a:ext uri="{FF2B5EF4-FFF2-40B4-BE49-F238E27FC236}">
                <a16:creationId xmlns:a16="http://schemas.microsoft.com/office/drawing/2014/main" id="{73622BF8-70CB-21C6-49C7-05E8A04B8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731" y="9282122"/>
            <a:ext cx="2117085" cy="24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3807823" y="1125349"/>
            <a:ext cx="17562492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9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Unidad de </a:t>
            </a:r>
            <a:b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</a:br>
            <a:r>
              <a:rPr lang="en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ATENCIÓN Y ACCESO A LA INFORMACIÓN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546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705417" y="10617181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776619" y="-40827"/>
            <a:ext cx="20531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</a:t>
            </a:r>
            <a:r>
              <a:rPr kumimoji="0" lang="es-SV" sz="54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Unidad Centro de Atención y Acceso a la Información </a:t>
            </a:r>
            <a:endParaRPr kumimoji="0" lang="es-419" sz="54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2231528" y="1431102"/>
            <a:ext cx="1210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58" name="Google Shape;653;p49">
            <a:extLst>
              <a:ext uri="{FF2B5EF4-FFF2-40B4-BE49-F238E27FC236}">
                <a16:creationId xmlns:a16="http://schemas.microsoft.com/office/drawing/2014/main" id="{54D3BF1B-36D2-47F6-8D90-A05FE94FC937}"/>
              </a:ext>
            </a:extLst>
          </p:cNvPr>
          <p:cNvSpPr/>
          <p:nvPr/>
        </p:nvSpPr>
        <p:spPr>
          <a:xfrm rot="-7411107">
            <a:off x="22887533" y="1907600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7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E550778E-85F5-41FB-9E5A-3765F4712181}"/>
              </a:ext>
            </a:extLst>
          </p:cNvPr>
          <p:cNvSpPr txBox="1"/>
          <p:nvPr/>
        </p:nvSpPr>
        <p:spPr>
          <a:xfrm>
            <a:off x="1736939" y="2671011"/>
            <a:ext cx="1141264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  <a:defRPr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EFICACIA EN REVISIÓN DE INFORMES – DIAS PROMEDIO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500F5B9-AEDD-456A-BBCB-E6AA5119F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175933"/>
              </p:ext>
            </p:extLst>
          </p:nvPr>
        </p:nvGraphicFramePr>
        <p:xfrm>
          <a:off x="-388663" y="3551435"/>
          <a:ext cx="13834300" cy="418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Box 52">
            <a:extLst>
              <a:ext uri="{FF2B5EF4-FFF2-40B4-BE49-F238E27FC236}">
                <a16:creationId xmlns:a16="http://schemas.microsoft.com/office/drawing/2014/main" id="{0BF477E2-B13A-4981-B134-6D7BE87351C4}"/>
              </a:ext>
            </a:extLst>
          </p:cNvPr>
          <p:cNvSpPr txBox="1"/>
          <p:nvPr/>
        </p:nvSpPr>
        <p:spPr>
          <a:xfrm>
            <a:off x="16242795" y="8046520"/>
            <a:ext cx="393959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  <a:defRPr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MONTO EJECUTADO</a:t>
            </a:r>
          </a:p>
        </p:txBody>
      </p:sp>
      <p:graphicFrame>
        <p:nvGraphicFramePr>
          <p:cNvPr id="45" name="Chart 25">
            <a:extLst>
              <a:ext uri="{FF2B5EF4-FFF2-40B4-BE49-F238E27FC236}">
                <a16:creationId xmlns:a16="http://schemas.microsoft.com/office/drawing/2014/main" id="{97E10E05-B1EE-436D-9E6A-DB48F9C73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106118"/>
              </p:ext>
            </p:extLst>
          </p:nvPr>
        </p:nvGraphicFramePr>
        <p:xfrm>
          <a:off x="13953174" y="8099996"/>
          <a:ext cx="9122378" cy="501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TextBox 16">
            <a:extLst>
              <a:ext uri="{FF2B5EF4-FFF2-40B4-BE49-F238E27FC236}">
                <a16:creationId xmlns:a16="http://schemas.microsoft.com/office/drawing/2014/main" id="{5E17BB20-442F-42D2-B9D4-AA19B106B94C}"/>
              </a:ext>
            </a:extLst>
          </p:cNvPr>
          <p:cNvSpPr txBox="1"/>
          <p:nvPr/>
        </p:nvSpPr>
        <p:spPr>
          <a:xfrm>
            <a:off x="1047772" y="8434820"/>
            <a:ext cx="10994728" cy="523220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pPr algn="ctr" defTabSz="1828434">
              <a:buClrTx/>
              <a:buFontTx/>
              <a:buNone/>
              <a:defRPr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INFORMES DE PAGO REVISADOS</a:t>
            </a:r>
          </a:p>
        </p:txBody>
      </p:sp>
      <p:graphicFrame>
        <p:nvGraphicFramePr>
          <p:cNvPr id="49" name="Chart 41">
            <a:extLst>
              <a:ext uri="{FF2B5EF4-FFF2-40B4-BE49-F238E27FC236}">
                <a16:creationId xmlns:a16="http://schemas.microsoft.com/office/drawing/2014/main" id="{BDBCA171-B495-4EBE-A33D-348399E20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962438"/>
              </p:ext>
            </p:extLst>
          </p:nvPr>
        </p:nvGraphicFramePr>
        <p:xfrm>
          <a:off x="2616090" y="9187165"/>
          <a:ext cx="9003844" cy="439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Rounded Rectangle 12">
            <a:extLst>
              <a:ext uri="{FF2B5EF4-FFF2-40B4-BE49-F238E27FC236}">
                <a16:creationId xmlns:a16="http://schemas.microsoft.com/office/drawing/2014/main" id="{BB12D246-185F-4961-AE53-31B1FB110E75}"/>
              </a:ext>
            </a:extLst>
          </p:cNvPr>
          <p:cNvSpPr/>
          <p:nvPr/>
        </p:nvSpPr>
        <p:spPr>
          <a:xfrm>
            <a:off x="13471525" y="4537830"/>
            <a:ext cx="9919533" cy="1503074"/>
          </a:xfrm>
          <a:prstGeom prst="roundRect">
            <a:avLst>
              <a:gd name="adj" fmla="val 12821"/>
            </a:avLst>
          </a:prstGeom>
          <a:solidFill>
            <a:srgbClr val="FF8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id="{F54D5429-1F45-4D3C-A920-A09F4CC592AE}"/>
              </a:ext>
            </a:extLst>
          </p:cNvPr>
          <p:cNvSpPr txBox="1"/>
          <p:nvPr/>
        </p:nvSpPr>
        <p:spPr>
          <a:xfrm>
            <a:off x="14723216" y="4622105"/>
            <a:ext cx="254893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4 días</a:t>
            </a:r>
          </a:p>
        </p:txBody>
      </p:sp>
      <p:sp>
        <p:nvSpPr>
          <p:cNvPr id="52" name="Freeform 77">
            <a:extLst>
              <a:ext uri="{FF2B5EF4-FFF2-40B4-BE49-F238E27FC236}">
                <a16:creationId xmlns:a16="http://schemas.microsoft.com/office/drawing/2014/main" id="{1FEE6508-E148-49B6-93C5-F92049BE0C11}"/>
              </a:ext>
            </a:extLst>
          </p:cNvPr>
          <p:cNvSpPr>
            <a:spLocks noEditPoints="1"/>
          </p:cNvSpPr>
          <p:nvPr/>
        </p:nvSpPr>
        <p:spPr bwMode="auto">
          <a:xfrm>
            <a:off x="13761143" y="4868649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3" name="Rounded Rectangle 12">
            <a:extLst>
              <a:ext uri="{FF2B5EF4-FFF2-40B4-BE49-F238E27FC236}">
                <a16:creationId xmlns:a16="http://schemas.microsoft.com/office/drawing/2014/main" id="{AABDBFA5-7EB1-43A1-9BEA-85B279B76074}"/>
              </a:ext>
            </a:extLst>
          </p:cNvPr>
          <p:cNvSpPr/>
          <p:nvPr/>
        </p:nvSpPr>
        <p:spPr>
          <a:xfrm>
            <a:off x="13471525" y="2879739"/>
            <a:ext cx="9919533" cy="1503074"/>
          </a:xfrm>
          <a:prstGeom prst="roundRect">
            <a:avLst>
              <a:gd name="adj" fmla="val 1282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312CF831-36BE-429D-AC1D-A628C2609C1F}"/>
              </a:ext>
            </a:extLst>
          </p:cNvPr>
          <p:cNvSpPr txBox="1"/>
          <p:nvPr/>
        </p:nvSpPr>
        <p:spPr>
          <a:xfrm>
            <a:off x="14854463" y="3247779"/>
            <a:ext cx="21265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85.21%</a:t>
            </a:r>
          </a:p>
        </p:txBody>
      </p:sp>
      <p:sp>
        <p:nvSpPr>
          <p:cNvPr id="55" name="Freeform 77">
            <a:extLst>
              <a:ext uri="{FF2B5EF4-FFF2-40B4-BE49-F238E27FC236}">
                <a16:creationId xmlns:a16="http://schemas.microsoft.com/office/drawing/2014/main" id="{75438446-25DB-492B-8BF1-D4D4E64E36C5}"/>
              </a:ext>
            </a:extLst>
          </p:cNvPr>
          <p:cNvSpPr>
            <a:spLocks noEditPoints="1"/>
          </p:cNvSpPr>
          <p:nvPr/>
        </p:nvSpPr>
        <p:spPr bwMode="auto">
          <a:xfrm>
            <a:off x="13761143" y="3273507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" name="TextBox 15">
            <a:extLst>
              <a:ext uri="{FF2B5EF4-FFF2-40B4-BE49-F238E27FC236}">
                <a16:creationId xmlns:a16="http://schemas.microsoft.com/office/drawing/2014/main" id="{4B1A1294-15E4-4462-8CD4-429B8FA911F1}"/>
              </a:ext>
            </a:extLst>
          </p:cNvPr>
          <p:cNvSpPr txBox="1"/>
          <p:nvPr/>
        </p:nvSpPr>
        <p:spPr>
          <a:xfrm>
            <a:off x="16981029" y="3174456"/>
            <a:ext cx="599797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Lato Light" panose="020F0502020204030203" pitchFamily="34" charset="0"/>
                <a:cs typeface="Poppins" pitchFamily="2" charset="77"/>
              </a:rPr>
              <a:t>PORCENTAJE DE INFORMES REVISADOS EN TIEMPO META</a:t>
            </a:r>
          </a:p>
        </p:txBody>
      </p:sp>
      <p:sp>
        <p:nvSpPr>
          <p:cNvPr id="57" name="TextBox 15">
            <a:extLst>
              <a:ext uri="{FF2B5EF4-FFF2-40B4-BE49-F238E27FC236}">
                <a16:creationId xmlns:a16="http://schemas.microsoft.com/office/drawing/2014/main" id="{1689A33F-6FCB-4E36-B76B-C8E98616B083}"/>
              </a:ext>
            </a:extLst>
          </p:cNvPr>
          <p:cNvSpPr txBox="1"/>
          <p:nvPr/>
        </p:nvSpPr>
        <p:spPr>
          <a:xfrm>
            <a:off x="16981029" y="4660563"/>
            <a:ext cx="6094523" cy="138499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TIEMPO PROMEDIO RESPUESTA A 15 SOLICITUDES DE INFORMACIÓN - LAIP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ato Light" panose="020F0502020204030203" pitchFamily="34" charset="0"/>
              <a:cs typeface="Poppins" pitchFamily="2" charset="77"/>
            </a:endParaRP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5390AFC4-4E34-4699-9BE2-F9ED68460881}"/>
              </a:ext>
            </a:extLst>
          </p:cNvPr>
          <p:cNvSpPr txBox="1"/>
          <p:nvPr/>
        </p:nvSpPr>
        <p:spPr>
          <a:xfrm>
            <a:off x="5234298" y="11171504"/>
            <a:ext cx="1579278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>
                <a:solidFill>
                  <a:schemeClr val="accent2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11,166</a:t>
            </a:r>
          </a:p>
          <a:p>
            <a:pPr algn="ctr"/>
            <a:r>
              <a:rPr lang="en-US" sz="2400" b="1" err="1">
                <a:solidFill>
                  <a:schemeClr val="accent2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Informes</a:t>
            </a:r>
            <a:endParaRPr lang="en-US" sz="2400" b="1">
              <a:solidFill>
                <a:schemeClr val="accent2">
                  <a:lumMod val="25000"/>
                </a:schemeClr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60" name="Rounded Rectangle 12">
            <a:extLst>
              <a:ext uri="{FF2B5EF4-FFF2-40B4-BE49-F238E27FC236}">
                <a16:creationId xmlns:a16="http://schemas.microsoft.com/office/drawing/2014/main" id="{06BEEE48-FC4A-4DC4-9507-CD477BC0DFEC}"/>
              </a:ext>
            </a:extLst>
          </p:cNvPr>
          <p:cNvSpPr/>
          <p:nvPr/>
        </p:nvSpPr>
        <p:spPr>
          <a:xfrm>
            <a:off x="13436116" y="6208650"/>
            <a:ext cx="9919533" cy="1503074"/>
          </a:xfrm>
          <a:prstGeom prst="roundRect">
            <a:avLst>
              <a:gd name="adj" fmla="val 128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1" name="TextBox 15">
            <a:extLst>
              <a:ext uri="{FF2B5EF4-FFF2-40B4-BE49-F238E27FC236}">
                <a16:creationId xmlns:a16="http://schemas.microsoft.com/office/drawing/2014/main" id="{79C96180-7572-4079-8AD7-CB39133266E2}"/>
              </a:ext>
            </a:extLst>
          </p:cNvPr>
          <p:cNvSpPr txBox="1"/>
          <p:nvPr/>
        </p:nvSpPr>
        <p:spPr>
          <a:xfrm>
            <a:off x="14643278" y="6509765"/>
            <a:ext cx="254893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9.19</a:t>
            </a:r>
          </a:p>
        </p:txBody>
      </p:sp>
      <p:sp>
        <p:nvSpPr>
          <p:cNvPr id="62" name="Freeform 77">
            <a:extLst>
              <a:ext uri="{FF2B5EF4-FFF2-40B4-BE49-F238E27FC236}">
                <a16:creationId xmlns:a16="http://schemas.microsoft.com/office/drawing/2014/main" id="{308BAA05-E955-4017-93B5-93328202B6D2}"/>
              </a:ext>
            </a:extLst>
          </p:cNvPr>
          <p:cNvSpPr>
            <a:spLocks noEditPoints="1"/>
          </p:cNvSpPr>
          <p:nvPr/>
        </p:nvSpPr>
        <p:spPr bwMode="auto">
          <a:xfrm>
            <a:off x="13725734" y="6539469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3" name="TextBox 15">
            <a:extLst>
              <a:ext uri="{FF2B5EF4-FFF2-40B4-BE49-F238E27FC236}">
                <a16:creationId xmlns:a16="http://schemas.microsoft.com/office/drawing/2014/main" id="{1A89F38F-3148-4B40-B9CB-C55A8BF253CF}"/>
              </a:ext>
            </a:extLst>
          </p:cNvPr>
          <p:cNvSpPr txBox="1"/>
          <p:nvPr/>
        </p:nvSpPr>
        <p:spPr>
          <a:xfrm>
            <a:off x="16849073" y="6428560"/>
            <a:ext cx="6094523" cy="9541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>
              <a:defRPr/>
            </a:pPr>
            <a:r>
              <a:rPr lang="es-MX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NIVEL DE SATISFACCIÓN DE CLIENTES INTERNOS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ato Light" panose="020F0502020204030203" pitchFamily="34" charset="0"/>
              <a:cs typeface="Poppins" pitchFamily="2" charset="77"/>
            </a:endParaRPr>
          </a:p>
        </p:txBody>
      </p:sp>
      <p:grpSp>
        <p:nvGrpSpPr>
          <p:cNvPr id="30" name="Grupo 8">
            <a:extLst>
              <a:ext uri="{FF2B5EF4-FFF2-40B4-BE49-F238E27FC236}">
                <a16:creationId xmlns:a16="http://schemas.microsoft.com/office/drawing/2014/main" id="{5F19E4CB-5E31-466D-B5C1-24A9F23ABA45}"/>
              </a:ext>
            </a:extLst>
          </p:cNvPr>
          <p:cNvGrpSpPr/>
          <p:nvPr/>
        </p:nvGrpSpPr>
        <p:grpSpPr>
          <a:xfrm>
            <a:off x="20080942" y="8237031"/>
            <a:ext cx="2436121" cy="1107995"/>
            <a:chOff x="21808511" y="8613847"/>
            <a:chExt cx="2436121" cy="1107995"/>
          </a:xfrm>
        </p:grpSpPr>
        <p:sp>
          <p:nvSpPr>
            <p:cNvPr id="31" name="TextBox 18">
              <a:extLst>
                <a:ext uri="{FF2B5EF4-FFF2-40B4-BE49-F238E27FC236}">
                  <a16:creationId xmlns:a16="http://schemas.microsoft.com/office/drawing/2014/main" id="{A44F1F84-35F9-4F54-B44E-CAB0D3ABF6A3}"/>
                </a:ext>
              </a:extLst>
            </p:cNvPr>
            <p:cNvSpPr txBox="1"/>
            <p:nvPr/>
          </p:nvSpPr>
          <p:spPr>
            <a:xfrm>
              <a:off x="22483795" y="8613847"/>
              <a:ext cx="1374094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1828434">
                <a:buClrTx/>
              </a:pPr>
              <a:r>
                <a:rPr lang="en-US" sz="3200" b="1" kern="1200">
                  <a:solidFill>
                    <a:srgbClr val="8C6007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47.7%</a:t>
              </a:r>
            </a:p>
          </p:txBody>
        </p:sp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15A457DA-8642-45D7-A30B-AEF5C180B42C}"/>
                </a:ext>
              </a:extLst>
            </p:cNvPr>
            <p:cNvSpPr txBox="1"/>
            <p:nvPr/>
          </p:nvSpPr>
          <p:spPr>
            <a:xfrm>
              <a:off x="21808511" y="9198622"/>
              <a:ext cx="243612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1828434">
                <a:buClrTx/>
                <a:buFontTx/>
                <a:buNone/>
              </a:pPr>
              <a:r>
                <a:rPr lang="en-US" sz="2800" b="1" kern="1200">
                  <a:solidFill>
                    <a:schemeClr val="accent2">
                      <a:lumMod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</a:t>
              </a:r>
            </a:p>
          </p:txBody>
        </p:sp>
      </p:grpSp>
      <p:sp>
        <p:nvSpPr>
          <p:cNvPr id="34" name="TextBox 15">
            <a:extLst>
              <a:ext uri="{FF2B5EF4-FFF2-40B4-BE49-F238E27FC236}">
                <a16:creationId xmlns:a16="http://schemas.microsoft.com/office/drawing/2014/main" id="{C13F3209-38A9-66EA-ED0D-6389EB171F59}"/>
              </a:ext>
            </a:extLst>
          </p:cNvPr>
          <p:cNvSpPr txBox="1"/>
          <p:nvPr/>
        </p:nvSpPr>
        <p:spPr>
          <a:xfrm>
            <a:off x="14935869" y="3888676"/>
            <a:ext cx="1853392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90%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C232E0B9-FA95-AC8C-17C5-79431EDA9E8D}"/>
              </a:ext>
            </a:extLst>
          </p:cNvPr>
          <p:cNvSpPr txBox="1"/>
          <p:nvPr/>
        </p:nvSpPr>
        <p:spPr>
          <a:xfrm>
            <a:off x="14994024" y="5452305"/>
            <a:ext cx="1361270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7</a:t>
            </a: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7A267DA3-E6F6-093C-5885-447AC94C2EFE}"/>
              </a:ext>
            </a:extLst>
          </p:cNvPr>
          <p:cNvSpPr txBox="1"/>
          <p:nvPr/>
        </p:nvSpPr>
        <p:spPr>
          <a:xfrm>
            <a:off x="14595641" y="7219967"/>
            <a:ext cx="1394934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8</a:t>
            </a:r>
          </a:p>
        </p:txBody>
      </p:sp>
    </p:spTree>
    <p:extLst>
      <p:ext uri="{BB962C8B-B14F-4D97-AF65-F5344CB8AC3E}">
        <p14:creationId xmlns:p14="http://schemas.microsoft.com/office/powerpoint/2010/main" val="67292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4439377" y="1152486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Unidad de </a:t>
            </a:r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GENERALES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1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373919" y="560428"/>
            <a:ext cx="2053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</a:t>
            </a:r>
            <a:r>
              <a:rPr kumimoji="0" lang="es-SV" sz="54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Unidad de Servicios Generales </a:t>
            </a:r>
            <a:endParaRPr kumimoji="0" lang="es-419" sz="54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2231528" y="1431102"/>
            <a:ext cx="1210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58" name="Google Shape;653;p49">
            <a:extLst>
              <a:ext uri="{FF2B5EF4-FFF2-40B4-BE49-F238E27FC236}">
                <a16:creationId xmlns:a16="http://schemas.microsoft.com/office/drawing/2014/main" id="{54D3BF1B-36D2-47F6-8D90-A05FE94FC937}"/>
              </a:ext>
            </a:extLst>
          </p:cNvPr>
          <p:cNvSpPr/>
          <p:nvPr/>
        </p:nvSpPr>
        <p:spPr>
          <a:xfrm rot="-7411107">
            <a:off x="23214276" y="3702798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7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653;p49">
            <a:extLst>
              <a:ext uri="{FF2B5EF4-FFF2-40B4-BE49-F238E27FC236}">
                <a16:creationId xmlns:a16="http://schemas.microsoft.com/office/drawing/2014/main" id="{6F404713-2FE9-41A4-B3F3-5148EEA0948B}"/>
              </a:ext>
            </a:extLst>
          </p:cNvPr>
          <p:cNvSpPr/>
          <p:nvPr/>
        </p:nvSpPr>
        <p:spPr>
          <a:xfrm rot="14188893">
            <a:off x="23214276" y="3702798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defTabSz="2437790"/>
            <a:endParaRPr sz="3732"/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459165FE-2B2B-4A3C-83DC-866C3B65C1B8}"/>
              </a:ext>
            </a:extLst>
          </p:cNvPr>
          <p:cNvSpPr txBox="1"/>
          <p:nvPr/>
        </p:nvSpPr>
        <p:spPr>
          <a:xfrm>
            <a:off x="111494" y="2982287"/>
            <a:ext cx="847337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SATISFACCION USUARIOS INTERNOS SERVICIOS USG </a:t>
            </a:r>
          </a:p>
        </p:txBody>
      </p:sp>
      <p:graphicFrame>
        <p:nvGraphicFramePr>
          <p:cNvPr id="29" name="Chart 25">
            <a:extLst>
              <a:ext uri="{FF2B5EF4-FFF2-40B4-BE49-F238E27FC236}">
                <a16:creationId xmlns:a16="http://schemas.microsoft.com/office/drawing/2014/main" id="{32A000CE-3C04-404E-8301-6AD53058F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232995"/>
              </p:ext>
            </p:extLst>
          </p:nvPr>
        </p:nvGraphicFramePr>
        <p:xfrm>
          <a:off x="-185148" y="3852962"/>
          <a:ext cx="9154281" cy="3632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52">
            <a:extLst>
              <a:ext uri="{FF2B5EF4-FFF2-40B4-BE49-F238E27FC236}">
                <a16:creationId xmlns:a16="http://schemas.microsoft.com/office/drawing/2014/main" id="{05FFB09B-46F3-4F3C-A2C8-76544DE657D2}"/>
              </a:ext>
            </a:extLst>
          </p:cNvPr>
          <p:cNvSpPr txBox="1"/>
          <p:nvPr/>
        </p:nvSpPr>
        <p:spPr>
          <a:xfrm>
            <a:off x="14475276" y="8517037"/>
            <a:ext cx="535873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MONTO EJECUTADO</a:t>
            </a:r>
          </a:p>
        </p:txBody>
      </p:sp>
      <p:graphicFrame>
        <p:nvGraphicFramePr>
          <p:cNvPr id="31" name="Chart 25">
            <a:extLst>
              <a:ext uri="{FF2B5EF4-FFF2-40B4-BE49-F238E27FC236}">
                <a16:creationId xmlns:a16="http://schemas.microsoft.com/office/drawing/2014/main" id="{91268897-85A9-45D5-8E87-0003802D3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306252"/>
              </p:ext>
            </p:extLst>
          </p:nvPr>
        </p:nvGraphicFramePr>
        <p:xfrm>
          <a:off x="11968083" y="9251254"/>
          <a:ext cx="8466906" cy="436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Rectangle 8">
            <a:extLst>
              <a:ext uri="{FF2B5EF4-FFF2-40B4-BE49-F238E27FC236}">
                <a16:creationId xmlns:a16="http://schemas.microsoft.com/office/drawing/2014/main" id="{73AC251D-DCB1-4C13-AAA0-82CF873E79EC}"/>
              </a:ext>
            </a:extLst>
          </p:cNvPr>
          <p:cNvSpPr/>
          <p:nvPr/>
        </p:nvSpPr>
        <p:spPr>
          <a:xfrm>
            <a:off x="17660109" y="4442735"/>
            <a:ext cx="6530014" cy="14048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17CB659F-4055-4658-8C46-A4040B56AA21}"/>
              </a:ext>
            </a:extLst>
          </p:cNvPr>
          <p:cNvSpPr txBox="1"/>
          <p:nvPr/>
        </p:nvSpPr>
        <p:spPr>
          <a:xfrm>
            <a:off x="20007217" y="4649594"/>
            <a:ext cx="4182906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AVANCE PLAN DE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MANTENIMIENTO ANUAL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F0D9A2E9-3166-4BF5-A96F-7D2DFC2A430B}"/>
              </a:ext>
            </a:extLst>
          </p:cNvPr>
          <p:cNvSpPr txBox="1"/>
          <p:nvPr/>
        </p:nvSpPr>
        <p:spPr>
          <a:xfrm>
            <a:off x="17998704" y="4608324"/>
            <a:ext cx="1874231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48%</a:t>
            </a:r>
          </a:p>
        </p:txBody>
      </p:sp>
      <p:sp>
        <p:nvSpPr>
          <p:cNvPr id="38" name="TextBox 28">
            <a:extLst>
              <a:ext uri="{FF2B5EF4-FFF2-40B4-BE49-F238E27FC236}">
                <a16:creationId xmlns:a16="http://schemas.microsoft.com/office/drawing/2014/main" id="{BF317EB9-94D2-434A-943A-A7EE5E3CEA7B}"/>
              </a:ext>
            </a:extLst>
          </p:cNvPr>
          <p:cNvSpPr txBox="1"/>
          <p:nvPr/>
        </p:nvSpPr>
        <p:spPr>
          <a:xfrm>
            <a:off x="8618929" y="2958667"/>
            <a:ext cx="7840271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CONSUMO DE ENERGÍA ELECTRICA (KW/H)</a:t>
            </a:r>
          </a:p>
        </p:txBody>
      </p:sp>
      <p:graphicFrame>
        <p:nvGraphicFramePr>
          <p:cNvPr id="39" name="Chart 25">
            <a:extLst>
              <a:ext uri="{FF2B5EF4-FFF2-40B4-BE49-F238E27FC236}">
                <a16:creationId xmlns:a16="http://schemas.microsoft.com/office/drawing/2014/main" id="{A53A2A50-53E8-4616-91C2-07D2D76D8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532211"/>
              </p:ext>
            </p:extLst>
          </p:nvPr>
        </p:nvGraphicFramePr>
        <p:xfrm>
          <a:off x="7812858" y="3508722"/>
          <a:ext cx="9371651" cy="437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TextBox 28">
            <a:extLst>
              <a:ext uri="{FF2B5EF4-FFF2-40B4-BE49-F238E27FC236}">
                <a16:creationId xmlns:a16="http://schemas.microsoft.com/office/drawing/2014/main" id="{FC1F5AE0-D716-4B25-8BEB-526674F65009}"/>
              </a:ext>
            </a:extLst>
          </p:cNvPr>
          <p:cNvSpPr txBox="1"/>
          <p:nvPr/>
        </p:nvSpPr>
        <p:spPr>
          <a:xfrm>
            <a:off x="3811740" y="8249031"/>
            <a:ext cx="5149834" cy="5341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</a:pP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CONSUMO DE AGUA (m</a:t>
            </a:r>
            <a:r>
              <a:rPr lang="en-US" sz="2800" b="1" kern="1200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³)</a:t>
            </a:r>
            <a:endParaRPr lang="en-US" sz="2800" b="1" kern="1200">
              <a:solidFill>
                <a:schemeClr val="accent2">
                  <a:lumMod val="25000"/>
                </a:schemeClr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graphicFrame>
        <p:nvGraphicFramePr>
          <p:cNvPr id="42" name="Chart 25">
            <a:extLst>
              <a:ext uri="{FF2B5EF4-FFF2-40B4-BE49-F238E27FC236}">
                <a16:creationId xmlns:a16="http://schemas.microsoft.com/office/drawing/2014/main" id="{8D7C3703-DE44-40B0-AC38-F0481A0C3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585548"/>
              </p:ext>
            </p:extLst>
          </p:nvPr>
        </p:nvGraphicFramePr>
        <p:xfrm>
          <a:off x="441435" y="8750451"/>
          <a:ext cx="10992090" cy="397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5" name="Grupo 8">
            <a:extLst>
              <a:ext uri="{FF2B5EF4-FFF2-40B4-BE49-F238E27FC236}">
                <a16:creationId xmlns:a16="http://schemas.microsoft.com/office/drawing/2014/main" id="{9328DD3B-4858-4ECA-B30E-402C19C4B3A5}"/>
              </a:ext>
            </a:extLst>
          </p:cNvPr>
          <p:cNvGrpSpPr/>
          <p:nvPr/>
        </p:nvGrpSpPr>
        <p:grpSpPr>
          <a:xfrm>
            <a:off x="16931348" y="9578302"/>
            <a:ext cx="2436121" cy="992094"/>
            <a:chOff x="21616952" y="8449479"/>
            <a:chExt cx="2436121" cy="992094"/>
          </a:xfrm>
        </p:grpSpPr>
        <p:sp>
          <p:nvSpPr>
            <p:cNvPr id="46" name="TextBox 18">
              <a:extLst>
                <a:ext uri="{FF2B5EF4-FFF2-40B4-BE49-F238E27FC236}">
                  <a16:creationId xmlns:a16="http://schemas.microsoft.com/office/drawing/2014/main" id="{43F65247-FC4D-4066-975C-9C97A4D3377B}"/>
                </a:ext>
              </a:extLst>
            </p:cNvPr>
            <p:cNvSpPr txBox="1"/>
            <p:nvPr/>
          </p:nvSpPr>
          <p:spPr>
            <a:xfrm>
              <a:off x="22196447" y="8449479"/>
              <a:ext cx="865943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1828434">
                <a:buClrTx/>
              </a:pPr>
              <a:r>
                <a:rPr lang="en-US" sz="2800" b="1" kern="1200">
                  <a:solidFill>
                    <a:srgbClr val="44546A">
                      <a:lumMod val="75000"/>
                    </a:srgb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51%</a:t>
              </a:r>
            </a:p>
          </p:txBody>
        </p:sp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E4F33D2E-2095-4541-B285-676CE590A558}"/>
                </a:ext>
              </a:extLst>
            </p:cNvPr>
            <p:cNvSpPr txBox="1"/>
            <p:nvPr/>
          </p:nvSpPr>
          <p:spPr>
            <a:xfrm>
              <a:off x="21616952" y="9041463"/>
              <a:ext cx="2436121" cy="4001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1828434">
                <a:buClrTx/>
                <a:buFontTx/>
                <a:buNone/>
              </a:pPr>
              <a:r>
                <a:rPr lang="en-US" sz="2000" b="1" kern="1200">
                  <a:solidFill>
                    <a:srgbClr val="664835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</a:t>
              </a: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A51D26A1-F03C-0145-273B-F06E4B779753}"/>
              </a:ext>
            </a:extLst>
          </p:cNvPr>
          <p:cNvSpPr/>
          <p:nvPr/>
        </p:nvSpPr>
        <p:spPr>
          <a:xfrm>
            <a:off x="18245749" y="5916312"/>
            <a:ext cx="5358733" cy="2324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s-MX" sz="2800">
                <a:latin typeface="Poppins" panose="00000500000000000000" pitchFamily="2" charset="0"/>
                <a:cs typeface="Poppins" panose="00000500000000000000" pitchFamily="2" charset="0"/>
              </a:rPr>
              <a:t>Aires Acondicionados.</a:t>
            </a:r>
          </a:p>
          <a:p>
            <a:pPr marL="571500" indent="-571500" algn="just">
              <a:buFontTx/>
              <a:buChar char="-"/>
            </a:pPr>
            <a:r>
              <a:rPr lang="es-MX" sz="2800">
                <a:latin typeface="Poppins" panose="00000500000000000000" pitchFamily="2" charset="0"/>
                <a:cs typeface="Poppins" panose="00000500000000000000" pitchFamily="2" charset="0"/>
              </a:rPr>
              <a:t>Flota vehicular</a:t>
            </a:r>
          </a:p>
          <a:p>
            <a:pPr marL="571500" indent="-571500" algn="just">
              <a:buFontTx/>
              <a:buChar char="-"/>
            </a:pPr>
            <a:r>
              <a:rPr lang="es-MX" sz="2800">
                <a:latin typeface="Poppins" panose="00000500000000000000" pitchFamily="2" charset="0"/>
                <a:cs typeface="Poppins" panose="00000500000000000000" pitchFamily="2" charset="0"/>
              </a:rPr>
              <a:t>Mantenimiento Preventivo.</a:t>
            </a:r>
          </a:p>
          <a:p>
            <a:pPr marL="571500" indent="-571500" algn="just">
              <a:buFontTx/>
              <a:buChar char="-"/>
            </a:pPr>
            <a:r>
              <a:rPr lang="es-MX" sz="2800">
                <a:latin typeface="Poppins" panose="00000500000000000000" pitchFamily="2" charset="0"/>
                <a:cs typeface="Poppins" panose="00000500000000000000" pitchFamily="2" charset="0"/>
              </a:rPr>
              <a:t>Fumigaciones  </a:t>
            </a:r>
            <a:endParaRPr lang="es-SV" sz="28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008552-673E-3D08-FEE2-604432FCBCBA}"/>
              </a:ext>
            </a:extLst>
          </p:cNvPr>
          <p:cNvSpPr txBox="1"/>
          <p:nvPr/>
        </p:nvSpPr>
        <p:spPr>
          <a:xfrm>
            <a:off x="964073" y="12797568"/>
            <a:ext cx="8603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>
                <a:latin typeface="Poppins" panose="00000500000000000000" pitchFamily="2" charset="0"/>
                <a:cs typeface="Poppins" panose="00000500000000000000" pitchFamily="2" charset="0"/>
              </a:rPr>
              <a:t>*Dato de mes de Junio 2022, no se encuentra disponible por fecha de facturación.</a:t>
            </a:r>
            <a:endParaRPr lang="es-SV" sz="16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6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705417" y="10617181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9E2F5817-16EC-40BC-84F4-5C0757C6979B}"/>
              </a:ext>
            </a:extLst>
          </p:cNvPr>
          <p:cNvSpPr/>
          <p:nvPr/>
        </p:nvSpPr>
        <p:spPr>
          <a:xfrm>
            <a:off x="2318658" y="11209998"/>
            <a:ext cx="9231146" cy="1824052"/>
          </a:xfrm>
          <a:prstGeom prst="roundRect">
            <a:avLst>
              <a:gd name="adj" fmla="val 128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8" name="Freeform 3">
            <a:extLst>
              <a:ext uri="{FF2B5EF4-FFF2-40B4-BE49-F238E27FC236}">
                <a16:creationId xmlns:a16="http://schemas.microsoft.com/office/drawing/2014/main" id="{B9B86801-A495-477F-B264-A3D03F80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438" y="2745946"/>
            <a:ext cx="11066102" cy="525418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532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TextBox 78">
            <a:extLst>
              <a:ext uri="{FF2B5EF4-FFF2-40B4-BE49-F238E27FC236}">
                <a16:creationId xmlns:a16="http://schemas.microsoft.com/office/drawing/2014/main" id="{3A1635E5-57BD-4264-9130-826E38A19368}"/>
              </a:ext>
            </a:extLst>
          </p:cNvPr>
          <p:cNvSpPr txBox="1"/>
          <p:nvPr/>
        </p:nvSpPr>
        <p:spPr>
          <a:xfrm>
            <a:off x="2750508" y="2921994"/>
            <a:ext cx="8715848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METAS Y EJECUCIÓN PARTICIPACIONES – 1S 2022</a:t>
            </a:r>
          </a:p>
        </p:txBody>
      </p:sp>
      <p:graphicFrame>
        <p:nvGraphicFramePr>
          <p:cNvPr id="40" name="Chart 94">
            <a:extLst>
              <a:ext uri="{FF2B5EF4-FFF2-40B4-BE49-F238E27FC236}">
                <a16:creationId xmlns:a16="http://schemas.microsoft.com/office/drawing/2014/main" id="{6A0361CB-906D-4CB5-A351-7C855D7FB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152951"/>
              </p:ext>
            </p:extLst>
          </p:nvPr>
        </p:nvGraphicFramePr>
        <p:xfrm>
          <a:off x="1742858" y="3573349"/>
          <a:ext cx="10584662" cy="426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79">
            <a:extLst>
              <a:ext uri="{FF2B5EF4-FFF2-40B4-BE49-F238E27FC236}">
                <a16:creationId xmlns:a16="http://schemas.microsoft.com/office/drawing/2014/main" id="{FCC5527E-CE4E-42AC-80EF-B8C9AC8F11A6}"/>
              </a:ext>
            </a:extLst>
          </p:cNvPr>
          <p:cNvSpPr txBox="1"/>
          <p:nvPr/>
        </p:nvSpPr>
        <p:spPr>
          <a:xfrm>
            <a:off x="14211164" y="8338200"/>
            <a:ext cx="7954422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PARTICIPACIONES/ INVERSIÓN (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Millones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) POR SEXO</a:t>
            </a:r>
          </a:p>
        </p:txBody>
      </p:sp>
      <p:graphicFrame>
        <p:nvGraphicFramePr>
          <p:cNvPr id="42" name="Chart 90">
            <a:extLst>
              <a:ext uri="{FF2B5EF4-FFF2-40B4-BE49-F238E27FC236}">
                <a16:creationId xmlns:a16="http://schemas.microsoft.com/office/drawing/2014/main" id="{229321B7-D6AB-40BA-A2BB-B77510773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420392"/>
              </p:ext>
            </p:extLst>
          </p:nvPr>
        </p:nvGraphicFramePr>
        <p:xfrm>
          <a:off x="12775739" y="8920425"/>
          <a:ext cx="6711228" cy="404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Chart 90">
            <a:extLst>
              <a:ext uri="{FF2B5EF4-FFF2-40B4-BE49-F238E27FC236}">
                <a16:creationId xmlns:a16="http://schemas.microsoft.com/office/drawing/2014/main" id="{49EAD00B-8E0D-40FB-A23E-78256F494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952999"/>
              </p:ext>
            </p:extLst>
          </p:nvPr>
        </p:nvGraphicFramePr>
        <p:xfrm>
          <a:off x="17575509" y="8861420"/>
          <a:ext cx="6270713" cy="404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2231528" y="560755"/>
            <a:ext cx="12107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72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INSAFORP</a:t>
            </a:r>
            <a:endParaRPr kumimoji="0" lang="es-419" sz="72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C395E8A-D250-48FC-AB64-F54CD31546C6}"/>
              </a:ext>
            </a:extLst>
          </p:cNvPr>
          <p:cNvSpPr/>
          <p:nvPr/>
        </p:nvSpPr>
        <p:spPr>
          <a:xfrm>
            <a:off x="15033135" y="10507444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PARTICIPACIONES</a:t>
            </a:r>
            <a:endParaRPr kumimoji="0" lang="es-SV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22F635F8-DD3F-44BA-AB9F-121D56D4803D}"/>
              </a:ext>
            </a:extLst>
          </p:cNvPr>
          <p:cNvSpPr txBox="1"/>
          <p:nvPr/>
        </p:nvSpPr>
        <p:spPr>
          <a:xfrm>
            <a:off x="7066358" y="12020118"/>
            <a:ext cx="4516102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$10,344,586.10</a:t>
            </a: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1F91FBD8-DB85-4432-94AE-05C991AD8D63}"/>
              </a:ext>
            </a:extLst>
          </p:cNvPr>
          <p:cNvGrpSpPr/>
          <p:nvPr/>
        </p:nvGrpSpPr>
        <p:grpSpPr>
          <a:xfrm>
            <a:off x="2318657" y="9185944"/>
            <a:ext cx="9244961" cy="1824052"/>
            <a:chOff x="442575" y="11108155"/>
            <a:chExt cx="10078148" cy="1746583"/>
          </a:xfrm>
        </p:grpSpPr>
        <p:sp>
          <p:nvSpPr>
            <p:cNvPr id="48" name="Rounded Rectangle 12">
              <a:extLst>
                <a:ext uri="{FF2B5EF4-FFF2-40B4-BE49-F238E27FC236}">
                  <a16:creationId xmlns:a16="http://schemas.microsoft.com/office/drawing/2014/main" id="{0508CD9B-3EC5-43CD-A095-DBEA9FCDA401}"/>
                </a:ext>
              </a:extLst>
            </p:cNvPr>
            <p:cNvSpPr/>
            <p:nvPr/>
          </p:nvSpPr>
          <p:spPr>
            <a:xfrm>
              <a:off x="442575" y="11108155"/>
              <a:ext cx="10078148" cy="1746583"/>
            </a:xfrm>
            <a:prstGeom prst="roundRect">
              <a:avLst>
                <a:gd name="adj" fmla="val 1282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25418D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57">
              <a:extLst>
                <a:ext uri="{FF2B5EF4-FFF2-40B4-BE49-F238E27FC236}">
                  <a16:creationId xmlns:a16="http://schemas.microsoft.com/office/drawing/2014/main" id="{B557CE47-6B65-4460-8CFA-6DCC6BAA1BDA}"/>
                </a:ext>
              </a:extLst>
            </p:cNvPr>
            <p:cNvSpPr txBox="1"/>
            <p:nvPr/>
          </p:nvSpPr>
          <p:spPr>
            <a:xfrm>
              <a:off x="817556" y="11342105"/>
              <a:ext cx="7806441" cy="42867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sz="2200" b="1" i="0" u="none" strike="noStrike" kern="1200" baseline="0">
                  <a:solidFill>
                    <a:srgbClr val="25418D"/>
                  </a:solidFill>
                  <a:latin typeface="Poppins SemiBold" pitchFamily="2" charset="77"/>
                  <a:ea typeface="Open Sans Light" panose="020B0306030504020204" pitchFamily="34" charset="0"/>
                  <a:cs typeface="Poppins SemiBold" pitchFamily="2" charset="77"/>
                </a:defRPr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 SemiBold" pitchFamily="2" charset="77"/>
                  <a:ea typeface="Open Sans Light" panose="020B0306030504020204" pitchFamily="34" charset="0"/>
                  <a:cs typeface="Poppins SemiBold" pitchFamily="2" charset="77"/>
                  <a:sym typeface="Arial"/>
                </a:rPr>
                <a:t>TRABAJADORES DE EMPRESAS</a:t>
              </a:r>
            </a:p>
          </p:txBody>
        </p:sp>
      </p:grpSp>
      <p:sp>
        <p:nvSpPr>
          <p:cNvPr id="50" name="TextBox 15">
            <a:extLst>
              <a:ext uri="{FF2B5EF4-FFF2-40B4-BE49-F238E27FC236}">
                <a16:creationId xmlns:a16="http://schemas.microsoft.com/office/drawing/2014/main" id="{95DE7738-7EA3-435F-9E8C-63959DCB120C}"/>
              </a:ext>
            </a:extLst>
          </p:cNvPr>
          <p:cNvSpPr txBox="1"/>
          <p:nvPr/>
        </p:nvSpPr>
        <p:spPr>
          <a:xfrm>
            <a:off x="7093641" y="10013500"/>
            <a:ext cx="4730715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$7,305,782.65</a:t>
            </a:r>
          </a:p>
        </p:txBody>
      </p:sp>
      <p:sp>
        <p:nvSpPr>
          <p:cNvPr id="51" name="Freeform 245">
            <a:extLst>
              <a:ext uri="{FF2B5EF4-FFF2-40B4-BE49-F238E27FC236}">
                <a16:creationId xmlns:a16="http://schemas.microsoft.com/office/drawing/2014/main" id="{9176E7BF-6A9E-4E50-AFD5-D627AEF390BF}"/>
              </a:ext>
            </a:extLst>
          </p:cNvPr>
          <p:cNvSpPr>
            <a:spLocks noEditPoints="1"/>
          </p:cNvSpPr>
          <p:nvPr/>
        </p:nvSpPr>
        <p:spPr bwMode="auto">
          <a:xfrm>
            <a:off x="6148215" y="9970906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TextBox 79">
            <a:extLst>
              <a:ext uri="{FF2B5EF4-FFF2-40B4-BE49-F238E27FC236}">
                <a16:creationId xmlns:a16="http://schemas.microsoft.com/office/drawing/2014/main" id="{5F12159D-AD90-4CFA-BCEF-9C3331DD105E}"/>
              </a:ext>
            </a:extLst>
          </p:cNvPr>
          <p:cNvSpPr txBox="1"/>
          <p:nvPr/>
        </p:nvSpPr>
        <p:spPr>
          <a:xfrm>
            <a:off x="2943951" y="8350771"/>
            <a:ext cx="8619667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25418D">
                    <a:lumMod val="50000"/>
                  </a:srgb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PARTICIPACIONES / INVERSIÓN POR TIPO DE POBLACIÓN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AD5B60C6-54BB-4D81-8A57-2D571722320F}"/>
              </a:ext>
            </a:extLst>
          </p:cNvPr>
          <p:cNvGrpSpPr/>
          <p:nvPr/>
        </p:nvGrpSpPr>
        <p:grpSpPr>
          <a:xfrm>
            <a:off x="2874580" y="10004923"/>
            <a:ext cx="2947063" cy="769441"/>
            <a:chOff x="947479" y="9757397"/>
            <a:chExt cx="2947063" cy="769441"/>
          </a:xfrm>
        </p:grpSpPr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A3FD5184-2E93-413F-8FAF-8EEFCE9F367B}"/>
                </a:ext>
              </a:extLst>
            </p:cNvPr>
            <p:cNvSpPr txBox="1"/>
            <p:nvPr/>
          </p:nvSpPr>
          <p:spPr>
            <a:xfrm>
              <a:off x="1544127" y="9757397"/>
              <a:ext cx="2350415" cy="769441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  <a:sym typeface="Arial"/>
                </a:rPr>
                <a:t>98,918</a:t>
              </a:r>
            </a:p>
          </p:txBody>
        </p:sp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351F6141-1480-4B8B-BB01-46E0A4F00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479" y="9780802"/>
              <a:ext cx="599587" cy="599587"/>
            </a:xfrm>
            <a:prstGeom prst="rect">
              <a:avLst/>
            </a:prstGeom>
          </p:spPr>
        </p:pic>
      </p:grpSp>
      <p:sp>
        <p:nvSpPr>
          <p:cNvPr id="56" name="TextBox 57">
            <a:extLst>
              <a:ext uri="{FF2B5EF4-FFF2-40B4-BE49-F238E27FC236}">
                <a16:creationId xmlns:a16="http://schemas.microsoft.com/office/drawing/2014/main" id="{181BA1D6-E5B8-4FB8-810C-11F5671673EE}"/>
              </a:ext>
            </a:extLst>
          </p:cNvPr>
          <p:cNvSpPr txBox="1"/>
          <p:nvPr/>
        </p:nvSpPr>
        <p:spPr>
          <a:xfrm>
            <a:off x="2676840" y="11421138"/>
            <a:ext cx="8129544" cy="4476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25418D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JÓVENES Y POBLACIÓN VULNERABLE</a:t>
            </a: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63CC2B5F-917D-4F5C-A6AB-034920704E6A}"/>
              </a:ext>
            </a:extLst>
          </p:cNvPr>
          <p:cNvGrpSpPr/>
          <p:nvPr/>
        </p:nvGrpSpPr>
        <p:grpSpPr>
          <a:xfrm>
            <a:off x="2854956" y="12040741"/>
            <a:ext cx="3032001" cy="769441"/>
            <a:chOff x="947479" y="9759009"/>
            <a:chExt cx="3032001" cy="769441"/>
          </a:xfrm>
        </p:grpSpPr>
        <p:sp>
          <p:nvSpPr>
            <p:cNvPr id="59" name="TextBox 15">
              <a:extLst>
                <a:ext uri="{FF2B5EF4-FFF2-40B4-BE49-F238E27FC236}">
                  <a16:creationId xmlns:a16="http://schemas.microsoft.com/office/drawing/2014/main" id="{B68B5D0C-79AA-4A1A-978C-579D94CD79B8}"/>
                </a:ext>
              </a:extLst>
            </p:cNvPr>
            <p:cNvSpPr txBox="1"/>
            <p:nvPr/>
          </p:nvSpPr>
          <p:spPr>
            <a:xfrm>
              <a:off x="1743008" y="9759009"/>
              <a:ext cx="2236472" cy="769441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  <a:sym typeface="Arial"/>
                </a:rPr>
                <a:t>59,679</a:t>
              </a:r>
            </a:p>
          </p:txBody>
        </p: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EDA8F9F3-B06D-4617-8668-632514323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479" y="9780802"/>
              <a:ext cx="599587" cy="599587"/>
            </a:xfrm>
            <a:prstGeom prst="rect">
              <a:avLst/>
            </a:prstGeom>
          </p:spPr>
        </p:pic>
      </p:grpSp>
      <p:sp>
        <p:nvSpPr>
          <p:cNvPr id="61" name="Rectangle 8">
            <a:extLst>
              <a:ext uri="{FF2B5EF4-FFF2-40B4-BE49-F238E27FC236}">
                <a16:creationId xmlns:a16="http://schemas.microsoft.com/office/drawing/2014/main" id="{B34C7AF8-496B-4ED3-8EF7-41055F61D62B}"/>
              </a:ext>
            </a:extLst>
          </p:cNvPr>
          <p:cNvSpPr/>
          <p:nvPr/>
        </p:nvSpPr>
        <p:spPr>
          <a:xfrm>
            <a:off x="17494387" y="2919789"/>
            <a:ext cx="6018761" cy="1776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2" name="TextBox 15">
            <a:extLst>
              <a:ext uri="{FF2B5EF4-FFF2-40B4-BE49-F238E27FC236}">
                <a16:creationId xmlns:a16="http://schemas.microsoft.com/office/drawing/2014/main" id="{206A7430-D434-4EED-BAE9-31A951FCCA7F}"/>
              </a:ext>
            </a:extLst>
          </p:cNvPr>
          <p:cNvSpPr txBox="1"/>
          <p:nvPr/>
        </p:nvSpPr>
        <p:spPr>
          <a:xfrm>
            <a:off x="18630759" y="2904823"/>
            <a:ext cx="3042821" cy="83099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PARTICIPACIONES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(</a:t>
            </a: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Ejecución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)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0D99E92D-A10E-4D58-8CBD-31D28348E079}"/>
              </a:ext>
            </a:extLst>
          </p:cNvPr>
          <p:cNvSpPr txBox="1"/>
          <p:nvPr/>
        </p:nvSpPr>
        <p:spPr>
          <a:xfrm>
            <a:off x="18562529" y="3722749"/>
            <a:ext cx="4900701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158,597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(94</a:t>
            </a: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.5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%)</a:t>
            </a: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 pitchFamily="2" charset="77"/>
              <a:ea typeface="Lato Light" panose="020F0502020204030203" pitchFamily="34" charset="0"/>
              <a:cs typeface="Poppins" pitchFamily="2" charset="77"/>
              <a:sym typeface="Arial"/>
            </a:endParaRPr>
          </a:p>
        </p:txBody>
      </p:sp>
      <p:sp>
        <p:nvSpPr>
          <p:cNvPr id="64" name="Rectangle 8">
            <a:extLst>
              <a:ext uri="{FF2B5EF4-FFF2-40B4-BE49-F238E27FC236}">
                <a16:creationId xmlns:a16="http://schemas.microsoft.com/office/drawing/2014/main" id="{F05385A2-3C84-44E4-9928-177A8F68F54F}"/>
              </a:ext>
            </a:extLst>
          </p:cNvPr>
          <p:cNvSpPr/>
          <p:nvPr/>
        </p:nvSpPr>
        <p:spPr>
          <a:xfrm>
            <a:off x="13563734" y="2905372"/>
            <a:ext cx="3774491" cy="17760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5" name="TextBox 15">
            <a:extLst>
              <a:ext uri="{FF2B5EF4-FFF2-40B4-BE49-F238E27FC236}">
                <a16:creationId xmlns:a16="http://schemas.microsoft.com/office/drawing/2014/main" id="{32035A7F-E892-49A9-85A5-987026ED3731}"/>
              </a:ext>
            </a:extLst>
          </p:cNvPr>
          <p:cNvSpPr txBox="1"/>
          <p:nvPr/>
        </p:nvSpPr>
        <p:spPr>
          <a:xfrm>
            <a:off x="13722844" y="2891752"/>
            <a:ext cx="3253857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PARTICIPACIONES (Meta)</a:t>
            </a:r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EA7CD31B-2655-429D-A04D-5C14893B03BF}"/>
              </a:ext>
            </a:extLst>
          </p:cNvPr>
          <p:cNvSpPr txBox="1"/>
          <p:nvPr/>
        </p:nvSpPr>
        <p:spPr>
          <a:xfrm>
            <a:off x="14441958" y="3715992"/>
            <a:ext cx="2948243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  <a:sym typeface="Arial"/>
              </a:rPr>
              <a:t>167,752</a:t>
            </a: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3BBE5305-96AF-488B-BF13-3B6672F1EC46}"/>
              </a:ext>
            </a:extLst>
          </p:cNvPr>
          <p:cNvSpPr/>
          <p:nvPr/>
        </p:nvSpPr>
        <p:spPr>
          <a:xfrm>
            <a:off x="13563734" y="4913869"/>
            <a:ext cx="9949414" cy="1188720"/>
          </a:xfrm>
          <a:prstGeom prst="roundRect">
            <a:avLst>
              <a:gd name="adj" fmla="val 1282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388D48B4-55B0-4B37-BAC4-E779E253989D}"/>
              </a:ext>
            </a:extLst>
          </p:cNvPr>
          <p:cNvSpPr/>
          <p:nvPr/>
        </p:nvSpPr>
        <p:spPr>
          <a:xfrm>
            <a:off x="13548878" y="6293256"/>
            <a:ext cx="9949414" cy="1245898"/>
          </a:xfrm>
          <a:prstGeom prst="roundRect">
            <a:avLst>
              <a:gd name="adj" fmla="val 128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9" name="TextBox 15">
            <a:extLst>
              <a:ext uri="{FF2B5EF4-FFF2-40B4-BE49-F238E27FC236}">
                <a16:creationId xmlns:a16="http://schemas.microsoft.com/office/drawing/2014/main" id="{1C6DBC2E-D642-47DC-B72C-E6F8CC1137A7}"/>
              </a:ext>
            </a:extLst>
          </p:cNvPr>
          <p:cNvSpPr txBox="1"/>
          <p:nvPr/>
        </p:nvSpPr>
        <p:spPr>
          <a:xfrm>
            <a:off x="14831349" y="5247386"/>
            <a:ext cx="4206027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$20,372,221.32</a:t>
            </a:r>
          </a:p>
        </p:txBody>
      </p:sp>
      <p:sp>
        <p:nvSpPr>
          <p:cNvPr id="70" name="TextBox 19">
            <a:extLst>
              <a:ext uri="{FF2B5EF4-FFF2-40B4-BE49-F238E27FC236}">
                <a16:creationId xmlns:a16="http://schemas.microsoft.com/office/drawing/2014/main" id="{62371238-0BBE-41D7-846D-A68E318444AD}"/>
              </a:ext>
            </a:extLst>
          </p:cNvPr>
          <p:cNvSpPr txBox="1"/>
          <p:nvPr/>
        </p:nvSpPr>
        <p:spPr>
          <a:xfrm>
            <a:off x="14772323" y="6614249"/>
            <a:ext cx="6082017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$17,650,368.75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  <a:sym typeface="Arial"/>
              </a:rPr>
              <a:t>(86.6%)</a:t>
            </a:r>
          </a:p>
        </p:txBody>
      </p:sp>
      <p:sp>
        <p:nvSpPr>
          <p:cNvPr id="71" name="TextBox 57">
            <a:extLst>
              <a:ext uri="{FF2B5EF4-FFF2-40B4-BE49-F238E27FC236}">
                <a16:creationId xmlns:a16="http://schemas.microsoft.com/office/drawing/2014/main" id="{5EC1C1CD-F3DB-4377-BA43-DA1271EE41AA}"/>
              </a:ext>
            </a:extLst>
          </p:cNvPr>
          <p:cNvSpPr txBox="1"/>
          <p:nvPr/>
        </p:nvSpPr>
        <p:spPr>
          <a:xfrm>
            <a:off x="20659073" y="5215104"/>
            <a:ext cx="2198024" cy="73353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Inversión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META</a:t>
            </a:r>
          </a:p>
        </p:txBody>
      </p:sp>
      <p:sp>
        <p:nvSpPr>
          <p:cNvPr id="72" name="TextBox 57">
            <a:extLst>
              <a:ext uri="{FF2B5EF4-FFF2-40B4-BE49-F238E27FC236}">
                <a16:creationId xmlns:a16="http://schemas.microsoft.com/office/drawing/2014/main" id="{6F8993F4-88C7-41BB-9BC5-92BF9CEAC8E9}"/>
              </a:ext>
            </a:extLst>
          </p:cNvPr>
          <p:cNvSpPr txBox="1"/>
          <p:nvPr/>
        </p:nvSpPr>
        <p:spPr>
          <a:xfrm>
            <a:off x="20466217" y="6559098"/>
            <a:ext cx="2497164" cy="73353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Inversión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2200" b="1" i="0" u="none" strike="noStrike" kern="1200" baseline="0">
                <a:solidFill>
                  <a:srgbClr val="454545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  <a:sym typeface="Arial"/>
              </a:rPr>
              <a:t>EJECUCIÓN</a:t>
            </a:r>
          </a:p>
        </p:txBody>
      </p:sp>
      <p:sp>
        <p:nvSpPr>
          <p:cNvPr id="73" name="Freeform 245">
            <a:extLst>
              <a:ext uri="{FF2B5EF4-FFF2-40B4-BE49-F238E27FC236}">
                <a16:creationId xmlns:a16="http://schemas.microsoft.com/office/drawing/2014/main" id="{E49B5CFE-8412-48FB-8A71-B87ED94E1E3A}"/>
              </a:ext>
            </a:extLst>
          </p:cNvPr>
          <p:cNvSpPr>
            <a:spLocks noEditPoints="1"/>
          </p:cNvSpPr>
          <p:nvPr/>
        </p:nvSpPr>
        <p:spPr bwMode="auto">
          <a:xfrm>
            <a:off x="13891258" y="5102989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Freeform 245">
            <a:extLst>
              <a:ext uri="{FF2B5EF4-FFF2-40B4-BE49-F238E27FC236}">
                <a16:creationId xmlns:a16="http://schemas.microsoft.com/office/drawing/2014/main" id="{32E64CD2-4B48-4CBE-9333-7FFAE0E68E8B}"/>
              </a:ext>
            </a:extLst>
          </p:cNvPr>
          <p:cNvSpPr>
            <a:spLocks noEditPoints="1"/>
          </p:cNvSpPr>
          <p:nvPr/>
        </p:nvSpPr>
        <p:spPr bwMode="auto">
          <a:xfrm>
            <a:off x="13891258" y="6500659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E2D8FD81-6C1F-4ED2-9CC7-CD2A0D8935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109" y="3826267"/>
            <a:ext cx="599587" cy="599587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D6BC4E51-A110-472C-8BCF-1AD4AA3054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332" y="3862034"/>
            <a:ext cx="599587" cy="599587"/>
          </a:xfrm>
          <a:prstGeom prst="rect">
            <a:avLst/>
          </a:prstGeom>
        </p:spPr>
      </p:pic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2231528" y="1431102"/>
            <a:ext cx="1210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78" name="Freeform 245">
            <a:extLst>
              <a:ext uri="{FF2B5EF4-FFF2-40B4-BE49-F238E27FC236}">
                <a16:creationId xmlns:a16="http://schemas.microsoft.com/office/drawing/2014/main" id="{7EECB1D6-15B6-4412-B746-B4AFB7028B1D}"/>
              </a:ext>
            </a:extLst>
          </p:cNvPr>
          <p:cNvSpPr>
            <a:spLocks noEditPoints="1"/>
          </p:cNvSpPr>
          <p:nvPr/>
        </p:nvSpPr>
        <p:spPr bwMode="auto">
          <a:xfrm>
            <a:off x="6132742" y="11949396"/>
            <a:ext cx="830605" cy="804600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6" name="Google Shape;4066;p38"/>
          <p:cNvGrpSpPr/>
          <p:nvPr/>
        </p:nvGrpSpPr>
        <p:grpSpPr>
          <a:xfrm>
            <a:off x="983744" y="3717959"/>
            <a:ext cx="2963228" cy="1213551"/>
            <a:chOff x="5376300" y="458600"/>
            <a:chExt cx="1111500" cy="455200"/>
          </a:xfrm>
        </p:grpSpPr>
        <p:sp>
          <p:nvSpPr>
            <p:cNvPr id="4067" name="Google Shape;4067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82" name="Google Shape;4082;p38"/>
          <p:cNvSpPr txBox="1">
            <a:spLocks noGrp="1"/>
          </p:cNvSpPr>
          <p:nvPr>
            <p:ph type="ctrTitle"/>
          </p:nvPr>
        </p:nvSpPr>
        <p:spPr>
          <a:xfrm flipH="1">
            <a:off x="5110668" y="2346050"/>
            <a:ext cx="15499163" cy="3779016"/>
          </a:xfrm>
          <a:prstGeom prst="rect">
            <a:avLst/>
          </a:prstGeom>
        </p:spPr>
        <p:txBody>
          <a:bodyPr spcFirstLastPara="1" wrap="square" lIns="97508" tIns="97508" rIns="97508" bIns="97508" anchor="ctr" anchorCtr="0">
            <a:noAutofit/>
          </a:bodyPr>
          <a:lstStyle/>
          <a:p>
            <a:r>
              <a:rPr lang="en" sz="1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Unidad de </a:t>
            </a:r>
            <a:r>
              <a:rPr lang="en" sz="1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 ESTRATÉGICA</a:t>
            </a:r>
            <a:endParaRPr sz="1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84" name="Google Shape;4084;p38"/>
          <p:cNvGrpSpPr/>
          <p:nvPr/>
        </p:nvGrpSpPr>
        <p:grpSpPr>
          <a:xfrm>
            <a:off x="21074510" y="1152486"/>
            <a:ext cx="1410833" cy="1410833"/>
            <a:chOff x="797275" y="458600"/>
            <a:chExt cx="529200" cy="529200"/>
          </a:xfrm>
        </p:grpSpPr>
        <p:sp>
          <p:nvSpPr>
            <p:cNvPr id="4085" name="Google Shape;4085;p38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01" name="Google Shape;4101;p38"/>
          <p:cNvGrpSpPr/>
          <p:nvPr/>
        </p:nvGrpSpPr>
        <p:grpSpPr>
          <a:xfrm>
            <a:off x="18021400" y="8487566"/>
            <a:ext cx="1102985" cy="1079370"/>
            <a:chOff x="5573871" y="1447369"/>
            <a:chExt cx="413727" cy="404869"/>
          </a:xfrm>
        </p:grpSpPr>
        <p:grpSp>
          <p:nvGrpSpPr>
            <p:cNvPr id="4102" name="Google Shape;4102;p38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3" name="Google Shape;4103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4" name="Google Shape;4104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5" name="Google Shape;4105;p38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6" name="Google Shape;4106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7" name="Google Shape;4107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8" name="Google Shape;4108;p38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4109" name="Google Shape;4109;p38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0" name="Google Shape;4110;p38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11" name="Google Shape;4111;p38"/>
          <p:cNvGrpSpPr/>
          <p:nvPr/>
        </p:nvGrpSpPr>
        <p:grpSpPr>
          <a:xfrm>
            <a:off x="19938540" y="11934752"/>
            <a:ext cx="2963228" cy="1213551"/>
            <a:chOff x="5376300" y="458600"/>
            <a:chExt cx="1111500" cy="455200"/>
          </a:xfrm>
        </p:grpSpPr>
        <p:sp>
          <p:nvSpPr>
            <p:cNvPr id="4112" name="Google Shape;4112;p38"/>
            <p:cNvSpPr/>
            <p:nvPr/>
          </p:nvSpPr>
          <p:spPr>
            <a:xfrm>
              <a:off x="53763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63737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89845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159525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420600" y="4586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3763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63737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89845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159525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6420600" y="65275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3763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63737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89845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6159525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6420600" y="846900"/>
              <a:ext cx="67200" cy="6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5261D7-03B9-4D32-8CF6-31E51744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91" y="1085589"/>
            <a:ext cx="2703037" cy="1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14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37"/>
          <p:cNvGrpSpPr/>
          <p:nvPr/>
        </p:nvGrpSpPr>
        <p:grpSpPr>
          <a:xfrm>
            <a:off x="-705417" y="10617181"/>
            <a:ext cx="1410833" cy="1410833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2177773" y="688570"/>
            <a:ext cx="20531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Unidad de Planificación Estratégica</a:t>
            </a:r>
            <a:endParaRPr kumimoji="0" lang="es-419" sz="54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2231528" y="1431102"/>
            <a:ext cx="1210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1° </a:t>
            </a:r>
            <a:r>
              <a:rPr kumimoji="0" lang="en-US" sz="54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Semestre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58" name="Google Shape;653;p49">
            <a:extLst>
              <a:ext uri="{FF2B5EF4-FFF2-40B4-BE49-F238E27FC236}">
                <a16:creationId xmlns:a16="http://schemas.microsoft.com/office/drawing/2014/main" id="{54D3BF1B-36D2-47F6-8D90-A05FE94FC937}"/>
              </a:ext>
            </a:extLst>
          </p:cNvPr>
          <p:cNvSpPr/>
          <p:nvPr/>
        </p:nvSpPr>
        <p:spPr>
          <a:xfrm rot="-7411107">
            <a:off x="22887533" y="1907600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7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TextBox 52">
            <a:extLst>
              <a:ext uri="{FF2B5EF4-FFF2-40B4-BE49-F238E27FC236}">
                <a16:creationId xmlns:a16="http://schemas.microsoft.com/office/drawing/2014/main" id="{4ACDD8C4-29A5-45CC-9C19-278A5423C8DC}"/>
              </a:ext>
            </a:extLst>
          </p:cNvPr>
          <p:cNvSpPr txBox="1"/>
          <p:nvPr/>
        </p:nvSpPr>
        <p:spPr>
          <a:xfrm>
            <a:off x="14782591" y="7194713"/>
            <a:ext cx="393959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</a:pPr>
            <a:r>
              <a:rPr lang="en-US" sz="2800" b="1" kern="1200">
                <a:solidFill>
                  <a:srgbClr val="ED7D31">
                    <a:lumMod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MONTO EJECUTADO</a:t>
            </a:r>
          </a:p>
        </p:txBody>
      </p:sp>
      <p:graphicFrame>
        <p:nvGraphicFramePr>
          <p:cNvPr id="33" name="Chart 25">
            <a:extLst>
              <a:ext uri="{FF2B5EF4-FFF2-40B4-BE49-F238E27FC236}">
                <a16:creationId xmlns:a16="http://schemas.microsoft.com/office/drawing/2014/main" id="{9DD31030-BFCC-4574-B94E-2B7022881F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491813"/>
              </p:ext>
            </p:extLst>
          </p:nvPr>
        </p:nvGraphicFramePr>
        <p:xfrm>
          <a:off x="12109395" y="7815922"/>
          <a:ext cx="9619552" cy="521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4" name="Grupo 8">
            <a:extLst>
              <a:ext uri="{FF2B5EF4-FFF2-40B4-BE49-F238E27FC236}">
                <a16:creationId xmlns:a16="http://schemas.microsoft.com/office/drawing/2014/main" id="{5DB51E8E-EE9A-4298-BC87-60E7BF703E0A}"/>
              </a:ext>
            </a:extLst>
          </p:cNvPr>
          <p:cNvGrpSpPr/>
          <p:nvPr/>
        </p:nvGrpSpPr>
        <p:grpSpPr>
          <a:xfrm>
            <a:off x="18722186" y="7836304"/>
            <a:ext cx="3751936" cy="1457346"/>
            <a:chOff x="21619004" y="8357147"/>
            <a:chExt cx="2436121" cy="1457346"/>
          </a:xfrm>
        </p:grpSpPr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DF0C1A30-29E1-45B6-B6A6-9E2BAC1A7D44}"/>
                </a:ext>
              </a:extLst>
            </p:cNvPr>
            <p:cNvSpPr txBox="1"/>
            <p:nvPr/>
          </p:nvSpPr>
          <p:spPr>
            <a:xfrm>
              <a:off x="22196447" y="8357147"/>
              <a:ext cx="1717137" cy="7078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1828434">
                <a:buClrTx/>
              </a:pPr>
              <a:r>
                <a:rPr lang="en-US" sz="4000" b="1" kern="1200">
                  <a:solidFill>
                    <a:srgbClr val="44546A">
                      <a:lumMod val="75000"/>
                    </a:srgb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52.9%</a:t>
              </a:r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7BCEB8A7-FF5C-46BE-ADCD-E6B3343F072A}"/>
                </a:ext>
              </a:extLst>
            </p:cNvPr>
            <p:cNvSpPr txBox="1"/>
            <p:nvPr/>
          </p:nvSpPr>
          <p:spPr>
            <a:xfrm>
              <a:off x="21619004" y="8737275"/>
              <a:ext cx="2436121" cy="107721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1828434">
                <a:buClrTx/>
                <a:buFontTx/>
                <a:buNone/>
              </a:pPr>
              <a:r>
                <a:rPr lang="en-US" sz="3200" b="1" kern="1200">
                  <a:solidFill>
                    <a:srgbClr val="664835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</a:t>
              </a:r>
            </a:p>
          </p:txBody>
        </p:sp>
      </p:grpSp>
      <p:sp>
        <p:nvSpPr>
          <p:cNvPr id="37" name="Rectangle 8">
            <a:extLst>
              <a:ext uri="{FF2B5EF4-FFF2-40B4-BE49-F238E27FC236}">
                <a16:creationId xmlns:a16="http://schemas.microsoft.com/office/drawing/2014/main" id="{889BF293-8A6B-42EB-828C-AACA258DEDC5}"/>
              </a:ext>
            </a:extLst>
          </p:cNvPr>
          <p:cNvSpPr/>
          <p:nvPr/>
        </p:nvSpPr>
        <p:spPr>
          <a:xfrm>
            <a:off x="1442837" y="3071351"/>
            <a:ext cx="9862164" cy="1776091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227584B4-064D-4056-B18A-4139C94F6BBB}"/>
              </a:ext>
            </a:extLst>
          </p:cNvPr>
          <p:cNvSpPr txBox="1"/>
          <p:nvPr/>
        </p:nvSpPr>
        <p:spPr>
          <a:xfrm>
            <a:off x="4619828" y="3158520"/>
            <a:ext cx="6504748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s-MX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CUMPLIMIENTO DEL PLAN METODOLÓGICO PARA LA OPERATIVIZACIÓN Y ESTANDARIZACIÓN DE PROCESOS CLAVES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ato Light" panose="020F0502020204030203" pitchFamily="34" charset="0"/>
              <a:cs typeface="Poppins" pitchFamily="2" charset="77"/>
            </a:endParaRP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BCC2C095-D449-4B72-A19F-1D1334F4414A}"/>
              </a:ext>
            </a:extLst>
          </p:cNvPr>
          <p:cNvSpPr txBox="1"/>
          <p:nvPr/>
        </p:nvSpPr>
        <p:spPr>
          <a:xfrm>
            <a:off x="2827089" y="3524224"/>
            <a:ext cx="1819729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35%</a:t>
            </a:r>
          </a:p>
        </p:txBody>
      </p:sp>
      <p:sp>
        <p:nvSpPr>
          <p:cNvPr id="40" name="Rounded Rectangle 12">
            <a:extLst>
              <a:ext uri="{FF2B5EF4-FFF2-40B4-BE49-F238E27FC236}">
                <a16:creationId xmlns:a16="http://schemas.microsoft.com/office/drawing/2014/main" id="{0D402C8B-4936-4121-A51C-6A092A9B3B0D}"/>
              </a:ext>
            </a:extLst>
          </p:cNvPr>
          <p:cNvSpPr/>
          <p:nvPr/>
        </p:nvSpPr>
        <p:spPr>
          <a:xfrm>
            <a:off x="1442837" y="4989665"/>
            <a:ext cx="9967385" cy="1188720"/>
          </a:xfrm>
          <a:prstGeom prst="roundRect">
            <a:avLst>
              <a:gd name="adj" fmla="val 12821"/>
            </a:avLst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1" name="Rounded Rectangle 13">
            <a:extLst>
              <a:ext uri="{FF2B5EF4-FFF2-40B4-BE49-F238E27FC236}">
                <a16:creationId xmlns:a16="http://schemas.microsoft.com/office/drawing/2014/main" id="{6BBF7417-FE13-4635-B6D3-FC1C262A6950}"/>
              </a:ext>
            </a:extLst>
          </p:cNvPr>
          <p:cNvSpPr/>
          <p:nvPr/>
        </p:nvSpPr>
        <p:spPr>
          <a:xfrm>
            <a:off x="12169786" y="2892353"/>
            <a:ext cx="9585757" cy="1673348"/>
          </a:xfrm>
          <a:prstGeom prst="roundRect">
            <a:avLst>
              <a:gd name="adj" fmla="val 12821"/>
            </a:avLst>
          </a:prstGeom>
          <a:solidFill>
            <a:srgbClr val="A5A5A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9FDF7733-EAF6-4E67-A0CF-8BFAAEF11430}"/>
              </a:ext>
            </a:extLst>
          </p:cNvPr>
          <p:cNvSpPr txBox="1"/>
          <p:nvPr/>
        </p:nvSpPr>
        <p:spPr>
          <a:xfrm>
            <a:off x="3154223" y="5105175"/>
            <a:ext cx="1327144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13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4" name="TextBox 15">
            <a:extLst>
              <a:ext uri="{FF2B5EF4-FFF2-40B4-BE49-F238E27FC236}">
                <a16:creationId xmlns:a16="http://schemas.microsoft.com/office/drawing/2014/main" id="{ED63B8F2-386B-492D-A8B0-6C984E39F248}"/>
              </a:ext>
            </a:extLst>
          </p:cNvPr>
          <p:cNvSpPr txBox="1"/>
          <p:nvPr/>
        </p:nvSpPr>
        <p:spPr>
          <a:xfrm>
            <a:off x="4633555" y="5148460"/>
            <a:ext cx="5745484" cy="83099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DÍAS HÁBILES PARA LA PRESENTACION DEL </a:t>
            </a:r>
          </a:p>
          <a:p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INFORME DEL POA TRIMESTRAL</a:t>
            </a:r>
          </a:p>
        </p:txBody>
      </p:sp>
      <p:sp>
        <p:nvSpPr>
          <p:cNvPr id="65" name="TextBox 15">
            <a:extLst>
              <a:ext uri="{FF2B5EF4-FFF2-40B4-BE49-F238E27FC236}">
                <a16:creationId xmlns:a16="http://schemas.microsoft.com/office/drawing/2014/main" id="{A1129489-6BBA-46FF-A32D-09D4ACC39A97}"/>
              </a:ext>
            </a:extLst>
          </p:cNvPr>
          <p:cNvSpPr txBox="1"/>
          <p:nvPr/>
        </p:nvSpPr>
        <p:spPr>
          <a:xfrm>
            <a:off x="15213235" y="3203388"/>
            <a:ext cx="6472062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ACTIVIDADES DE DIFUSION DE RESULTADOS DEL PLAN OPERATIVO ANUAL  </a:t>
            </a:r>
          </a:p>
        </p:txBody>
      </p:sp>
      <p:sp>
        <p:nvSpPr>
          <p:cNvPr id="66" name="Freeform 77">
            <a:extLst>
              <a:ext uri="{FF2B5EF4-FFF2-40B4-BE49-F238E27FC236}">
                <a16:creationId xmlns:a16="http://schemas.microsoft.com/office/drawing/2014/main" id="{CAE603DD-B36B-4BED-B258-61C4311E0104}"/>
              </a:ext>
            </a:extLst>
          </p:cNvPr>
          <p:cNvSpPr>
            <a:spLocks noEditPoints="1"/>
          </p:cNvSpPr>
          <p:nvPr/>
        </p:nvSpPr>
        <p:spPr bwMode="auto">
          <a:xfrm>
            <a:off x="1891963" y="3655059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Box 40">
            <a:extLst>
              <a:ext uri="{FF2B5EF4-FFF2-40B4-BE49-F238E27FC236}">
                <a16:creationId xmlns:a16="http://schemas.microsoft.com/office/drawing/2014/main" id="{791B169E-1E85-4A7A-9789-F0D6E33642F3}"/>
              </a:ext>
            </a:extLst>
          </p:cNvPr>
          <p:cNvSpPr txBox="1"/>
          <p:nvPr/>
        </p:nvSpPr>
        <p:spPr>
          <a:xfrm>
            <a:off x="1489846" y="7221065"/>
            <a:ext cx="8188297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828434">
              <a:buClrTx/>
              <a:buFontTx/>
              <a:buNone/>
            </a:pPr>
            <a:r>
              <a:rPr lang="en-US" sz="2800" b="1" kern="1200">
                <a:solidFill>
                  <a:srgbClr val="ED7D31">
                    <a:lumMod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SEGUIMIENTO Y MONITOREO DE PROYECTOS</a:t>
            </a:r>
          </a:p>
        </p:txBody>
      </p:sp>
      <p:sp>
        <p:nvSpPr>
          <p:cNvPr id="68" name="Rounded Rectangle 12">
            <a:extLst>
              <a:ext uri="{FF2B5EF4-FFF2-40B4-BE49-F238E27FC236}">
                <a16:creationId xmlns:a16="http://schemas.microsoft.com/office/drawing/2014/main" id="{35D386C4-6D5A-4CD9-8F15-67289D5DBDE3}"/>
              </a:ext>
            </a:extLst>
          </p:cNvPr>
          <p:cNvSpPr/>
          <p:nvPr/>
        </p:nvSpPr>
        <p:spPr>
          <a:xfrm>
            <a:off x="1659690" y="7963785"/>
            <a:ext cx="9332160" cy="1329865"/>
          </a:xfrm>
          <a:prstGeom prst="roundRect">
            <a:avLst>
              <a:gd name="adj" fmla="val 12821"/>
            </a:avLst>
          </a:prstGeom>
          <a:solidFill>
            <a:srgbClr val="2541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9" name="Rounded Rectangle 13">
            <a:extLst>
              <a:ext uri="{FF2B5EF4-FFF2-40B4-BE49-F238E27FC236}">
                <a16:creationId xmlns:a16="http://schemas.microsoft.com/office/drawing/2014/main" id="{D526A540-7413-4A72-8C61-2EA9A12FC1BC}"/>
              </a:ext>
            </a:extLst>
          </p:cNvPr>
          <p:cNvSpPr/>
          <p:nvPr/>
        </p:nvSpPr>
        <p:spPr>
          <a:xfrm>
            <a:off x="1659690" y="9424017"/>
            <a:ext cx="9332160" cy="1269575"/>
          </a:xfrm>
          <a:prstGeom prst="roundRect">
            <a:avLst>
              <a:gd name="adj" fmla="val 12821"/>
            </a:avLst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0" name="TextBox 15">
            <a:extLst>
              <a:ext uri="{FF2B5EF4-FFF2-40B4-BE49-F238E27FC236}">
                <a16:creationId xmlns:a16="http://schemas.microsoft.com/office/drawing/2014/main" id="{00BFF01B-8B30-401D-AD73-D09CF3D62859}"/>
              </a:ext>
            </a:extLst>
          </p:cNvPr>
          <p:cNvSpPr txBox="1"/>
          <p:nvPr/>
        </p:nvSpPr>
        <p:spPr>
          <a:xfrm>
            <a:off x="2851948" y="8151289"/>
            <a:ext cx="899694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13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1" name="TextBox 57">
            <a:extLst>
              <a:ext uri="{FF2B5EF4-FFF2-40B4-BE49-F238E27FC236}">
                <a16:creationId xmlns:a16="http://schemas.microsoft.com/office/drawing/2014/main" id="{CA12E7EF-3D44-4D83-851A-2D7286526175}"/>
              </a:ext>
            </a:extLst>
          </p:cNvPr>
          <p:cNvSpPr txBox="1"/>
          <p:nvPr/>
        </p:nvSpPr>
        <p:spPr>
          <a:xfrm>
            <a:off x="4080886" y="8161580"/>
            <a:ext cx="6639093" cy="105413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>
              <a:lnSpc>
                <a:spcPts val="2500"/>
              </a:lnSpc>
              <a:defRPr sz="2200" b="1" i="0" u="none" strike="noStrike" kern="1200" baseline="0">
                <a:solidFill>
                  <a:srgbClr val="455A64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r>
              <a:rPr lang="es-MX" sz="22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DÍAS HÁBILES EN PRESENTAR EL INFORME DE SEGUIMIENTO A LOS PROYECTOS INSTITUCIONALES</a:t>
            </a:r>
            <a:endParaRPr lang="en-US" sz="22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pitchFamily="2" charset="77"/>
              <a:ea typeface="Open Sans Light" panose="020B0306030504020204" pitchFamily="34" charset="0"/>
              <a:cs typeface="Poppins SemiBold" pitchFamily="2" charset="77"/>
            </a:endParaRPr>
          </a:p>
        </p:txBody>
      </p:sp>
      <p:sp>
        <p:nvSpPr>
          <p:cNvPr id="72" name="TextBox 40">
            <a:extLst>
              <a:ext uri="{FF2B5EF4-FFF2-40B4-BE49-F238E27FC236}">
                <a16:creationId xmlns:a16="http://schemas.microsoft.com/office/drawing/2014/main" id="{0D5238BC-34E4-49C4-A01D-75F28CD1DDE2}"/>
              </a:ext>
            </a:extLst>
          </p:cNvPr>
          <p:cNvSpPr txBox="1"/>
          <p:nvPr/>
        </p:nvSpPr>
        <p:spPr>
          <a:xfrm>
            <a:off x="705416" y="2541084"/>
            <a:ext cx="9646707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828434">
              <a:buClrTx/>
              <a:buFontTx/>
              <a:buNone/>
            </a:pPr>
            <a:r>
              <a:rPr lang="en-US" sz="2800" b="1" kern="1200">
                <a:solidFill>
                  <a:srgbClr val="ED7D31">
                    <a:lumMod val="25000"/>
                  </a:srgbClr>
                </a:solidFill>
                <a:latin typeface="Poppins" pitchFamily="2" charset="77"/>
                <a:cs typeface="Poppins" pitchFamily="2" charset="77"/>
              </a:rPr>
              <a:t>PLANIFICACIÓN INSTITUCIONAL Y PROCESOS</a:t>
            </a:r>
          </a:p>
        </p:txBody>
      </p:sp>
      <p:sp>
        <p:nvSpPr>
          <p:cNvPr id="73" name="Freeform 77">
            <a:extLst>
              <a:ext uri="{FF2B5EF4-FFF2-40B4-BE49-F238E27FC236}">
                <a16:creationId xmlns:a16="http://schemas.microsoft.com/office/drawing/2014/main" id="{054209A3-CEFE-4E7A-9C4B-5BEB4BDBDCEF}"/>
              </a:ext>
            </a:extLst>
          </p:cNvPr>
          <p:cNvSpPr>
            <a:spLocks noEditPoints="1"/>
          </p:cNvSpPr>
          <p:nvPr/>
        </p:nvSpPr>
        <p:spPr bwMode="auto">
          <a:xfrm>
            <a:off x="12631846" y="3335946"/>
            <a:ext cx="757240" cy="694027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Freeform 77">
            <a:extLst>
              <a:ext uri="{FF2B5EF4-FFF2-40B4-BE49-F238E27FC236}">
                <a16:creationId xmlns:a16="http://schemas.microsoft.com/office/drawing/2014/main" id="{1791CD16-F7F9-45CA-84C3-BD8981A29183}"/>
              </a:ext>
            </a:extLst>
          </p:cNvPr>
          <p:cNvSpPr>
            <a:spLocks noEditPoints="1"/>
          </p:cNvSpPr>
          <p:nvPr/>
        </p:nvSpPr>
        <p:spPr bwMode="auto">
          <a:xfrm>
            <a:off x="1906688" y="8254573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Freeform 77">
            <a:extLst>
              <a:ext uri="{FF2B5EF4-FFF2-40B4-BE49-F238E27FC236}">
                <a16:creationId xmlns:a16="http://schemas.microsoft.com/office/drawing/2014/main" id="{2C26A45F-8C60-4FD9-8892-D7472B7FCA2D}"/>
              </a:ext>
            </a:extLst>
          </p:cNvPr>
          <p:cNvSpPr>
            <a:spLocks noEditPoints="1"/>
          </p:cNvSpPr>
          <p:nvPr/>
        </p:nvSpPr>
        <p:spPr bwMode="auto">
          <a:xfrm>
            <a:off x="1906688" y="9681538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Box 15">
            <a:extLst>
              <a:ext uri="{FF2B5EF4-FFF2-40B4-BE49-F238E27FC236}">
                <a16:creationId xmlns:a16="http://schemas.microsoft.com/office/drawing/2014/main" id="{0C57C73E-A511-4A58-A1B0-D3522EBC8D24}"/>
              </a:ext>
            </a:extLst>
          </p:cNvPr>
          <p:cNvSpPr txBox="1"/>
          <p:nvPr/>
        </p:nvSpPr>
        <p:spPr>
          <a:xfrm>
            <a:off x="2948718" y="5784479"/>
            <a:ext cx="1394934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 20</a:t>
            </a:r>
          </a:p>
        </p:txBody>
      </p:sp>
      <p:grpSp>
        <p:nvGrpSpPr>
          <p:cNvPr id="78" name="Grupo 77">
            <a:extLst>
              <a:ext uri="{FF2B5EF4-FFF2-40B4-BE49-F238E27FC236}">
                <a16:creationId xmlns:a16="http://schemas.microsoft.com/office/drawing/2014/main" id="{EF89BA60-CD63-4C49-9099-5C386BF5184E}"/>
              </a:ext>
            </a:extLst>
          </p:cNvPr>
          <p:cNvGrpSpPr/>
          <p:nvPr/>
        </p:nvGrpSpPr>
        <p:grpSpPr>
          <a:xfrm>
            <a:off x="13670149" y="3050768"/>
            <a:ext cx="1194558" cy="1161092"/>
            <a:chOff x="14583991" y="6195965"/>
            <a:chExt cx="1242115" cy="883376"/>
          </a:xfrm>
        </p:grpSpPr>
        <p:sp>
          <p:nvSpPr>
            <p:cNvPr id="79" name="TextBox 19">
              <a:extLst>
                <a:ext uri="{FF2B5EF4-FFF2-40B4-BE49-F238E27FC236}">
                  <a16:creationId xmlns:a16="http://schemas.microsoft.com/office/drawing/2014/main" id="{08E3B03E-D415-4F61-BC83-A017C5BA4EEB}"/>
                </a:ext>
              </a:extLst>
            </p:cNvPr>
            <p:cNvSpPr txBox="1"/>
            <p:nvPr/>
          </p:nvSpPr>
          <p:spPr>
            <a:xfrm>
              <a:off x="14816141" y="6195965"/>
              <a:ext cx="787387" cy="58540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4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itchFamily="2" charset="77"/>
                  <a:ea typeface="League Spartan" charset="0"/>
                  <a:cs typeface="Poppins" pitchFamily="2" charset="77"/>
                </a:rPr>
                <a:t>8</a:t>
              </a:r>
              <a:endPara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80" name="TextBox 15">
              <a:extLst>
                <a:ext uri="{FF2B5EF4-FFF2-40B4-BE49-F238E27FC236}">
                  <a16:creationId xmlns:a16="http://schemas.microsoft.com/office/drawing/2014/main" id="{E87521F0-76B5-4B7C-B13C-4024F6F6D3D6}"/>
                </a:ext>
              </a:extLst>
            </p:cNvPr>
            <p:cNvSpPr txBox="1"/>
            <p:nvPr/>
          </p:nvSpPr>
          <p:spPr>
            <a:xfrm>
              <a:off x="14583991" y="6774931"/>
              <a:ext cx="1242115" cy="30441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itchFamily="2" charset="77"/>
                  <a:ea typeface="Lato Light" panose="020F0502020204030203" pitchFamily="34" charset="0"/>
                  <a:cs typeface="Poppins" pitchFamily="2" charset="77"/>
                </a:rPr>
                <a:t>META: 8</a:t>
              </a:r>
            </a:p>
          </p:txBody>
        </p:sp>
      </p:grpSp>
      <p:sp>
        <p:nvSpPr>
          <p:cNvPr id="84" name="Freeform 77">
            <a:extLst>
              <a:ext uri="{FF2B5EF4-FFF2-40B4-BE49-F238E27FC236}">
                <a16:creationId xmlns:a16="http://schemas.microsoft.com/office/drawing/2014/main" id="{84B854C8-3881-4107-A5C6-31B0099C8664}"/>
              </a:ext>
            </a:extLst>
          </p:cNvPr>
          <p:cNvSpPr>
            <a:spLocks noEditPoints="1"/>
          </p:cNvSpPr>
          <p:nvPr/>
        </p:nvSpPr>
        <p:spPr bwMode="auto">
          <a:xfrm>
            <a:off x="1900216" y="5258626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Box 15">
            <a:extLst>
              <a:ext uri="{FF2B5EF4-FFF2-40B4-BE49-F238E27FC236}">
                <a16:creationId xmlns:a16="http://schemas.microsoft.com/office/drawing/2014/main" id="{054E8288-BC6A-4FD4-9981-FFF1A5E6356F}"/>
              </a:ext>
            </a:extLst>
          </p:cNvPr>
          <p:cNvSpPr txBox="1"/>
          <p:nvPr/>
        </p:nvSpPr>
        <p:spPr>
          <a:xfrm>
            <a:off x="2640009" y="8840576"/>
            <a:ext cx="1404552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 30</a:t>
            </a:r>
          </a:p>
        </p:txBody>
      </p:sp>
      <p:sp>
        <p:nvSpPr>
          <p:cNvPr id="87" name="TextBox 15">
            <a:extLst>
              <a:ext uri="{FF2B5EF4-FFF2-40B4-BE49-F238E27FC236}">
                <a16:creationId xmlns:a16="http://schemas.microsoft.com/office/drawing/2014/main" id="{E020CF2F-C625-43A5-B4C5-7452C5A0AC7C}"/>
              </a:ext>
            </a:extLst>
          </p:cNvPr>
          <p:cNvSpPr txBox="1"/>
          <p:nvPr/>
        </p:nvSpPr>
        <p:spPr>
          <a:xfrm>
            <a:off x="4240186" y="9721863"/>
            <a:ext cx="6479793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ACTIVIDADES DE INFORMES DE SEGUIMIENTO DE PROYECTOS INSTITUCIONALES</a:t>
            </a:r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C2159894-A078-49BB-9946-7F31B1653E77}"/>
              </a:ext>
            </a:extLst>
          </p:cNvPr>
          <p:cNvGrpSpPr/>
          <p:nvPr/>
        </p:nvGrpSpPr>
        <p:grpSpPr>
          <a:xfrm>
            <a:off x="2777235" y="9493263"/>
            <a:ext cx="1119217" cy="1053598"/>
            <a:chOff x="14594131" y="6150022"/>
            <a:chExt cx="1598518" cy="1053598"/>
          </a:xfrm>
        </p:grpSpPr>
        <p:sp>
          <p:nvSpPr>
            <p:cNvPr id="89" name="TextBox 19">
              <a:extLst>
                <a:ext uri="{FF2B5EF4-FFF2-40B4-BE49-F238E27FC236}">
                  <a16:creationId xmlns:a16="http://schemas.microsoft.com/office/drawing/2014/main" id="{2301D616-9B89-4E91-8B56-BDEBB19736F3}"/>
                </a:ext>
              </a:extLst>
            </p:cNvPr>
            <p:cNvSpPr txBox="1"/>
            <p:nvPr/>
          </p:nvSpPr>
          <p:spPr>
            <a:xfrm>
              <a:off x="15147411" y="6150022"/>
              <a:ext cx="787387" cy="769441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4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itchFamily="2" charset="77"/>
                  <a:ea typeface="League Spartan" charset="0"/>
                  <a:cs typeface="Poppins" pitchFamily="2" charset="77"/>
                </a:rPr>
                <a:t>2</a:t>
              </a:r>
              <a:endPara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90" name="TextBox 15">
              <a:extLst>
                <a:ext uri="{FF2B5EF4-FFF2-40B4-BE49-F238E27FC236}">
                  <a16:creationId xmlns:a16="http://schemas.microsoft.com/office/drawing/2014/main" id="{5DB5748A-BB7F-473B-90BD-56DABC664599}"/>
                </a:ext>
              </a:extLst>
            </p:cNvPr>
            <p:cNvSpPr txBox="1"/>
            <p:nvPr/>
          </p:nvSpPr>
          <p:spPr>
            <a:xfrm>
              <a:off x="14594131" y="6803510"/>
              <a:ext cx="1598518" cy="40011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itchFamily="2" charset="77"/>
                  <a:ea typeface="Lato Light" panose="020F0502020204030203" pitchFamily="34" charset="0"/>
                  <a:cs typeface="Poppins" pitchFamily="2" charset="77"/>
                </a:rPr>
                <a:t>META:2</a:t>
              </a:r>
            </a:p>
          </p:txBody>
        </p:sp>
      </p:grpSp>
      <p:sp>
        <p:nvSpPr>
          <p:cNvPr id="91" name="Rounded Rectangle 13">
            <a:extLst>
              <a:ext uri="{FF2B5EF4-FFF2-40B4-BE49-F238E27FC236}">
                <a16:creationId xmlns:a16="http://schemas.microsoft.com/office/drawing/2014/main" id="{E46EE8D6-807E-48CB-A35A-659A14811C89}"/>
              </a:ext>
            </a:extLst>
          </p:cNvPr>
          <p:cNvSpPr/>
          <p:nvPr/>
        </p:nvSpPr>
        <p:spPr>
          <a:xfrm>
            <a:off x="1642266" y="10846946"/>
            <a:ext cx="9349584" cy="1269575"/>
          </a:xfrm>
          <a:prstGeom prst="roundRect">
            <a:avLst>
              <a:gd name="adj" fmla="val 12821"/>
            </a:avLst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2" name="Freeform 77">
            <a:extLst>
              <a:ext uri="{FF2B5EF4-FFF2-40B4-BE49-F238E27FC236}">
                <a16:creationId xmlns:a16="http://schemas.microsoft.com/office/drawing/2014/main" id="{A659735D-A6E9-4740-AFC7-B8358449A284}"/>
              </a:ext>
            </a:extLst>
          </p:cNvPr>
          <p:cNvSpPr>
            <a:spLocks noEditPoints="1"/>
          </p:cNvSpPr>
          <p:nvPr/>
        </p:nvSpPr>
        <p:spPr bwMode="auto">
          <a:xfrm>
            <a:off x="1889264" y="11104467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TextBox 15">
            <a:extLst>
              <a:ext uri="{FF2B5EF4-FFF2-40B4-BE49-F238E27FC236}">
                <a16:creationId xmlns:a16="http://schemas.microsoft.com/office/drawing/2014/main" id="{819C7089-86B2-412D-AF61-3A1BC655AA38}"/>
              </a:ext>
            </a:extLst>
          </p:cNvPr>
          <p:cNvSpPr txBox="1"/>
          <p:nvPr/>
        </p:nvSpPr>
        <p:spPr>
          <a:xfrm>
            <a:off x="4203712" y="11106692"/>
            <a:ext cx="6497217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ACTIVIDADES DE DIFUSION DE RESULTADOS DEL PROYECTOS INSTITUCIONALES</a:t>
            </a:r>
          </a:p>
        </p:txBody>
      </p:sp>
      <p:grpSp>
        <p:nvGrpSpPr>
          <p:cNvPr id="94" name="Grupo 93">
            <a:extLst>
              <a:ext uri="{FF2B5EF4-FFF2-40B4-BE49-F238E27FC236}">
                <a16:creationId xmlns:a16="http://schemas.microsoft.com/office/drawing/2014/main" id="{83821147-7628-4D9C-90D8-5EDE444F8E5E}"/>
              </a:ext>
            </a:extLst>
          </p:cNvPr>
          <p:cNvGrpSpPr/>
          <p:nvPr/>
        </p:nvGrpSpPr>
        <p:grpSpPr>
          <a:xfrm>
            <a:off x="2759803" y="10916192"/>
            <a:ext cx="1183336" cy="1053598"/>
            <a:chOff x="14594131" y="6150022"/>
            <a:chExt cx="1690097" cy="1053598"/>
          </a:xfrm>
        </p:grpSpPr>
        <p:sp>
          <p:nvSpPr>
            <p:cNvPr id="95" name="TextBox 19">
              <a:extLst>
                <a:ext uri="{FF2B5EF4-FFF2-40B4-BE49-F238E27FC236}">
                  <a16:creationId xmlns:a16="http://schemas.microsoft.com/office/drawing/2014/main" id="{DBCE9FCB-FED5-467B-B04C-D4E22EF12828}"/>
                </a:ext>
              </a:extLst>
            </p:cNvPr>
            <p:cNvSpPr txBox="1"/>
            <p:nvPr/>
          </p:nvSpPr>
          <p:spPr>
            <a:xfrm>
              <a:off x="15147411" y="6150022"/>
              <a:ext cx="787387" cy="707886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4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itchFamily="2" charset="77"/>
                  <a:ea typeface="League Spartan" charset="0"/>
                  <a:cs typeface="Poppins" pitchFamily="2" charset="77"/>
                </a:rPr>
                <a:t>2</a:t>
              </a:r>
            </a:p>
          </p:txBody>
        </p:sp>
        <p:sp>
          <p:nvSpPr>
            <p:cNvPr id="96" name="TextBox 15">
              <a:extLst>
                <a:ext uri="{FF2B5EF4-FFF2-40B4-BE49-F238E27FC236}">
                  <a16:creationId xmlns:a16="http://schemas.microsoft.com/office/drawing/2014/main" id="{A61CCB9B-ED6F-49A7-9DCA-D2F742BE2B70}"/>
                </a:ext>
              </a:extLst>
            </p:cNvPr>
            <p:cNvSpPr txBox="1"/>
            <p:nvPr/>
          </p:nvSpPr>
          <p:spPr>
            <a:xfrm>
              <a:off x="14594131" y="6803510"/>
              <a:ext cx="1690097" cy="40011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itchFamily="2" charset="77"/>
                  <a:ea typeface="Lato Light" panose="020F0502020204030203" pitchFamily="34" charset="0"/>
                  <a:cs typeface="Poppins" pitchFamily="2" charset="77"/>
                </a:rPr>
                <a:t>META: 3</a:t>
              </a:r>
            </a:p>
          </p:txBody>
        </p:sp>
      </p:grpSp>
      <p:sp>
        <p:nvSpPr>
          <p:cNvPr id="97" name="Rounded Rectangle 12">
            <a:extLst>
              <a:ext uri="{FF2B5EF4-FFF2-40B4-BE49-F238E27FC236}">
                <a16:creationId xmlns:a16="http://schemas.microsoft.com/office/drawing/2014/main" id="{FCD9AF98-8152-4C87-A8FF-4AC61C7AB8CA}"/>
              </a:ext>
            </a:extLst>
          </p:cNvPr>
          <p:cNvSpPr/>
          <p:nvPr/>
        </p:nvSpPr>
        <p:spPr>
          <a:xfrm>
            <a:off x="12135992" y="4864545"/>
            <a:ext cx="9619552" cy="1188720"/>
          </a:xfrm>
          <a:prstGeom prst="roundRect">
            <a:avLst>
              <a:gd name="adj" fmla="val 12821"/>
            </a:avLst>
          </a:prstGeom>
          <a:solidFill>
            <a:srgbClr val="8C60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8" name="TextBox 15">
            <a:extLst>
              <a:ext uri="{FF2B5EF4-FFF2-40B4-BE49-F238E27FC236}">
                <a16:creationId xmlns:a16="http://schemas.microsoft.com/office/drawing/2014/main" id="{4A954CC8-DAF6-402C-8EBA-3D2BCC0E3450}"/>
              </a:ext>
            </a:extLst>
          </p:cNvPr>
          <p:cNvSpPr txBox="1"/>
          <p:nvPr/>
        </p:nvSpPr>
        <p:spPr>
          <a:xfrm>
            <a:off x="13847377" y="4980055"/>
            <a:ext cx="1327144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99" name="TextBox 15">
            <a:extLst>
              <a:ext uri="{FF2B5EF4-FFF2-40B4-BE49-F238E27FC236}">
                <a16:creationId xmlns:a16="http://schemas.microsoft.com/office/drawing/2014/main" id="{A714E886-FED1-4D5C-8B20-E1BC893763CD}"/>
              </a:ext>
            </a:extLst>
          </p:cNvPr>
          <p:cNvSpPr txBox="1"/>
          <p:nvPr/>
        </p:nvSpPr>
        <p:spPr>
          <a:xfrm>
            <a:off x="15326710" y="5023340"/>
            <a:ext cx="6358587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ACTIVIDADES DE CULTURA DE PLANIFICACIÓN INSTITUCIONAL</a:t>
            </a:r>
          </a:p>
        </p:txBody>
      </p:sp>
      <p:sp>
        <p:nvSpPr>
          <p:cNvPr id="100" name="TextBox 15">
            <a:extLst>
              <a:ext uri="{FF2B5EF4-FFF2-40B4-BE49-F238E27FC236}">
                <a16:creationId xmlns:a16="http://schemas.microsoft.com/office/drawing/2014/main" id="{3EBCEA6F-4C6E-4214-9025-93CF09EA5418}"/>
              </a:ext>
            </a:extLst>
          </p:cNvPr>
          <p:cNvSpPr txBox="1"/>
          <p:nvPr/>
        </p:nvSpPr>
        <p:spPr>
          <a:xfrm>
            <a:off x="13641872" y="5659359"/>
            <a:ext cx="1237839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META:  3</a:t>
            </a:r>
          </a:p>
        </p:txBody>
      </p:sp>
      <p:sp>
        <p:nvSpPr>
          <p:cNvPr id="101" name="Freeform 77">
            <a:extLst>
              <a:ext uri="{FF2B5EF4-FFF2-40B4-BE49-F238E27FC236}">
                <a16:creationId xmlns:a16="http://schemas.microsoft.com/office/drawing/2014/main" id="{413CE223-0955-46FD-976E-6081C9EC0F40}"/>
              </a:ext>
            </a:extLst>
          </p:cNvPr>
          <p:cNvSpPr>
            <a:spLocks noEditPoints="1"/>
          </p:cNvSpPr>
          <p:nvPr/>
        </p:nvSpPr>
        <p:spPr bwMode="auto">
          <a:xfrm>
            <a:off x="12593370" y="5133506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34770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258136" y="0"/>
            <a:ext cx="18994691" cy="12669461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127931" y="815798"/>
            <a:ext cx="16081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6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Principales acciones de GÉNERO</a:t>
            </a:r>
            <a:endParaRPr kumimoji="0" lang="es-419" sz="72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1629132" y="2090996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</a:t>
            </a:r>
            <a:r>
              <a:rPr kumimoji="0" lang="en-US" sz="48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abril-junio</a:t>
            </a:r>
            <a:r>
              <a:rPr kumimoji="0" lang="en-US" sz="4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58" name="Google Shape;653;p49">
            <a:extLst>
              <a:ext uri="{FF2B5EF4-FFF2-40B4-BE49-F238E27FC236}">
                <a16:creationId xmlns:a16="http://schemas.microsoft.com/office/drawing/2014/main" id="{54D3BF1B-36D2-47F6-8D90-A05FE94FC937}"/>
              </a:ext>
            </a:extLst>
          </p:cNvPr>
          <p:cNvSpPr/>
          <p:nvPr/>
        </p:nvSpPr>
        <p:spPr>
          <a:xfrm rot="-7411107">
            <a:off x="22887533" y="1907600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7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Rounded Rectangle 12">
            <a:extLst>
              <a:ext uri="{FF2B5EF4-FFF2-40B4-BE49-F238E27FC236}">
                <a16:creationId xmlns:a16="http://schemas.microsoft.com/office/drawing/2014/main" id="{585039F9-4063-40EF-AA4F-093E6F838229}"/>
              </a:ext>
            </a:extLst>
          </p:cNvPr>
          <p:cNvSpPr/>
          <p:nvPr/>
        </p:nvSpPr>
        <p:spPr>
          <a:xfrm>
            <a:off x="395740" y="3468954"/>
            <a:ext cx="12107151" cy="4394885"/>
          </a:xfrm>
          <a:prstGeom prst="roundRect">
            <a:avLst>
              <a:gd name="adj" fmla="val 12821"/>
            </a:avLst>
          </a:prstGeom>
          <a:solidFill>
            <a:srgbClr val="2541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0" name="TextBox 15">
            <a:extLst>
              <a:ext uri="{FF2B5EF4-FFF2-40B4-BE49-F238E27FC236}">
                <a16:creationId xmlns:a16="http://schemas.microsoft.com/office/drawing/2014/main" id="{8D24A568-0816-AA33-C658-C554D0A66E1E}"/>
              </a:ext>
            </a:extLst>
          </p:cNvPr>
          <p:cNvSpPr txBox="1"/>
          <p:nvPr/>
        </p:nvSpPr>
        <p:spPr>
          <a:xfrm>
            <a:off x="1629133" y="4036141"/>
            <a:ext cx="10148340" cy="34163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XX Reuniones de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Comisión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Género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Charla WEP´s con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participación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XX personas. </a:t>
            </a:r>
          </a:p>
          <a:p>
            <a:pPr marL="342900" indent="-342900" algn="just">
              <a:buFontTx/>
              <a:buChar char="-"/>
            </a:pP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Campaña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CERO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Prejuicios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:</a:t>
            </a:r>
          </a:p>
          <a:p>
            <a:pPr marL="723900" lvl="1" algn="just"/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XX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Cantidad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Gerencias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participaron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con un total de 50 personas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participantes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:</a:t>
            </a:r>
          </a:p>
          <a:p>
            <a:pPr lvl="1" algn="just"/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		 VALOR AMOR PROPIO.(GERENCIAS).</a:t>
            </a:r>
          </a:p>
          <a:p>
            <a:pPr lvl="1" algn="just"/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                           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VALOR EMPATÍA</a:t>
            </a:r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342900" indent="-342900" algn="just">
              <a:buFontTx/>
              <a:buChar char="-"/>
            </a:pPr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just"/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2" name="Rounded Rectangle 12">
            <a:extLst>
              <a:ext uri="{FF2B5EF4-FFF2-40B4-BE49-F238E27FC236}">
                <a16:creationId xmlns:a16="http://schemas.microsoft.com/office/drawing/2014/main" id="{02E321ED-9F86-9207-03C2-6FA338FAA266}"/>
              </a:ext>
            </a:extLst>
          </p:cNvPr>
          <p:cNvSpPr/>
          <p:nvPr/>
        </p:nvSpPr>
        <p:spPr>
          <a:xfrm>
            <a:off x="13010866" y="3468954"/>
            <a:ext cx="10971044" cy="4392032"/>
          </a:xfrm>
          <a:prstGeom prst="roundRect">
            <a:avLst>
              <a:gd name="adj" fmla="val 12821"/>
            </a:avLst>
          </a:prstGeom>
          <a:solidFill>
            <a:srgbClr val="2541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3" name="Freeform 77">
            <a:extLst>
              <a:ext uri="{FF2B5EF4-FFF2-40B4-BE49-F238E27FC236}">
                <a16:creationId xmlns:a16="http://schemas.microsoft.com/office/drawing/2014/main" id="{E19BCF6F-4749-2E21-ECEE-E774FA0FF9D9}"/>
              </a:ext>
            </a:extLst>
          </p:cNvPr>
          <p:cNvSpPr>
            <a:spLocks noEditPoints="1"/>
          </p:cNvSpPr>
          <p:nvPr/>
        </p:nvSpPr>
        <p:spPr bwMode="auto">
          <a:xfrm>
            <a:off x="13228308" y="4036141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Rounded Rectangle 12">
            <a:extLst>
              <a:ext uri="{FF2B5EF4-FFF2-40B4-BE49-F238E27FC236}">
                <a16:creationId xmlns:a16="http://schemas.microsoft.com/office/drawing/2014/main" id="{CCDFBAA8-A2E9-5EC9-A698-A1E49DF8CB4E}"/>
              </a:ext>
            </a:extLst>
          </p:cNvPr>
          <p:cNvSpPr/>
          <p:nvPr/>
        </p:nvSpPr>
        <p:spPr>
          <a:xfrm>
            <a:off x="855556" y="8191125"/>
            <a:ext cx="12107151" cy="5049387"/>
          </a:xfrm>
          <a:prstGeom prst="roundRect">
            <a:avLst>
              <a:gd name="adj" fmla="val 12821"/>
            </a:avLst>
          </a:prstGeom>
          <a:solidFill>
            <a:srgbClr val="2541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2" name="Freeform 77">
            <a:extLst>
              <a:ext uri="{FF2B5EF4-FFF2-40B4-BE49-F238E27FC236}">
                <a16:creationId xmlns:a16="http://schemas.microsoft.com/office/drawing/2014/main" id="{42D06F1C-F716-FBD3-9DD6-4326C4199696}"/>
              </a:ext>
            </a:extLst>
          </p:cNvPr>
          <p:cNvSpPr>
            <a:spLocks noEditPoints="1"/>
          </p:cNvSpPr>
          <p:nvPr/>
        </p:nvSpPr>
        <p:spPr bwMode="auto">
          <a:xfrm>
            <a:off x="870593" y="4238496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Freeform 77">
            <a:extLst>
              <a:ext uri="{FF2B5EF4-FFF2-40B4-BE49-F238E27FC236}">
                <a16:creationId xmlns:a16="http://schemas.microsoft.com/office/drawing/2014/main" id="{EA443F45-EE0A-42A0-BE7D-CDB555DEAD3F}"/>
              </a:ext>
            </a:extLst>
          </p:cNvPr>
          <p:cNvSpPr>
            <a:spLocks noEditPoints="1"/>
          </p:cNvSpPr>
          <p:nvPr/>
        </p:nvSpPr>
        <p:spPr bwMode="auto">
          <a:xfrm>
            <a:off x="1276267" y="9252675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Box 15">
            <a:extLst>
              <a:ext uri="{FF2B5EF4-FFF2-40B4-BE49-F238E27FC236}">
                <a16:creationId xmlns:a16="http://schemas.microsoft.com/office/drawing/2014/main" id="{3BFB94F2-62A8-8997-B6FE-2DE550F4BD57}"/>
              </a:ext>
            </a:extLst>
          </p:cNvPr>
          <p:cNvSpPr txBox="1"/>
          <p:nvPr/>
        </p:nvSpPr>
        <p:spPr>
          <a:xfrm>
            <a:off x="2030157" y="8555245"/>
            <a:ext cx="10661715" cy="526297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MAYO: </a:t>
            </a:r>
          </a:p>
          <a:p>
            <a:pPr marL="342900" indent="-342900" algn="just">
              <a:buFontTx/>
              <a:buChar char="-"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Segunda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reunión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ordinaria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Comisión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Género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Evaluación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Medio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Término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del PIIEG.</a:t>
            </a:r>
          </a:p>
          <a:p>
            <a:pPr marL="342900" indent="-342900" algn="just">
              <a:buFontTx/>
              <a:buChar char="-"/>
            </a:pP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Participación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active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reunión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informativa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y diffusion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campaña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2022 WEP´s.</a:t>
            </a:r>
          </a:p>
          <a:p>
            <a:pPr marL="342900" indent="-342900" algn="just">
              <a:buFontTx/>
              <a:buChar char="-"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Cine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foro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CERO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Prejuicios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Montaje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stand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Insaforp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sobre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acciones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género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y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oferta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cursos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Formación professional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el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lanzamiento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la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campaña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“Amar no te duele”.</a:t>
            </a:r>
          </a:p>
          <a:p>
            <a:pPr marL="342900" indent="-342900" algn="just">
              <a:buFontTx/>
              <a:buChar char="-"/>
            </a:pP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Aplicación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GENDER GAP ANALYSIS TOOL de ONU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Mujeres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.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Resultado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Insaforp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: Avanzado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acciones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género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Desarrollo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Campaña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CERO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Prejuicios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just"/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3" name="TextBox 15">
            <a:extLst>
              <a:ext uri="{FF2B5EF4-FFF2-40B4-BE49-F238E27FC236}">
                <a16:creationId xmlns:a16="http://schemas.microsoft.com/office/drawing/2014/main" id="{8607070A-F53E-31A0-E431-36D606CD0D09}"/>
              </a:ext>
            </a:extLst>
          </p:cNvPr>
          <p:cNvSpPr txBox="1"/>
          <p:nvPr/>
        </p:nvSpPr>
        <p:spPr>
          <a:xfrm>
            <a:off x="14137308" y="3917164"/>
            <a:ext cx="9512801" cy="489364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JUNIO: </a:t>
            </a:r>
          </a:p>
          <a:p>
            <a:pPr marL="342900" indent="-342900" algn="just">
              <a:buFontTx/>
              <a:buChar char="-"/>
            </a:pP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Reunión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coordinación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bajo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estrategia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para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el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cumplimiento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actividades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pendientes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PIIEG con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gerencias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y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coordinaciones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Desarrollo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Campaña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CERO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Prejuicios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VALOR FAMILIA+PAZ.</a:t>
            </a:r>
          </a:p>
          <a:p>
            <a:pPr marL="342900" indent="-342900" algn="just">
              <a:buFontTx/>
              <a:buChar char="-"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Charla “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Trato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igualitario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entre hombres y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mujeres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en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el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ámbito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laboral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” en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el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marco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los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WEP´s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facilitada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por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Xochilt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Bendeck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y Jesús de la Peña de ONU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Mujeres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El Salvador</a:t>
            </a:r>
          </a:p>
          <a:p>
            <a:pPr marL="342900" indent="-342900" algn="just">
              <a:buFontTx/>
              <a:buChar char="-"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342900" indent="-342900" algn="just">
              <a:buFontTx/>
              <a:buChar char="-"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just"/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4" name="TextBox 214">
            <a:extLst>
              <a:ext uri="{FF2B5EF4-FFF2-40B4-BE49-F238E27FC236}">
                <a16:creationId xmlns:a16="http://schemas.microsoft.com/office/drawing/2014/main" id="{54F34489-5692-C322-0262-FB721B436FD3}"/>
              </a:ext>
            </a:extLst>
          </p:cNvPr>
          <p:cNvSpPr txBox="1"/>
          <p:nvPr/>
        </p:nvSpPr>
        <p:spPr>
          <a:xfrm>
            <a:off x="14319835" y="8155761"/>
            <a:ext cx="8905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Evaluación ONU Mujeres: Avanzado – 51%</a:t>
            </a:r>
          </a:p>
        </p:txBody>
      </p:sp>
      <p:sp>
        <p:nvSpPr>
          <p:cNvPr id="105" name="TextBox 214">
            <a:extLst>
              <a:ext uri="{FF2B5EF4-FFF2-40B4-BE49-F238E27FC236}">
                <a16:creationId xmlns:a16="http://schemas.microsoft.com/office/drawing/2014/main" id="{53EC87C3-38B9-ED2B-150E-F64502890C54}"/>
              </a:ext>
            </a:extLst>
          </p:cNvPr>
          <p:cNvSpPr txBox="1"/>
          <p:nvPr/>
        </p:nvSpPr>
        <p:spPr>
          <a:xfrm>
            <a:off x="14250350" y="10020196"/>
            <a:ext cx="8905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Cumplimiento del PIIEG a la fecha: 70.7%</a:t>
            </a:r>
          </a:p>
        </p:txBody>
      </p:sp>
      <p:grpSp>
        <p:nvGrpSpPr>
          <p:cNvPr id="4043" name="Google Shape;4043;p37"/>
          <p:cNvGrpSpPr/>
          <p:nvPr/>
        </p:nvGrpSpPr>
        <p:grpSpPr>
          <a:xfrm>
            <a:off x="-1283502" y="10063203"/>
            <a:ext cx="2945341" cy="3177309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Gráfico 3" descr="Crecimiento empresarial con relleno sólido">
            <a:extLst>
              <a:ext uri="{FF2B5EF4-FFF2-40B4-BE49-F238E27FC236}">
                <a16:creationId xmlns:a16="http://schemas.microsoft.com/office/drawing/2014/main" id="{2CEDE045-2876-5306-205A-C134DEA08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81606" y="10582370"/>
            <a:ext cx="2902889" cy="2902889"/>
          </a:xfrm>
          <a:prstGeom prst="rect">
            <a:avLst/>
          </a:prstGeom>
        </p:spPr>
      </p:pic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80B205EF-45E6-635F-52C9-80200489FE7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2060">
                <a:tint val="45000"/>
                <a:satMod val="400000"/>
              </a:srgb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09747" y="488073"/>
            <a:ext cx="3445972" cy="23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168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258136" y="0"/>
            <a:ext cx="18994691" cy="12669461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127931" y="815798"/>
            <a:ext cx="16081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6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Principales acciones de GÉNERO</a:t>
            </a:r>
            <a:endParaRPr kumimoji="0" lang="es-419" sz="72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1629132" y="2090996"/>
            <a:ext cx="121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n-US" sz="48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Resultados</a:t>
            </a:r>
            <a:r>
              <a:rPr kumimoji="0" lang="en-US" sz="4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</a:t>
            </a:r>
            <a:r>
              <a:rPr kumimoji="0" lang="en-US" sz="4800" b="1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abril-junio</a:t>
            </a:r>
            <a:r>
              <a:rPr kumimoji="0" lang="en-US" sz="4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 POA 2022</a:t>
            </a:r>
          </a:p>
        </p:txBody>
      </p:sp>
      <p:sp>
        <p:nvSpPr>
          <p:cNvPr id="58" name="Google Shape;653;p49">
            <a:extLst>
              <a:ext uri="{FF2B5EF4-FFF2-40B4-BE49-F238E27FC236}">
                <a16:creationId xmlns:a16="http://schemas.microsoft.com/office/drawing/2014/main" id="{54D3BF1B-36D2-47F6-8D90-A05FE94FC937}"/>
              </a:ext>
            </a:extLst>
          </p:cNvPr>
          <p:cNvSpPr/>
          <p:nvPr/>
        </p:nvSpPr>
        <p:spPr>
          <a:xfrm rot="-7411107">
            <a:off x="22887533" y="1907600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7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Rounded Rectangle 12">
            <a:extLst>
              <a:ext uri="{FF2B5EF4-FFF2-40B4-BE49-F238E27FC236}">
                <a16:creationId xmlns:a16="http://schemas.microsoft.com/office/drawing/2014/main" id="{585039F9-4063-40EF-AA4F-093E6F838229}"/>
              </a:ext>
            </a:extLst>
          </p:cNvPr>
          <p:cNvSpPr/>
          <p:nvPr/>
        </p:nvSpPr>
        <p:spPr>
          <a:xfrm>
            <a:off x="395740" y="3468954"/>
            <a:ext cx="12107151" cy="4394885"/>
          </a:xfrm>
          <a:prstGeom prst="roundRect">
            <a:avLst>
              <a:gd name="adj" fmla="val 12821"/>
            </a:avLst>
          </a:prstGeom>
          <a:solidFill>
            <a:srgbClr val="2541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0" name="TextBox 15">
            <a:extLst>
              <a:ext uri="{FF2B5EF4-FFF2-40B4-BE49-F238E27FC236}">
                <a16:creationId xmlns:a16="http://schemas.microsoft.com/office/drawing/2014/main" id="{8D24A568-0816-AA33-C658-C554D0A66E1E}"/>
              </a:ext>
            </a:extLst>
          </p:cNvPr>
          <p:cNvSpPr txBox="1"/>
          <p:nvPr/>
        </p:nvSpPr>
        <p:spPr>
          <a:xfrm>
            <a:off x="1629133" y="4036141"/>
            <a:ext cx="10148340" cy="452431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ABRIL: </a:t>
            </a:r>
          </a:p>
          <a:p>
            <a:pPr marL="342900" indent="-342900" algn="just">
              <a:buFontTx/>
              <a:buChar char="-"/>
            </a:pP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Presentación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Informe de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Evento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conmemorativo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Día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internacional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la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mujer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“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Arte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es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poder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: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Rompamos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estereotipos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,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construyamos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con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creatividad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” a Consejo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Directivo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 de Insaforp. </a:t>
            </a:r>
          </a:p>
          <a:p>
            <a:pPr marL="342900" indent="-342900" algn="just">
              <a:buFontTx/>
              <a:buChar char="-"/>
            </a:pP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Realización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y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envío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reporte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Formulario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Avances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la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Transversalidad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Igualdad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Sustantiva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y Vida Libre de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Violencia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en las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Instituciones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del Estado 2021 / Insaforp.</a:t>
            </a:r>
          </a:p>
          <a:p>
            <a:pPr marL="342900" indent="-342900" algn="just">
              <a:buFontTx/>
              <a:buChar char="-"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Desarrollo de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Campaña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CERO </a:t>
            </a:r>
            <a:r>
              <a:rPr lang="en-US" sz="24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Prejuicios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VALOR AMOR PROPIO.</a:t>
            </a:r>
          </a:p>
          <a:p>
            <a:pPr marL="342900" indent="-342900" algn="just">
              <a:buFontTx/>
              <a:buChar char="-"/>
            </a:pPr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just"/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2" name="Rounded Rectangle 12">
            <a:extLst>
              <a:ext uri="{FF2B5EF4-FFF2-40B4-BE49-F238E27FC236}">
                <a16:creationId xmlns:a16="http://schemas.microsoft.com/office/drawing/2014/main" id="{02E321ED-9F86-9207-03C2-6FA338FAA266}"/>
              </a:ext>
            </a:extLst>
          </p:cNvPr>
          <p:cNvSpPr/>
          <p:nvPr/>
        </p:nvSpPr>
        <p:spPr>
          <a:xfrm>
            <a:off x="13010866" y="3468954"/>
            <a:ext cx="10971044" cy="4392032"/>
          </a:xfrm>
          <a:prstGeom prst="roundRect">
            <a:avLst>
              <a:gd name="adj" fmla="val 12821"/>
            </a:avLst>
          </a:prstGeom>
          <a:solidFill>
            <a:srgbClr val="2541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3" name="Freeform 77">
            <a:extLst>
              <a:ext uri="{FF2B5EF4-FFF2-40B4-BE49-F238E27FC236}">
                <a16:creationId xmlns:a16="http://schemas.microsoft.com/office/drawing/2014/main" id="{E19BCF6F-4749-2E21-ECEE-E774FA0FF9D9}"/>
              </a:ext>
            </a:extLst>
          </p:cNvPr>
          <p:cNvSpPr>
            <a:spLocks noEditPoints="1"/>
          </p:cNvSpPr>
          <p:nvPr/>
        </p:nvSpPr>
        <p:spPr bwMode="auto">
          <a:xfrm>
            <a:off x="13228308" y="4036141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Rounded Rectangle 12">
            <a:extLst>
              <a:ext uri="{FF2B5EF4-FFF2-40B4-BE49-F238E27FC236}">
                <a16:creationId xmlns:a16="http://schemas.microsoft.com/office/drawing/2014/main" id="{CCDFBAA8-A2E9-5EC9-A698-A1E49DF8CB4E}"/>
              </a:ext>
            </a:extLst>
          </p:cNvPr>
          <p:cNvSpPr/>
          <p:nvPr/>
        </p:nvSpPr>
        <p:spPr>
          <a:xfrm>
            <a:off x="855556" y="8191125"/>
            <a:ext cx="12107151" cy="5049387"/>
          </a:xfrm>
          <a:prstGeom prst="roundRect">
            <a:avLst>
              <a:gd name="adj" fmla="val 12821"/>
            </a:avLst>
          </a:prstGeom>
          <a:solidFill>
            <a:srgbClr val="2541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2" name="Freeform 77">
            <a:extLst>
              <a:ext uri="{FF2B5EF4-FFF2-40B4-BE49-F238E27FC236}">
                <a16:creationId xmlns:a16="http://schemas.microsoft.com/office/drawing/2014/main" id="{42D06F1C-F716-FBD3-9DD6-4326C4199696}"/>
              </a:ext>
            </a:extLst>
          </p:cNvPr>
          <p:cNvSpPr>
            <a:spLocks noEditPoints="1"/>
          </p:cNvSpPr>
          <p:nvPr/>
        </p:nvSpPr>
        <p:spPr bwMode="auto">
          <a:xfrm>
            <a:off x="870593" y="4238496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Freeform 77">
            <a:extLst>
              <a:ext uri="{FF2B5EF4-FFF2-40B4-BE49-F238E27FC236}">
                <a16:creationId xmlns:a16="http://schemas.microsoft.com/office/drawing/2014/main" id="{EA443F45-EE0A-42A0-BE7D-CDB555DEAD3F}"/>
              </a:ext>
            </a:extLst>
          </p:cNvPr>
          <p:cNvSpPr>
            <a:spLocks noEditPoints="1"/>
          </p:cNvSpPr>
          <p:nvPr/>
        </p:nvSpPr>
        <p:spPr bwMode="auto">
          <a:xfrm>
            <a:off x="1276267" y="9252675"/>
            <a:ext cx="705731" cy="72083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Box 15">
            <a:extLst>
              <a:ext uri="{FF2B5EF4-FFF2-40B4-BE49-F238E27FC236}">
                <a16:creationId xmlns:a16="http://schemas.microsoft.com/office/drawing/2014/main" id="{3BFB94F2-62A8-8997-B6FE-2DE550F4BD57}"/>
              </a:ext>
            </a:extLst>
          </p:cNvPr>
          <p:cNvSpPr txBox="1"/>
          <p:nvPr/>
        </p:nvSpPr>
        <p:spPr>
          <a:xfrm>
            <a:off x="2030157" y="8555245"/>
            <a:ext cx="10661715" cy="526297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MAYO: </a:t>
            </a:r>
          </a:p>
          <a:p>
            <a:pPr marL="342900" indent="-342900" algn="just">
              <a:buFontTx/>
              <a:buChar char="-"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Segunda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reunión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ordinaria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Comisión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Género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Evaluación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Medio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Término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del PIIEG.</a:t>
            </a:r>
          </a:p>
          <a:p>
            <a:pPr marL="342900" indent="-342900" algn="just">
              <a:buFontTx/>
              <a:buChar char="-"/>
            </a:pP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Participación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active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reunión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informativa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y diffusion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campaña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2022 WEP´s.</a:t>
            </a:r>
          </a:p>
          <a:p>
            <a:pPr marL="342900" indent="-342900" algn="just">
              <a:buFontTx/>
              <a:buChar char="-"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Cine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foro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CERO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Prejuicios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Montaje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stand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Insaforp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sobre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acciones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género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y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oferta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cursos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Formación professional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el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lanzamiento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la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campaña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“Amar no te duele”.</a:t>
            </a:r>
          </a:p>
          <a:p>
            <a:pPr marL="342900" indent="-342900" algn="just">
              <a:buFontTx/>
              <a:buChar char="-"/>
            </a:pP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Aplicación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GENDER GAP ANALYSIS TOOL de ONU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Mujeres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.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Resultado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Insaforp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: Avanzado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en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acciones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género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Desarrollo de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Campaña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CERO </a:t>
            </a:r>
            <a:r>
              <a:rPr lang="en-US" sz="24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Prejuicios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VALOR EMPATÍA.</a:t>
            </a:r>
          </a:p>
          <a:p>
            <a:pPr marL="342900" indent="-342900" algn="just">
              <a:buFontTx/>
              <a:buChar char="-"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just"/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3" name="TextBox 15">
            <a:extLst>
              <a:ext uri="{FF2B5EF4-FFF2-40B4-BE49-F238E27FC236}">
                <a16:creationId xmlns:a16="http://schemas.microsoft.com/office/drawing/2014/main" id="{8607070A-F53E-31A0-E431-36D606CD0D09}"/>
              </a:ext>
            </a:extLst>
          </p:cNvPr>
          <p:cNvSpPr txBox="1"/>
          <p:nvPr/>
        </p:nvSpPr>
        <p:spPr>
          <a:xfrm>
            <a:off x="14137308" y="3917164"/>
            <a:ext cx="9512801" cy="489364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JUNIO: 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Reunión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coordinación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bajo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estrategia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para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el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cumplimiento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actividades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pendientes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PIIEG con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gerencias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y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coordinaciones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Desarrollo de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Campaña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CERO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Prejuicios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VALOR FAMILIA+PAZ.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Charla “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Trato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igualitario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entre hombres y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mujeres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en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el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ámbito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laboral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”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en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el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marco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los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WEP´s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facilitada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por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Xochilt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Bendeck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y Jesús de la Peña de ONU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Mujeres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El Salvador</a:t>
            </a:r>
          </a:p>
          <a:p>
            <a:pPr marL="342900" indent="-342900" algn="just">
              <a:buFontTx/>
              <a:buChar char="-"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342900" indent="-342900" algn="just">
              <a:buFontTx/>
              <a:buChar char="-"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just"/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4" name="TextBox 214">
            <a:extLst>
              <a:ext uri="{FF2B5EF4-FFF2-40B4-BE49-F238E27FC236}">
                <a16:creationId xmlns:a16="http://schemas.microsoft.com/office/drawing/2014/main" id="{54F34489-5692-C322-0262-FB721B436FD3}"/>
              </a:ext>
            </a:extLst>
          </p:cNvPr>
          <p:cNvSpPr txBox="1"/>
          <p:nvPr/>
        </p:nvSpPr>
        <p:spPr>
          <a:xfrm>
            <a:off x="14319835" y="8155761"/>
            <a:ext cx="8905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Evaluación ONU Mujeres: Avanzado</a:t>
            </a:r>
          </a:p>
        </p:txBody>
      </p:sp>
      <p:sp>
        <p:nvSpPr>
          <p:cNvPr id="105" name="TextBox 214">
            <a:extLst>
              <a:ext uri="{FF2B5EF4-FFF2-40B4-BE49-F238E27FC236}">
                <a16:creationId xmlns:a16="http://schemas.microsoft.com/office/drawing/2014/main" id="{53EC87C3-38B9-ED2B-150E-F64502890C54}"/>
              </a:ext>
            </a:extLst>
          </p:cNvPr>
          <p:cNvSpPr txBox="1"/>
          <p:nvPr/>
        </p:nvSpPr>
        <p:spPr>
          <a:xfrm>
            <a:off x="14250350" y="10020196"/>
            <a:ext cx="8905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Cumplimiento del PIIEG a la fecha: 70.7%</a:t>
            </a:r>
          </a:p>
        </p:txBody>
      </p:sp>
      <p:grpSp>
        <p:nvGrpSpPr>
          <p:cNvPr id="4043" name="Google Shape;4043;p37"/>
          <p:cNvGrpSpPr/>
          <p:nvPr/>
        </p:nvGrpSpPr>
        <p:grpSpPr>
          <a:xfrm>
            <a:off x="-1283502" y="10063203"/>
            <a:ext cx="2945341" cy="3177309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Gráfico 3" descr="Crecimiento empresarial con relleno sólido">
            <a:extLst>
              <a:ext uri="{FF2B5EF4-FFF2-40B4-BE49-F238E27FC236}">
                <a16:creationId xmlns:a16="http://schemas.microsoft.com/office/drawing/2014/main" id="{2CEDE045-2876-5306-205A-C134DEA08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81606" y="10582370"/>
            <a:ext cx="2902889" cy="2902889"/>
          </a:xfrm>
          <a:prstGeom prst="rect">
            <a:avLst/>
          </a:prstGeom>
        </p:spPr>
      </p:pic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80B205EF-45E6-635F-52C9-80200489FE7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2060">
                <a:tint val="45000"/>
                <a:satMod val="400000"/>
              </a:srgb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09747" y="488073"/>
            <a:ext cx="3445972" cy="23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358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221931" y="670106"/>
            <a:ext cx="16081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6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Principales acciones de GÉNERO </a:t>
            </a:r>
          </a:p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s-SV" sz="54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Período abril-junio 2022</a:t>
            </a:r>
            <a:endParaRPr kumimoji="0" lang="es-419" sz="60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58" name="Google Shape;653;p49">
            <a:extLst>
              <a:ext uri="{FF2B5EF4-FFF2-40B4-BE49-F238E27FC236}">
                <a16:creationId xmlns:a16="http://schemas.microsoft.com/office/drawing/2014/main" id="{54D3BF1B-36D2-47F6-8D90-A05FE94FC937}"/>
              </a:ext>
            </a:extLst>
          </p:cNvPr>
          <p:cNvSpPr/>
          <p:nvPr/>
        </p:nvSpPr>
        <p:spPr>
          <a:xfrm rot="-7411107">
            <a:off x="22887533" y="1907600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7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43" name="Google Shape;4043;p37"/>
          <p:cNvGrpSpPr/>
          <p:nvPr/>
        </p:nvGrpSpPr>
        <p:grpSpPr>
          <a:xfrm>
            <a:off x="-1283502" y="10063203"/>
            <a:ext cx="2945341" cy="3177309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80B205EF-45E6-635F-52C9-80200489FE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2060">
                <a:tint val="45000"/>
                <a:satMod val="400000"/>
              </a:srgb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09747" y="488073"/>
            <a:ext cx="3445972" cy="2303058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96C8333-62F2-CFBF-5E4E-B98A56659B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2220"/>
              </p:ext>
            </p:extLst>
          </p:nvPr>
        </p:nvGraphicFramePr>
        <p:xfrm>
          <a:off x="2581613" y="636072"/>
          <a:ext cx="20044066" cy="12513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23FD65EA-D01A-C7D7-CD60-0FFEA4C3FB9D}"/>
              </a:ext>
            </a:extLst>
          </p:cNvPr>
          <p:cNvSpPr/>
          <p:nvPr/>
        </p:nvSpPr>
        <p:spPr>
          <a:xfrm>
            <a:off x="-550722" y="3098799"/>
            <a:ext cx="53448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6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</a:t>
            </a:r>
            <a:endParaRPr lang="es-ES" sz="6600" b="1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9494A77-C882-ADE3-51CA-4EAD464236C5}"/>
              </a:ext>
            </a:extLst>
          </p:cNvPr>
          <p:cNvSpPr/>
          <p:nvPr/>
        </p:nvSpPr>
        <p:spPr>
          <a:xfrm>
            <a:off x="14364850" y="11097259"/>
            <a:ext cx="53448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6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</a:t>
            </a:r>
            <a:endParaRPr lang="es-ES" sz="6600" b="1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Gráfico 34" descr="Flecha derecha con relleno sólido">
            <a:extLst>
              <a:ext uri="{FF2B5EF4-FFF2-40B4-BE49-F238E27FC236}">
                <a16:creationId xmlns:a16="http://schemas.microsoft.com/office/drawing/2014/main" id="{661ABE15-4BC6-BE28-BEEA-D4B6A03516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78549" y="3246798"/>
            <a:ext cx="1789564" cy="1107996"/>
          </a:xfrm>
          <a:prstGeom prst="rect">
            <a:avLst/>
          </a:prstGeom>
        </p:spPr>
      </p:pic>
      <p:pic>
        <p:nvPicPr>
          <p:cNvPr id="36" name="Gráfico 35" descr="Flecha derecha con relleno sólido">
            <a:extLst>
              <a:ext uri="{FF2B5EF4-FFF2-40B4-BE49-F238E27FC236}">
                <a16:creationId xmlns:a16="http://schemas.microsoft.com/office/drawing/2014/main" id="{5456AEF8-9CB8-BF45-45AD-8EF4932004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322519" y="11132488"/>
            <a:ext cx="1789564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991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221931" y="670106"/>
            <a:ext cx="16081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6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Principales acciones de GÉNERO </a:t>
            </a:r>
          </a:p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s-SV" sz="54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Período abril-junio 2022</a:t>
            </a:r>
            <a:endParaRPr kumimoji="0" lang="es-419" sz="60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58" name="Google Shape;653;p49">
            <a:extLst>
              <a:ext uri="{FF2B5EF4-FFF2-40B4-BE49-F238E27FC236}">
                <a16:creationId xmlns:a16="http://schemas.microsoft.com/office/drawing/2014/main" id="{54D3BF1B-36D2-47F6-8D90-A05FE94FC937}"/>
              </a:ext>
            </a:extLst>
          </p:cNvPr>
          <p:cNvSpPr/>
          <p:nvPr/>
        </p:nvSpPr>
        <p:spPr>
          <a:xfrm rot="-7411107">
            <a:off x="22887533" y="1907600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7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43" name="Google Shape;4043;p37"/>
          <p:cNvGrpSpPr/>
          <p:nvPr/>
        </p:nvGrpSpPr>
        <p:grpSpPr>
          <a:xfrm>
            <a:off x="-1283502" y="10063203"/>
            <a:ext cx="2945341" cy="3177309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80B205EF-45E6-635F-52C9-80200489FE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2060">
                <a:tint val="45000"/>
                <a:satMod val="400000"/>
              </a:srgb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09747" y="488073"/>
            <a:ext cx="3445972" cy="2303058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96C8333-62F2-CFBF-5E4E-B98A56659B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920683"/>
              </p:ext>
            </p:extLst>
          </p:nvPr>
        </p:nvGraphicFramePr>
        <p:xfrm>
          <a:off x="2581613" y="636072"/>
          <a:ext cx="20044066" cy="12513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4" name="Rectángulo 33">
            <a:extLst>
              <a:ext uri="{FF2B5EF4-FFF2-40B4-BE49-F238E27FC236}">
                <a16:creationId xmlns:a16="http://schemas.microsoft.com/office/drawing/2014/main" id="{F9494A77-C882-ADE3-51CA-4EAD464236C5}"/>
              </a:ext>
            </a:extLst>
          </p:cNvPr>
          <p:cNvSpPr/>
          <p:nvPr/>
        </p:nvSpPr>
        <p:spPr>
          <a:xfrm>
            <a:off x="-352357" y="3098799"/>
            <a:ext cx="53448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6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</a:t>
            </a:r>
            <a:endParaRPr lang="es-ES" sz="6600" b="1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B57EC5A-4FCA-F506-E28D-D243FA50098C}"/>
              </a:ext>
            </a:extLst>
          </p:cNvPr>
          <p:cNvSpPr/>
          <p:nvPr/>
        </p:nvSpPr>
        <p:spPr>
          <a:xfrm>
            <a:off x="14137835" y="11097259"/>
            <a:ext cx="53448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6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</a:t>
            </a:r>
            <a:endParaRPr lang="es-ES" sz="6600" b="1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áfico 2" descr="Flecha derecha con relleno sólido">
            <a:extLst>
              <a:ext uri="{FF2B5EF4-FFF2-40B4-BE49-F238E27FC236}">
                <a16:creationId xmlns:a16="http://schemas.microsoft.com/office/drawing/2014/main" id="{922F7619-15B5-B72E-DE6A-F1BE18CF06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78549" y="3246798"/>
            <a:ext cx="1789564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894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653;p49">
            <a:extLst>
              <a:ext uri="{FF2B5EF4-FFF2-40B4-BE49-F238E27FC236}">
                <a16:creationId xmlns:a16="http://schemas.microsoft.com/office/drawing/2014/main" id="{54D3BF1B-36D2-47F6-8D90-A05FE94FC937}"/>
              </a:ext>
            </a:extLst>
          </p:cNvPr>
          <p:cNvSpPr/>
          <p:nvPr/>
        </p:nvSpPr>
        <p:spPr>
          <a:xfrm rot="-7411107">
            <a:off x="22887533" y="1907600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7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43" name="Google Shape;4043;p37"/>
          <p:cNvGrpSpPr/>
          <p:nvPr/>
        </p:nvGrpSpPr>
        <p:grpSpPr>
          <a:xfrm>
            <a:off x="-1283502" y="10063203"/>
            <a:ext cx="2945341" cy="3177309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80B205EF-45E6-635F-52C9-80200489FE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2060">
                <a:tint val="45000"/>
                <a:satMod val="400000"/>
              </a:srgb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09747" y="488073"/>
            <a:ext cx="3445972" cy="2303058"/>
          </a:xfrm>
          <a:prstGeom prst="rect">
            <a:avLst/>
          </a:prstGeom>
        </p:spPr>
      </p:pic>
      <p:sp>
        <p:nvSpPr>
          <p:cNvPr id="24" name="TextBox 214">
            <a:extLst>
              <a:ext uri="{FF2B5EF4-FFF2-40B4-BE49-F238E27FC236}">
                <a16:creationId xmlns:a16="http://schemas.microsoft.com/office/drawing/2014/main" id="{9905DBDC-229B-805E-7339-FAEB9ED582B9}"/>
              </a:ext>
            </a:extLst>
          </p:cNvPr>
          <p:cNvSpPr txBox="1"/>
          <p:nvPr/>
        </p:nvSpPr>
        <p:spPr>
          <a:xfrm>
            <a:off x="1348076" y="982223"/>
            <a:ext cx="1958567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7365">
              <a:buClr>
                <a:srgbClr val="25418D"/>
              </a:buClr>
              <a:buSzPts val="4200"/>
              <a:defRPr/>
            </a:pPr>
            <a:r>
              <a:rPr kumimoji="0" lang="es-SV" sz="6000" b="1" i="1" u="none" strike="noStrike" kern="0" cap="none" spc="0" normalizeH="0" baseline="0" noProof="0" dirty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CAMPAÑA INTERNA DE IGUALDAD Y EQUIDAD DE GÉNERO</a:t>
            </a:r>
          </a:p>
          <a:p>
            <a:pPr defTabSz="2437365">
              <a:buClr>
                <a:srgbClr val="25418D"/>
              </a:buClr>
              <a:buSzPts val="4200"/>
              <a:defRPr/>
            </a:pPr>
            <a:r>
              <a:rPr lang="es-SV" sz="7200" b="1" i="1" dirty="0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7</a:t>
            </a:r>
            <a:r>
              <a:rPr kumimoji="0" lang="es-SV" sz="6600" b="1" i="1" u="none" strike="noStrike" kern="0" cap="none" spc="0" normalizeH="0" baseline="0" noProof="0" dirty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kumimoji="0" lang="es-MX" sz="3600" b="1" i="1" u="none" strike="noStrike" kern="0" cap="none" spc="0" normalizeH="0" baseline="0" noProof="0" dirty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Gerencias y unidades formando equipo</a:t>
            </a:r>
            <a:endParaRPr kumimoji="0" lang="es-MX" sz="4400" b="1" i="1" u="none" strike="noStrike" kern="0" cap="none" spc="0" normalizeH="0" baseline="0" noProof="0" dirty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  <a:p>
            <a:pPr defTabSz="2437365">
              <a:buClr>
                <a:srgbClr val="25418D"/>
              </a:buClr>
              <a:buSzPts val="4200"/>
              <a:defRPr/>
            </a:pPr>
            <a:r>
              <a:rPr lang="es-MX" sz="7200" b="1" i="1" dirty="0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5</a:t>
            </a:r>
            <a:r>
              <a:rPr kumimoji="0" lang="es-MX" sz="4400" b="1" i="1" u="none" strike="noStrike" kern="0" cap="none" spc="0" normalizeH="0" baseline="0" noProof="0" dirty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kumimoji="0" lang="es-MX" sz="3600" b="1" i="1" u="none" strike="noStrike" kern="0" cap="none" spc="0" normalizeH="0" baseline="0" noProof="0" dirty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Valores: Educación, Justicia Social, Amor Propio, Empatía, </a:t>
            </a:r>
            <a:r>
              <a:rPr kumimoji="0" lang="es-MX" sz="3600" b="1" i="1" u="none" strike="noStrike" kern="0" cap="none" spc="0" normalizeH="0" baseline="0" noProof="0" dirty="0" err="1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Familia+Paz</a:t>
            </a:r>
            <a:endParaRPr kumimoji="0" lang="es-MX" sz="4400" b="1" i="1" u="none" strike="noStrike" kern="0" cap="none" spc="0" normalizeH="0" baseline="0" noProof="0" dirty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  <a:p>
            <a:pPr defTabSz="2437365">
              <a:buClr>
                <a:srgbClr val="25418D"/>
              </a:buClr>
              <a:buSzPts val="4200"/>
              <a:defRPr/>
            </a:pPr>
            <a:r>
              <a:rPr lang="es-MX" sz="6000" b="1" i="1" dirty="0">
                <a:solidFill>
                  <a:schemeClr val="bg2">
                    <a:lumMod val="90000"/>
                    <a:lumOff val="10000"/>
                  </a:schemeClr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38</a:t>
            </a:r>
            <a:r>
              <a:rPr lang="es-MX" sz="4400" b="1" i="1" dirty="0">
                <a:solidFill>
                  <a:schemeClr val="tx1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lang="es-MX" sz="4000" b="1" i="1" dirty="0">
                <a:solidFill>
                  <a:schemeClr val="tx1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personas participando, </a:t>
            </a:r>
            <a:r>
              <a:rPr lang="es-MX" sz="4000" b="1" i="1" dirty="0">
                <a:solidFill>
                  <a:schemeClr val="bg2">
                    <a:lumMod val="90000"/>
                    <a:lumOff val="10000"/>
                  </a:schemeClr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21</a:t>
            </a:r>
            <a:r>
              <a:rPr lang="es-MX" sz="4000" b="1" i="1" dirty="0">
                <a:solidFill>
                  <a:schemeClr val="tx1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mujeres – </a:t>
            </a:r>
            <a:r>
              <a:rPr lang="es-MX" sz="4000" b="1" i="1" dirty="0">
                <a:solidFill>
                  <a:schemeClr val="bg2">
                    <a:lumMod val="90000"/>
                    <a:lumOff val="10000"/>
                  </a:schemeClr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17</a:t>
            </a:r>
            <a:r>
              <a:rPr lang="es-MX" sz="4000" b="1" i="1" dirty="0">
                <a:solidFill>
                  <a:schemeClr val="tx1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hombres</a:t>
            </a:r>
            <a:endParaRPr lang="es-MX" sz="4400" b="1" i="1" dirty="0">
              <a:solidFill>
                <a:schemeClr val="tx1"/>
              </a:solidFill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  <a:p>
            <a:pPr defTabSz="2437365">
              <a:buClr>
                <a:srgbClr val="25418D"/>
              </a:buClr>
              <a:buSzPts val="4200"/>
              <a:defRPr/>
            </a:pPr>
            <a:r>
              <a:rPr kumimoji="0" lang="es-MX" sz="60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31% </a:t>
            </a:r>
            <a:r>
              <a:rPr kumimoji="0" lang="es-MX" sz="40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del personal generando contenido de la campaña</a:t>
            </a:r>
            <a:endParaRPr kumimoji="0" lang="es-MX" sz="48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90000"/>
                  <a:lumOff val="10000"/>
                </a:schemeClr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  <a:p>
            <a:pPr defTabSz="2437365">
              <a:buClr>
                <a:srgbClr val="25418D"/>
              </a:buClr>
              <a:buSzPts val="4200"/>
              <a:defRPr/>
            </a:pPr>
            <a:endParaRPr lang="en-US" sz="4400" b="1" dirty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E766B3F-0B8E-0CF2-31BD-3AC7BF283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4583" y="5665412"/>
            <a:ext cx="4160301" cy="1976143"/>
          </a:xfrm>
          <a:prstGeom prst="rect">
            <a:avLst/>
          </a:prstGeom>
        </p:spPr>
      </p:pic>
      <p:sp>
        <p:nvSpPr>
          <p:cNvPr id="9" name="TextBox 214">
            <a:extLst>
              <a:ext uri="{FF2B5EF4-FFF2-40B4-BE49-F238E27FC236}">
                <a16:creationId xmlns:a16="http://schemas.microsoft.com/office/drawing/2014/main" id="{D31F85E2-95CA-6FE5-1876-89BF08D571DF}"/>
              </a:ext>
            </a:extLst>
          </p:cNvPr>
          <p:cNvSpPr txBox="1"/>
          <p:nvPr/>
        </p:nvSpPr>
        <p:spPr>
          <a:xfrm>
            <a:off x="4394879" y="7514984"/>
            <a:ext cx="1745928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7365">
              <a:buClr>
                <a:srgbClr val="25418D"/>
              </a:buClr>
              <a:buSzPts val="4200"/>
              <a:defRPr/>
            </a:pPr>
            <a:r>
              <a:rPr kumimoji="0" lang="es-SV" sz="60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CINE FORO “VALOR EMPATÍA”</a:t>
            </a:r>
          </a:p>
          <a:p>
            <a:pPr defTabSz="2437365">
              <a:buClr>
                <a:srgbClr val="25418D"/>
              </a:buClr>
              <a:buSzPts val="4200"/>
              <a:defRPr/>
            </a:pPr>
            <a:r>
              <a:rPr kumimoji="0" lang="es-SV" sz="72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2</a:t>
            </a:r>
            <a:r>
              <a:rPr kumimoji="0" lang="es-SV" sz="6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kumimoji="0" lang="es-MX" sz="3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Gerencias </a:t>
            </a:r>
            <a:r>
              <a:rPr lang="es-MX" sz="36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liderando la jornada</a:t>
            </a:r>
            <a:endParaRPr kumimoji="0" lang="es-MX" sz="44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  <a:p>
            <a:pPr defTabSz="2437365">
              <a:buClr>
                <a:srgbClr val="25418D"/>
              </a:buClr>
              <a:buSzPts val="4200"/>
              <a:defRPr/>
            </a:pPr>
            <a:r>
              <a:rPr kumimoji="0" lang="es-MX" sz="72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4</a:t>
            </a:r>
            <a:r>
              <a:rPr kumimoji="0" lang="es-MX" sz="44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kumimoji="0" lang="es-MX" sz="3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funciones con videoclips que motivaban a la reflexión de valores positivos</a:t>
            </a:r>
            <a:endParaRPr kumimoji="0" lang="es-MX" sz="44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  <a:p>
            <a:pPr defTabSz="2437365">
              <a:buClr>
                <a:srgbClr val="25418D"/>
              </a:buClr>
              <a:buSzPts val="4200"/>
              <a:defRPr/>
            </a:pPr>
            <a:r>
              <a:rPr lang="es-MX" sz="6000" b="1" i="1">
                <a:solidFill>
                  <a:schemeClr val="bg2">
                    <a:lumMod val="90000"/>
                    <a:lumOff val="10000"/>
                  </a:schemeClr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109</a:t>
            </a:r>
            <a:r>
              <a:rPr lang="es-MX" sz="4400" b="1" i="1">
                <a:solidFill>
                  <a:schemeClr val="tx1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lang="es-MX" sz="4000" b="1" i="1">
                <a:solidFill>
                  <a:schemeClr val="tx1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participantes</a:t>
            </a:r>
            <a:endParaRPr lang="es-MX" sz="4400" b="1" i="1">
              <a:solidFill>
                <a:schemeClr val="tx1"/>
              </a:solidFill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  <a:p>
            <a:pPr defTabSz="2437365">
              <a:buClr>
                <a:srgbClr val="25418D"/>
              </a:buClr>
              <a:buSzPts val="4200"/>
              <a:defRPr/>
            </a:pPr>
            <a:r>
              <a:rPr lang="es-MX" sz="6000" b="1" i="1">
                <a:solidFill>
                  <a:schemeClr val="bg2">
                    <a:lumMod val="90000"/>
                    <a:lumOff val="10000"/>
                  </a:schemeClr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89</a:t>
            </a:r>
            <a:r>
              <a:rPr kumimoji="0" lang="es-MX" sz="6000" b="1" i="1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% </a:t>
            </a:r>
            <a:r>
              <a:rPr kumimoji="0" lang="es-MX" sz="4000" b="1" i="1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del personal </a:t>
            </a:r>
            <a:endParaRPr kumimoji="0" lang="es-MX" sz="4800" b="1" i="1" u="none" strike="noStrike" kern="0" cap="none" spc="0" normalizeH="0" baseline="0" noProof="0">
              <a:ln>
                <a:noFill/>
              </a:ln>
              <a:solidFill>
                <a:schemeClr val="bg2">
                  <a:lumMod val="90000"/>
                  <a:lumOff val="10000"/>
                </a:schemeClr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  <a:p>
            <a:pPr defTabSz="2437365">
              <a:buClr>
                <a:srgbClr val="25418D"/>
              </a:buClr>
              <a:buSzPts val="4200"/>
              <a:defRPr/>
            </a:pPr>
            <a:endParaRPr lang="en-US" sz="4400" b="1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59686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653;p49">
            <a:extLst>
              <a:ext uri="{FF2B5EF4-FFF2-40B4-BE49-F238E27FC236}">
                <a16:creationId xmlns:a16="http://schemas.microsoft.com/office/drawing/2014/main" id="{54D3BF1B-36D2-47F6-8D90-A05FE94FC937}"/>
              </a:ext>
            </a:extLst>
          </p:cNvPr>
          <p:cNvSpPr/>
          <p:nvPr/>
        </p:nvSpPr>
        <p:spPr>
          <a:xfrm rot="-7411107">
            <a:off x="22887533" y="1907600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7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43" name="Google Shape;4043;p37"/>
          <p:cNvGrpSpPr/>
          <p:nvPr/>
        </p:nvGrpSpPr>
        <p:grpSpPr>
          <a:xfrm>
            <a:off x="-1283502" y="10063203"/>
            <a:ext cx="2945341" cy="3177309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80B205EF-45E6-635F-52C9-80200489FE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2060">
                <a:tint val="45000"/>
                <a:satMod val="400000"/>
              </a:srgb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09747" y="488073"/>
            <a:ext cx="3445972" cy="23030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9DA0FA-EAD9-F713-A8B4-094F7896B7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51" t="14090" r="8875" b="9288"/>
          <a:stretch/>
        </p:blipFill>
        <p:spPr>
          <a:xfrm>
            <a:off x="1661839" y="2520000"/>
            <a:ext cx="12339683" cy="788212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A9E7B82-677A-2DD3-64D4-32A6A75D8DE1}"/>
              </a:ext>
            </a:extLst>
          </p:cNvPr>
          <p:cNvSpPr txBox="1"/>
          <p:nvPr/>
        </p:nvSpPr>
        <p:spPr>
          <a:xfrm>
            <a:off x="682752" y="1682744"/>
            <a:ext cx="112561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Aplicación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GENDER GAP ANALYSIS TOOL</a:t>
            </a:r>
            <a:endParaRPr lang="es-SV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111B76-358A-FA32-E4C5-BE5C12D25A43}"/>
              </a:ext>
            </a:extLst>
          </p:cNvPr>
          <p:cNvSpPr txBox="1"/>
          <p:nvPr/>
        </p:nvSpPr>
        <p:spPr>
          <a:xfrm>
            <a:off x="682752" y="715831"/>
            <a:ext cx="25676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ONU Mujeres – Principios de Empoderamiento de las Mujeres </a:t>
            </a:r>
            <a:r>
              <a:rPr lang="es-MX" sz="4400" b="1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WEP´s</a:t>
            </a:r>
            <a:endParaRPr lang="es-SV" sz="4400" b="1" dirty="0">
              <a:solidFill>
                <a:schemeClr val="bg2">
                  <a:lumMod val="90000"/>
                  <a:lumOff val="1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CD6F7F9-60E8-EC35-CB6A-94B14B96C176}"/>
              </a:ext>
            </a:extLst>
          </p:cNvPr>
          <p:cNvSpPr txBox="1"/>
          <p:nvPr/>
        </p:nvSpPr>
        <p:spPr>
          <a:xfrm>
            <a:off x="14801409" y="4925816"/>
            <a:ext cx="91948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Charla “</a:t>
            </a:r>
            <a:r>
              <a:rPr lang="en-US" sz="4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Trato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4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igualitario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entre hombres y </a:t>
            </a:r>
            <a:r>
              <a:rPr lang="en-US" sz="4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mujeres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4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en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4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el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4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ámbito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4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laboral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” </a:t>
            </a:r>
            <a:r>
              <a:rPr lang="en-US" sz="4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en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4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el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4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marco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4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charlas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 CERO </a:t>
            </a:r>
            <a:r>
              <a:rPr lang="en-US" sz="4000" b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ea typeface="League Spartan" charset="0"/>
                <a:cs typeface="Poppins" pitchFamily="2" charset="77"/>
              </a:rPr>
              <a:t>Prejuicios</a:t>
            </a:r>
            <a:endParaRPr lang="es-SV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11B111C-F41A-6216-9645-EBDFC8EF99A1}"/>
              </a:ext>
            </a:extLst>
          </p:cNvPr>
          <p:cNvSpPr txBox="1"/>
          <p:nvPr/>
        </p:nvSpPr>
        <p:spPr>
          <a:xfrm>
            <a:off x="14801410" y="7480361"/>
            <a:ext cx="835431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437365">
              <a:buClr>
                <a:srgbClr val="25418D"/>
              </a:buClr>
              <a:buSzPts val="4200"/>
              <a:defRPr/>
            </a:pPr>
            <a:r>
              <a:rPr lang="es-SV" sz="66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7</a:t>
            </a:r>
            <a:r>
              <a:rPr kumimoji="0" lang="es-SV" sz="60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</a:t>
            </a:r>
            <a:r>
              <a:rPr kumimoji="0" lang="es-MX" sz="40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Gerencias y unidades </a:t>
            </a:r>
            <a:r>
              <a:rPr lang="es-MX" sz="4000" b="1" i="1">
                <a:solidFill>
                  <a:srgbClr val="25284F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asistentes</a:t>
            </a:r>
            <a:endParaRPr kumimoji="0" lang="es-MX" sz="4000" b="1" i="1" u="none" strike="noStrike" kern="0" cap="none" spc="0" normalizeH="0" baseline="0" noProof="0">
              <a:ln>
                <a:noFill/>
              </a:ln>
              <a:solidFill>
                <a:srgbClr val="25284F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  <a:p>
            <a:pPr defTabSz="2437365">
              <a:buClr>
                <a:srgbClr val="25418D"/>
              </a:buClr>
              <a:buSzPts val="4200"/>
              <a:defRPr/>
            </a:pPr>
            <a:r>
              <a:rPr kumimoji="0" lang="es-MX" sz="66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2</a:t>
            </a:r>
            <a:r>
              <a:rPr kumimoji="0" lang="es-MX" sz="40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Facilitadores: </a:t>
            </a:r>
            <a:r>
              <a:rPr kumimoji="0" lang="es-MX" sz="4000" b="1" i="1" u="none" strike="noStrike" kern="0" cap="none" spc="0" normalizeH="0" baseline="0" noProof="0" err="1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Xochilt</a:t>
            </a:r>
            <a:r>
              <a:rPr kumimoji="0" lang="es-MX" sz="4000" b="1" i="1" u="none" strike="noStrike" kern="0" cap="none" spc="0" normalizeH="0" baseline="0" noProof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Bendeck y Jesús de la Peña</a:t>
            </a:r>
          </a:p>
          <a:p>
            <a:pPr defTabSz="2437365">
              <a:buClr>
                <a:srgbClr val="25418D"/>
              </a:buClr>
              <a:buSzPts val="4200"/>
              <a:defRPr/>
            </a:pPr>
            <a:r>
              <a:rPr lang="es-MX" sz="5400" b="1" i="1">
                <a:solidFill>
                  <a:schemeClr val="bg2">
                    <a:lumMod val="90000"/>
                    <a:lumOff val="10000"/>
                  </a:schemeClr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31</a:t>
            </a:r>
            <a:r>
              <a:rPr lang="es-MX" sz="4000" b="1" i="1">
                <a:solidFill>
                  <a:schemeClr val="tx1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participantes, </a:t>
            </a:r>
            <a:r>
              <a:rPr lang="es-MX" sz="4000" b="1" i="1">
                <a:solidFill>
                  <a:schemeClr val="bg2">
                    <a:lumMod val="90000"/>
                    <a:lumOff val="10000"/>
                  </a:schemeClr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15</a:t>
            </a:r>
            <a:r>
              <a:rPr lang="es-MX" sz="4000" b="1" i="1">
                <a:solidFill>
                  <a:schemeClr val="tx1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mujeres – </a:t>
            </a:r>
            <a:r>
              <a:rPr lang="es-MX" sz="4000" b="1" i="1">
                <a:solidFill>
                  <a:schemeClr val="bg2">
                    <a:lumMod val="90000"/>
                    <a:lumOff val="10000"/>
                  </a:schemeClr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16</a:t>
            </a:r>
            <a:r>
              <a:rPr lang="es-MX" sz="4000" b="1" i="1">
                <a:solidFill>
                  <a:schemeClr val="tx1"/>
                </a:solidFill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 hombres</a:t>
            </a:r>
          </a:p>
        </p:txBody>
      </p:sp>
    </p:spTree>
    <p:extLst>
      <p:ext uri="{BB962C8B-B14F-4D97-AF65-F5344CB8AC3E}">
        <p14:creationId xmlns:p14="http://schemas.microsoft.com/office/powerpoint/2010/main" val="3682587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653;p49">
            <a:extLst>
              <a:ext uri="{FF2B5EF4-FFF2-40B4-BE49-F238E27FC236}">
                <a16:creationId xmlns:a16="http://schemas.microsoft.com/office/drawing/2014/main" id="{54D3BF1B-36D2-47F6-8D90-A05FE94FC937}"/>
              </a:ext>
            </a:extLst>
          </p:cNvPr>
          <p:cNvSpPr/>
          <p:nvPr/>
        </p:nvSpPr>
        <p:spPr>
          <a:xfrm rot="-7411107">
            <a:off x="22887533" y="1907600"/>
            <a:ext cx="6332" cy="4199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7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43" name="Google Shape;4043;p37"/>
          <p:cNvGrpSpPr/>
          <p:nvPr/>
        </p:nvGrpSpPr>
        <p:grpSpPr>
          <a:xfrm>
            <a:off x="-1283502" y="10063203"/>
            <a:ext cx="2945341" cy="3177309"/>
            <a:chOff x="797275" y="458600"/>
            <a:chExt cx="529200" cy="529200"/>
          </a:xfrm>
        </p:grpSpPr>
        <p:sp>
          <p:nvSpPr>
            <p:cNvPr id="4044" name="Google Shape;4044;p37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80B205EF-45E6-635F-52C9-80200489FE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2060">
                <a:tint val="45000"/>
                <a:satMod val="400000"/>
              </a:srgb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09747" y="488073"/>
            <a:ext cx="3445972" cy="230305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D111B76-358A-FA32-E4C5-BE5C12D25A43}"/>
              </a:ext>
            </a:extLst>
          </p:cNvPr>
          <p:cNvSpPr txBox="1"/>
          <p:nvPr/>
        </p:nvSpPr>
        <p:spPr>
          <a:xfrm>
            <a:off x="719008" y="362112"/>
            <a:ext cx="129579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5400" b="1">
                <a:solidFill>
                  <a:schemeClr val="bg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Avances y cumplimiento de objetivos PIIEG</a:t>
            </a:r>
            <a:endParaRPr lang="es-SV" sz="5400" b="1">
              <a:solidFill>
                <a:schemeClr val="bg2">
                  <a:lumMod val="90000"/>
                  <a:lumOff val="1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DF89F72-77A7-6EA0-FF4A-4427D465F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635970"/>
              </p:ext>
            </p:extLst>
          </p:nvPr>
        </p:nvGraphicFramePr>
        <p:xfrm>
          <a:off x="3109335" y="2456564"/>
          <a:ext cx="12957980" cy="849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Google Shape;1985;p35">
            <a:extLst>
              <a:ext uri="{FF2B5EF4-FFF2-40B4-BE49-F238E27FC236}">
                <a16:creationId xmlns:a16="http://schemas.microsoft.com/office/drawing/2014/main" id="{190112D4-9C21-26E8-58C6-6614A86FBDE8}"/>
              </a:ext>
            </a:extLst>
          </p:cNvPr>
          <p:cNvSpPr/>
          <p:nvPr/>
        </p:nvSpPr>
        <p:spPr>
          <a:xfrm>
            <a:off x="4430351" y="10981670"/>
            <a:ext cx="1339272" cy="1339174"/>
          </a:xfrm>
          <a:custGeom>
            <a:avLst/>
            <a:gdLst/>
            <a:ahLst/>
            <a:cxnLst/>
            <a:rect l="l" t="t" r="r" b="b"/>
            <a:pathLst>
              <a:path w="23217" h="23218" extrusionOk="0">
                <a:moveTo>
                  <a:pt x="11608" y="1"/>
                </a:moveTo>
                <a:cubicBezTo>
                  <a:pt x="5204" y="1"/>
                  <a:pt x="0" y="5204"/>
                  <a:pt x="0" y="11609"/>
                </a:cubicBezTo>
                <a:cubicBezTo>
                  <a:pt x="0" y="18047"/>
                  <a:pt x="5204" y="23217"/>
                  <a:pt x="11608" y="23217"/>
                </a:cubicBezTo>
                <a:cubicBezTo>
                  <a:pt x="18013" y="23217"/>
                  <a:pt x="23217" y="18047"/>
                  <a:pt x="23217" y="11609"/>
                </a:cubicBezTo>
                <a:cubicBezTo>
                  <a:pt x="23217" y="5204"/>
                  <a:pt x="18013" y="1"/>
                  <a:pt x="11608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defTabSz="2437732"/>
            <a:endParaRPr sz="9952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39ED5A2-A053-8B6E-17A1-557A5B8CE8CA}"/>
              </a:ext>
            </a:extLst>
          </p:cNvPr>
          <p:cNvSpPr txBox="1"/>
          <p:nvPr/>
        </p:nvSpPr>
        <p:spPr>
          <a:xfrm>
            <a:off x="3294296" y="12607998"/>
            <a:ext cx="3611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437732"/>
            <a:r>
              <a:rPr lang="es-SV" sz="1600">
                <a:solidFill>
                  <a:schemeClr val="tx1"/>
                </a:solidFill>
                <a:latin typeface="Bahnschrift" panose="020B0502040204020203" pitchFamily="34" charset="0"/>
                <a:sym typeface="Fira Sans Extra Condensed"/>
              </a:rPr>
              <a:t>Consolidar cultura</a:t>
            </a:r>
          </a:p>
          <a:p>
            <a:pPr algn="ctr" defTabSz="2437732"/>
            <a:r>
              <a:rPr lang="es-SV" sz="1600">
                <a:solidFill>
                  <a:schemeClr val="tx1"/>
                </a:solidFill>
                <a:latin typeface="Bahnschrift" panose="020B0502040204020203" pitchFamily="34" charset="0"/>
                <a:sym typeface="Fira Sans Extra Condensed"/>
              </a:rPr>
              <a:t>Institucional de Género</a:t>
            </a:r>
            <a:endParaRPr lang="es-SV" sz="2101">
              <a:solidFill>
                <a:schemeClr val="tx1"/>
              </a:solidFill>
              <a:latin typeface="Bahnschrift" panose="020B0502040204020203" pitchFamily="34" charset="0"/>
              <a:sym typeface="Fira Sans Extra Condensed"/>
            </a:endParaRPr>
          </a:p>
        </p:txBody>
      </p:sp>
      <p:sp>
        <p:nvSpPr>
          <p:cNvPr id="21" name="Google Shape;1985;p35">
            <a:extLst>
              <a:ext uri="{FF2B5EF4-FFF2-40B4-BE49-F238E27FC236}">
                <a16:creationId xmlns:a16="http://schemas.microsoft.com/office/drawing/2014/main" id="{C79AAD8B-90D3-AEEB-9EBA-3DB9FB13B979}"/>
              </a:ext>
            </a:extLst>
          </p:cNvPr>
          <p:cNvSpPr/>
          <p:nvPr/>
        </p:nvSpPr>
        <p:spPr>
          <a:xfrm>
            <a:off x="7512563" y="10981670"/>
            <a:ext cx="1339272" cy="1339174"/>
          </a:xfrm>
          <a:custGeom>
            <a:avLst/>
            <a:gdLst/>
            <a:ahLst/>
            <a:cxnLst/>
            <a:rect l="l" t="t" r="r" b="b"/>
            <a:pathLst>
              <a:path w="23217" h="23218" extrusionOk="0">
                <a:moveTo>
                  <a:pt x="11608" y="1"/>
                </a:moveTo>
                <a:cubicBezTo>
                  <a:pt x="5204" y="1"/>
                  <a:pt x="0" y="5204"/>
                  <a:pt x="0" y="11609"/>
                </a:cubicBezTo>
                <a:cubicBezTo>
                  <a:pt x="0" y="18047"/>
                  <a:pt x="5204" y="23217"/>
                  <a:pt x="11608" y="23217"/>
                </a:cubicBezTo>
                <a:cubicBezTo>
                  <a:pt x="18013" y="23217"/>
                  <a:pt x="23217" y="18047"/>
                  <a:pt x="23217" y="11609"/>
                </a:cubicBezTo>
                <a:cubicBezTo>
                  <a:pt x="23217" y="5204"/>
                  <a:pt x="18013" y="1"/>
                  <a:pt x="11608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defTabSz="2437732"/>
            <a:endParaRPr sz="9952"/>
          </a:p>
        </p:txBody>
      </p:sp>
      <p:sp>
        <p:nvSpPr>
          <p:cNvPr id="23" name="Google Shape;1985;p35">
            <a:extLst>
              <a:ext uri="{FF2B5EF4-FFF2-40B4-BE49-F238E27FC236}">
                <a16:creationId xmlns:a16="http://schemas.microsoft.com/office/drawing/2014/main" id="{5E896B9B-7ED2-B598-BCC9-B79EBE14F94B}"/>
              </a:ext>
            </a:extLst>
          </p:cNvPr>
          <p:cNvSpPr/>
          <p:nvPr/>
        </p:nvSpPr>
        <p:spPr>
          <a:xfrm>
            <a:off x="10594775" y="10981670"/>
            <a:ext cx="1339272" cy="1339174"/>
          </a:xfrm>
          <a:custGeom>
            <a:avLst/>
            <a:gdLst/>
            <a:ahLst/>
            <a:cxnLst/>
            <a:rect l="l" t="t" r="r" b="b"/>
            <a:pathLst>
              <a:path w="23217" h="23218" extrusionOk="0">
                <a:moveTo>
                  <a:pt x="11608" y="1"/>
                </a:moveTo>
                <a:cubicBezTo>
                  <a:pt x="5204" y="1"/>
                  <a:pt x="0" y="5204"/>
                  <a:pt x="0" y="11609"/>
                </a:cubicBezTo>
                <a:cubicBezTo>
                  <a:pt x="0" y="18047"/>
                  <a:pt x="5204" y="23217"/>
                  <a:pt x="11608" y="23217"/>
                </a:cubicBezTo>
                <a:cubicBezTo>
                  <a:pt x="18013" y="23217"/>
                  <a:pt x="23217" y="18047"/>
                  <a:pt x="23217" y="11609"/>
                </a:cubicBezTo>
                <a:cubicBezTo>
                  <a:pt x="23217" y="5204"/>
                  <a:pt x="18013" y="1"/>
                  <a:pt x="11608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defTabSz="2437732"/>
            <a:endParaRPr sz="9952"/>
          </a:p>
        </p:txBody>
      </p:sp>
      <p:sp>
        <p:nvSpPr>
          <p:cNvPr id="24" name="Google Shape;1985;p35">
            <a:extLst>
              <a:ext uri="{FF2B5EF4-FFF2-40B4-BE49-F238E27FC236}">
                <a16:creationId xmlns:a16="http://schemas.microsoft.com/office/drawing/2014/main" id="{B206DDFD-6455-5991-57AF-29F7A920314D}"/>
              </a:ext>
            </a:extLst>
          </p:cNvPr>
          <p:cNvSpPr/>
          <p:nvPr/>
        </p:nvSpPr>
        <p:spPr>
          <a:xfrm>
            <a:off x="13676987" y="10954139"/>
            <a:ext cx="1339272" cy="1339174"/>
          </a:xfrm>
          <a:custGeom>
            <a:avLst/>
            <a:gdLst/>
            <a:ahLst/>
            <a:cxnLst/>
            <a:rect l="l" t="t" r="r" b="b"/>
            <a:pathLst>
              <a:path w="23217" h="23218" extrusionOk="0">
                <a:moveTo>
                  <a:pt x="11608" y="1"/>
                </a:moveTo>
                <a:cubicBezTo>
                  <a:pt x="5204" y="1"/>
                  <a:pt x="0" y="5204"/>
                  <a:pt x="0" y="11609"/>
                </a:cubicBezTo>
                <a:cubicBezTo>
                  <a:pt x="0" y="18047"/>
                  <a:pt x="5204" y="23217"/>
                  <a:pt x="11608" y="23217"/>
                </a:cubicBezTo>
                <a:cubicBezTo>
                  <a:pt x="18013" y="23217"/>
                  <a:pt x="23217" y="18047"/>
                  <a:pt x="23217" y="11609"/>
                </a:cubicBezTo>
                <a:cubicBezTo>
                  <a:pt x="23217" y="5204"/>
                  <a:pt x="18013" y="1"/>
                  <a:pt x="11608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defTabSz="2437732"/>
            <a:endParaRPr sz="9952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BFD8EA7-3B7C-90FA-50E3-28DA019314E3}"/>
              </a:ext>
            </a:extLst>
          </p:cNvPr>
          <p:cNvSpPr txBox="1"/>
          <p:nvPr/>
        </p:nvSpPr>
        <p:spPr>
          <a:xfrm>
            <a:off x="6701784" y="12484886"/>
            <a:ext cx="2960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437732"/>
            <a:r>
              <a:rPr lang="es-SV" sz="1600">
                <a:solidFill>
                  <a:schemeClr val="tx1"/>
                </a:solidFill>
                <a:latin typeface="Bahnschrift" panose="020B0502040204020203" pitchFamily="34" charset="0"/>
                <a:sym typeface="Fira Sans Extra Condensed"/>
              </a:rPr>
              <a:t>Construcción y gestión </a:t>
            </a:r>
          </a:p>
          <a:p>
            <a:pPr algn="ctr" defTabSz="2437732"/>
            <a:r>
              <a:rPr lang="es-SV" sz="1600">
                <a:solidFill>
                  <a:schemeClr val="tx1"/>
                </a:solidFill>
                <a:latin typeface="Bahnschrift" panose="020B0502040204020203" pitchFamily="34" charset="0"/>
                <a:sym typeface="Fira Sans Extra Condensed"/>
              </a:rPr>
              <a:t>de condiciones para participación de mujeres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CBA9464-BCB0-18FE-0EA7-004FC913F363}"/>
              </a:ext>
            </a:extLst>
          </p:cNvPr>
          <p:cNvSpPr txBox="1"/>
          <p:nvPr/>
        </p:nvSpPr>
        <p:spPr>
          <a:xfrm>
            <a:off x="9931705" y="12484886"/>
            <a:ext cx="2665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437732"/>
            <a:r>
              <a:rPr lang="es-SV" sz="1600" b="1">
                <a:solidFill>
                  <a:schemeClr val="tx1"/>
                </a:solidFill>
                <a:latin typeface="Bahnschrift" panose="020B0502040204020203" pitchFamily="34" charset="0"/>
                <a:sym typeface="Fira Sans Extra Condensed"/>
              </a:rPr>
              <a:t>Generar información de las mujeres en la formación profesional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47BED5B-3674-770E-8262-2645BA54D26C}"/>
              </a:ext>
            </a:extLst>
          </p:cNvPr>
          <p:cNvSpPr txBox="1"/>
          <p:nvPr/>
        </p:nvSpPr>
        <p:spPr>
          <a:xfrm>
            <a:off x="12922137" y="12484886"/>
            <a:ext cx="3050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437732"/>
            <a:r>
              <a:rPr lang="es-MX" sz="1600">
                <a:solidFill>
                  <a:schemeClr val="tx1"/>
                </a:solidFill>
                <a:latin typeface="Bahnschrift" panose="020B0502040204020203" pitchFamily="34" charset="0"/>
                <a:sym typeface="Fira Sans Extra Condensed"/>
              </a:rPr>
              <a:t>Contribuir a la  deconstrucción de los estereotipos y patrones culturales </a:t>
            </a:r>
            <a:endParaRPr lang="es-SV" sz="1600">
              <a:solidFill>
                <a:schemeClr val="tx1"/>
              </a:solidFill>
              <a:latin typeface="Bahnschrift" panose="020B0502040204020203" pitchFamily="34" charset="0"/>
              <a:sym typeface="Fira Sans Extra Condensed"/>
            </a:endParaRPr>
          </a:p>
        </p:txBody>
      </p:sp>
      <p:pic>
        <p:nvPicPr>
          <p:cNvPr id="8" name="Gráfico 7" descr="Comentario que gusta con relleno sólido">
            <a:extLst>
              <a:ext uri="{FF2B5EF4-FFF2-40B4-BE49-F238E27FC236}">
                <a16:creationId xmlns:a16="http://schemas.microsoft.com/office/drawing/2014/main" id="{19CFE029-4EE7-1650-DD1E-057209976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89423" y="11248322"/>
            <a:ext cx="914400" cy="914400"/>
          </a:xfrm>
          <a:prstGeom prst="rect">
            <a:avLst/>
          </a:prstGeom>
        </p:spPr>
      </p:pic>
      <p:pic>
        <p:nvPicPr>
          <p:cNvPr id="10" name="Gráfico 9" descr="Piezas de rompecabezas con relleno sólido">
            <a:extLst>
              <a:ext uri="{FF2B5EF4-FFF2-40B4-BE49-F238E27FC236}">
                <a16:creationId xmlns:a16="http://schemas.microsoft.com/office/drawing/2014/main" id="{BDBC94DE-C108-A3EC-6DBA-6999789828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42787" y="11194057"/>
            <a:ext cx="914400" cy="914400"/>
          </a:xfrm>
          <a:prstGeom prst="rect">
            <a:avLst/>
          </a:prstGeom>
        </p:spPr>
      </p:pic>
      <p:pic>
        <p:nvPicPr>
          <p:cNvPr id="28" name="Gráfico 27" descr="Círculos con flechas con relleno sólido">
            <a:extLst>
              <a:ext uri="{FF2B5EF4-FFF2-40B4-BE49-F238E27FC236}">
                <a16:creationId xmlns:a16="http://schemas.microsoft.com/office/drawing/2014/main" id="{C7AD4624-1A49-B3EA-414E-3602708288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6493" y="11166526"/>
            <a:ext cx="914400" cy="914400"/>
          </a:xfrm>
          <a:prstGeom prst="rect">
            <a:avLst/>
          </a:prstGeom>
        </p:spPr>
      </p:pic>
      <p:pic>
        <p:nvPicPr>
          <p:cNvPr id="30" name="Gráfico 29" descr="Éxito de grupo con relleno sólido">
            <a:extLst>
              <a:ext uri="{FF2B5EF4-FFF2-40B4-BE49-F238E27FC236}">
                <a16:creationId xmlns:a16="http://schemas.microsoft.com/office/drawing/2014/main" id="{FFA81ECC-7B2F-8452-1513-04F4E52972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07211" y="11194057"/>
            <a:ext cx="914400" cy="914400"/>
          </a:xfrm>
          <a:prstGeom prst="rect">
            <a:avLst/>
          </a:prstGeom>
        </p:spPr>
      </p:pic>
      <p:sp>
        <p:nvSpPr>
          <p:cNvPr id="35" name="TextBox 214">
            <a:extLst>
              <a:ext uri="{FF2B5EF4-FFF2-40B4-BE49-F238E27FC236}">
                <a16:creationId xmlns:a16="http://schemas.microsoft.com/office/drawing/2014/main" id="{D1DF784E-EDDB-C755-2E92-2F45E5D9BFA1}"/>
              </a:ext>
            </a:extLst>
          </p:cNvPr>
          <p:cNvSpPr txBox="1"/>
          <p:nvPr/>
        </p:nvSpPr>
        <p:spPr>
          <a:xfrm>
            <a:off x="14447227" y="4549676"/>
            <a:ext cx="89053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 dirty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Cumplimiento del </a:t>
            </a:r>
          </a:p>
          <a:p>
            <a:pPr marL="0" marR="0" lvl="0" indent="0" algn="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4800" b="1" i="1" u="none" strike="noStrike" kern="0" cap="none" spc="0" normalizeH="0" baseline="0" noProof="0" dirty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PIIEG </a:t>
            </a:r>
          </a:p>
          <a:p>
            <a:pPr marL="0" marR="0" lvl="0" indent="0" algn="r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8000" b="1" i="1" u="none" strike="noStrike" kern="0" cap="none" spc="0" normalizeH="0" baseline="0" noProof="0" dirty="0">
                <a:ln>
                  <a:noFill/>
                </a:ln>
                <a:solidFill>
                  <a:srgbClr val="25284F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72.2%</a:t>
            </a:r>
          </a:p>
        </p:txBody>
      </p:sp>
      <p:pic>
        <p:nvPicPr>
          <p:cNvPr id="36" name="Gráfico 35" descr="Crecimiento empresarial con relleno sólido">
            <a:extLst>
              <a:ext uri="{FF2B5EF4-FFF2-40B4-BE49-F238E27FC236}">
                <a16:creationId xmlns:a16="http://schemas.microsoft.com/office/drawing/2014/main" id="{442C27B8-DD42-8973-02CE-CF8AB286BC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028659" y="7160314"/>
            <a:ext cx="2902889" cy="29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166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4" name="Google Shape;5474;p60"/>
          <p:cNvGrpSpPr/>
          <p:nvPr/>
        </p:nvGrpSpPr>
        <p:grpSpPr>
          <a:xfrm flipH="1">
            <a:off x="1892307" y="1152486"/>
            <a:ext cx="1410833" cy="1410833"/>
            <a:chOff x="797275" y="458600"/>
            <a:chExt cx="529200" cy="529200"/>
          </a:xfrm>
        </p:grpSpPr>
        <p:sp>
          <p:nvSpPr>
            <p:cNvPr id="5475" name="Google Shape;5475;p60"/>
            <p:cNvSpPr/>
            <p:nvPr/>
          </p:nvSpPr>
          <p:spPr>
            <a:xfrm>
              <a:off x="797275" y="458600"/>
              <a:ext cx="529200" cy="529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  <p:sp>
          <p:nvSpPr>
            <p:cNvPr id="5476" name="Google Shape;5476;p60"/>
            <p:cNvSpPr/>
            <p:nvPr/>
          </p:nvSpPr>
          <p:spPr>
            <a:xfrm>
              <a:off x="853700" y="515050"/>
              <a:ext cx="416400" cy="41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endParaRPr sz="9952"/>
            </a:p>
          </p:txBody>
        </p:sp>
      </p:grpSp>
      <p:grpSp>
        <p:nvGrpSpPr>
          <p:cNvPr id="5491" name="Google Shape;5491;p60"/>
          <p:cNvGrpSpPr/>
          <p:nvPr/>
        </p:nvGrpSpPr>
        <p:grpSpPr>
          <a:xfrm>
            <a:off x="3080844" y="7267617"/>
            <a:ext cx="1102985" cy="1079370"/>
            <a:chOff x="5573871" y="1447369"/>
            <a:chExt cx="413727" cy="404869"/>
          </a:xfrm>
        </p:grpSpPr>
        <p:grpSp>
          <p:nvGrpSpPr>
            <p:cNvPr id="5492" name="Google Shape;5492;p60"/>
            <p:cNvGrpSpPr/>
            <p:nvPr/>
          </p:nvGrpSpPr>
          <p:grpSpPr>
            <a:xfrm>
              <a:off x="5573871" y="1447369"/>
              <a:ext cx="202261" cy="404869"/>
              <a:chOff x="8432858" y="451550"/>
              <a:chExt cx="257100" cy="514642"/>
            </a:xfrm>
          </p:grpSpPr>
          <p:cxnSp>
            <p:nvCxnSpPr>
              <p:cNvPr id="5493" name="Google Shape;5493;p60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4" name="Google Shape;5494;p60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95" name="Google Shape;5495;p60"/>
            <p:cNvGrpSpPr/>
            <p:nvPr/>
          </p:nvGrpSpPr>
          <p:grpSpPr>
            <a:xfrm>
              <a:off x="5683132" y="1447369"/>
              <a:ext cx="202261" cy="404869"/>
              <a:chOff x="8432858" y="451550"/>
              <a:chExt cx="257100" cy="514642"/>
            </a:xfrm>
          </p:grpSpPr>
          <p:cxnSp>
            <p:nvCxnSpPr>
              <p:cNvPr id="5496" name="Google Shape;5496;p60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7" name="Google Shape;5497;p60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98" name="Google Shape;5498;p60"/>
            <p:cNvGrpSpPr/>
            <p:nvPr/>
          </p:nvGrpSpPr>
          <p:grpSpPr>
            <a:xfrm>
              <a:off x="5785337" y="1447369"/>
              <a:ext cx="202261" cy="404869"/>
              <a:chOff x="8432858" y="451550"/>
              <a:chExt cx="257100" cy="514642"/>
            </a:xfrm>
          </p:grpSpPr>
          <p:cxnSp>
            <p:nvCxnSpPr>
              <p:cNvPr id="5499" name="Google Shape;5499;p60"/>
              <p:cNvCxnSpPr/>
              <p:nvPr/>
            </p:nvCxnSpPr>
            <p:spPr>
              <a:xfrm>
                <a:off x="8434200" y="451550"/>
                <a:ext cx="254100" cy="2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0" name="Google Shape;5500;p60"/>
              <p:cNvCxnSpPr/>
              <p:nvPr/>
            </p:nvCxnSpPr>
            <p:spPr>
              <a:xfrm flipH="1">
                <a:off x="8432858" y="709092"/>
                <a:ext cx="257100" cy="25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3799005A-4C48-4747-8E8D-1D17D78B21E4}"/>
              </a:ext>
            </a:extLst>
          </p:cNvPr>
          <p:cNvSpPr/>
          <p:nvPr/>
        </p:nvSpPr>
        <p:spPr>
          <a:xfrm>
            <a:off x="6586248" y="10137763"/>
            <a:ext cx="11504542" cy="205285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sz="9952"/>
          </a:p>
        </p:txBody>
      </p:sp>
      <p:pic>
        <p:nvPicPr>
          <p:cNvPr id="8" name="Imagen 7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590A1B25-F60F-43D6-81B4-AFF4B3D82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208" y="4698697"/>
            <a:ext cx="18946139" cy="50523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480417" y="822011"/>
            <a:ext cx="12107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72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INSAFORP</a:t>
            </a:r>
            <a:endParaRPr kumimoji="0" lang="es-419" sz="72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1480417" y="1757672"/>
            <a:ext cx="19914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5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Participaciones</a:t>
            </a:r>
            <a:r>
              <a:rPr lang="en-US" sz="5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/ </a:t>
            </a:r>
            <a:r>
              <a:rPr lang="en-US" sz="5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Inversión</a:t>
            </a:r>
            <a:r>
              <a:rPr lang="en-US" sz="5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lang="en-US" sz="5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por</a:t>
            </a:r>
            <a:r>
              <a:rPr lang="en-US" sz="5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lang="en-US" sz="5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modalidad</a:t>
            </a:r>
            <a:r>
              <a:rPr lang="en-US" sz="5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de </a:t>
            </a:r>
            <a:r>
              <a:rPr lang="en-US" sz="5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ejecución</a:t>
            </a:r>
            <a:endParaRPr kumimoji="0" lang="en-US" sz="5400" b="1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grpSp>
        <p:nvGrpSpPr>
          <p:cNvPr id="79" name="Grupo 78">
            <a:extLst>
              <a:ext uri="{FF2B5EF4-FFF2-40B4-BE49-F238E27FC236}">
                <a16:creationId xmlns:a16="http://schemas.microsoft.com/office/drawing/2014/main" id="{8E47F0BD-02ED-41C2-B160-835491160C84}"/>
              </a:ext>
            </a:extLst>
          </p:cNvPr>
          <p:cNvGrpSpPr/>
          <p:nvPr/>
        </p:nvGrpSpPr>
        <p:grpSpPr>
          <a:xfrm>
            <a:off x="996454" y="3654668"/>
            <a:ext cx="10792772" cy="8111764"/>
            <a:chOff x="4139184" y="3697181"/>
            <a:chExt cx="7478031" cy="4810938"/>
          </a:xfrm>
        </p:grpSpPr>
        <p:graphicFrame>
          <p:nvGraphicFramePr>
            <p:cNvPr id="80" name="Chart 90">
              <a:extLst>
                <a:ext uri="{FF2B5EF4-FFF2-40B4-BE49-F238E27FC236}">
                  <a16:creationId xmlns:a16="http://schemas.microsoft.com/office/drawing/2014/main" id="{511A96A5-7ACD-4F7C-ABDE-8EA24979E6F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589751"/>
                </p:ext>
              </p:extLst>
            </p:nvPr>
          </p:nvGraphicFramePr>
          <p:xfrm>
            <a:off x="4139184" y="3697181"/>
            <a:ext cx="7478031" cy="4810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1" name="Rectángulo 49">
              <a:extLst>
                <a:ext uri="{FF2B5EF4-FFF2-40B4-BE49-F238E27FC236}">
                  <a16:creationId xmlns:a16="http://schemas.microsoft.com/office/drawing/2014/main" id="{E2D382E9-E9BB-4418-8AA4-FF51A752B9A8}"/>
                </a:ext>
              </a:extLst>
            </p:cNvPr>
            <p:cNvSpPr/>
            <p:nvPr/>
          </p:nvSpPr>
          <p:spPr>
            <a:xfrm>
              <a:off x="6541766" y="5526335"/>
              <a:ext cx="2672867" cy="383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err="1">
                  <a:ln>
                    <a:noFill/>
                  </a:ln>
                  <a:solidFill>
                    <a:srgbClr val="BCD3EC">
                      <a:lumMod val="25000"/>
                    </a:srgbClr>
                  </a:solidFill>
                  <a:effectLst/>
                  <a:uLnTx/>
                  <a:uFillTx/>
                  <a:latin typeface="Montserrat Medium" panose="00000600000000000000" pitchFamily="2" charset="0"/>
                  <a:cs typeface="Baloo 2" panose="03080502040302020200" pitchFamily="66" charset="0"/>
                  <a:sym typeface="Arial"/>
                </a:rPr>
                <a:t>Participaciones</a:t>
              </a:r>
              <a:endParaRPr kumimoji="0" lang="es-SV" sz="3600" b="1" i="0" u="none" strike="noStrike" kern="0" cap="none" spc="0" normalizeH="0" baseline="0" noProof="0">
                <a:ln>
                  <a:noFill/>
                </a:ln>
                <a:solidFill>
                  <a:srgbClr val="BCD3EC">
                    <a:lumMod val="25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cs typeface="Baloo 2" panose="03080502040302020200" pitchFamily="66" charset="0"/>
                <a:sym typeface="Arial"/>
              </a:endParaRPr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68A5C2D9-1B23-470A-953C-CDC112DB7351}"/>
              </a:ext>
            </a:extLst>
          </p:cNvPr>
          <p:cNvGrpSpPr/>
          <p:nvPr/>
        </p:nvGrpSpPr>
        <p:grpSpPr>
          <a:xfrm>
            <a:off x="12588425" y="3719982"/>
            <a:ext cx="10792772" cy="8111764"/>
            <a:chOff x="4139183" y="3715970"/>
            <a:chExt cx="7478031" cy="4810938"/>
          </a:xfrm>
        </p:grpSpPr>
        <p:graphicFrame>
          <p:nvGraphicFramePr>
            <p:cNvPr id="83" name="Chart 90">
              <a:extLst>
                <a:ext uri="{FF2B5EF4-FFF2-40B4-BE49-F238E27FC236}">
                  <a16:creationId xmlns:a16="http://schemas.microsoft.com/office/drawing/2014/main" id="{5A5A3A4D-9956-401E-B366-9083F4CF01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56508536"/>
                </p:ext>
              </p:extLst>
            </p:nvPr>
          </p:nvGraphicFramePr>
          <p:xfrm>
            <a:off x="4139183" y="3715970"/>
            <a:ext cx="7478031" cy="4810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4" name="Rectángulo 49">
              <a:extLst>
                <a:ext uri="{FF2B5EF4-FFF2-40B4-BE49-F238E27FC236}">
                  <a16:creationId xmlns:a16="http://schemas.microsoft.com/office/drawing/2014/main" id="{6D2E2AFD-5B75-488D-B5F4-C99F4217C17F}"/>
                </a:ext>
              </a:extLst>
            </p:cNvPr>
            <p:cNvSpPr/>
            <p:nvPr/>
          </p:nvSpPr>
          <p:spPr>
            <a:xfrm>
              <a:off x="6716016" y="5506387"/>
              <a:ext cx="2324364" cy="711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err="1">
                  <a:ln>
                    <a:noFill/>
                  </a:ln>
                  <a:solidFill>
                    <a:srgbClr val="BCD3EC">
                      <a:lumMod val="25000"/>
                    </a:srgbClr>
                  </a:solidFill>
                  <a:effectLst/>
                  <a:uLnTx/>
                  <a:uFillTx/>
                  <a:latin typeface="Montserrat Medium" panose="00000600000000000000" pitchFamily="2" charset="0"/>
                  <a:cs typeface="Baloo 2" panose="03080502040302020200" pitchFamily="66" charset="0"/>
                  <a:sym typeface="Arial"/>
                </a:rPr>
                <a:t>Inversión</a:t>
              </a:r>
              <a:endParaRPr lang="en-US" sz="3600" b="1">
                <a:solidFill>
                  <a:srgbClr val="BCD3EC">
                    <a:lumMod val="25000"/>
                  </a:srgbClr>
                </a:solidFill>
                <a:latin typeface="Montserrat Medium" panose="00000600000000000000" pitchFamily="2" charset="0"/>
                <a:cs typeface="Baloo 2" panose="03080502040302020200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BCD3EC">
                      <a:lumMod val="25000"/>
                    </a:srgbClr>
                  </a:solidFill>
                  <a:effectLst/>
                  <a:uLnTx/>
                  <a:uFillTx/>
                  <a:latin typeface="Montserrat Medium" panose="00000600000000000000" pitchFamily="2" charset="0"/>
                  <a:cs typeface="Baloo 2" panose="03080502040302020200" pitchFamily="66" charset="0"/>
                  <a:sym typeface="Arial"/>
                </a:rPr>
                <a:t>(En </a:t>
              </a:r>
              <a:r>
                <a:rPr kumimoji="0" lang="en-US" sz="3600" b="1" i="0" u="none" strike="noStrike" kern="0" cap="none" spc="0" normalizeH="0" baseline="0" noProof="0" err="1">
                  <a:ln>
                    <a:noFill/>
                  </a:ln>
                  <a:solidFill>
                    <a:srgbClr val="BCD3EC">
                      <a:lumMod val="25000"/>
                    </a:srgbClr>
                  </a:solidFill>
                  <a:effectLst/>
                  <a:uLnTx/>
                  <a:uFillTx/>
                  <a:latin typeface="Montserrat Medium" panose="00000600000000000000" pitchFamily="2" charset="0"/>
                  <a:cs typeface="Baloo 2" panose="03080502040302020200" pitchFamily="66" charset="0"/>
                  <a:sym typeface="Arial"/>
                </a:rPr>
                <a:t>millones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BCD3EC">
                      <a:lumMod val="25000"/>
                    </a:srgbClr>
                  </a:solidFill>
                  <a:effectLst/>
                  <a:uLnTx/>
                  <a:uFillTx/>
                  <a:latin typeface="Montserrat Medium" panose="00000600000000000000" pitchFamily="2" charset="0"/>
                  <a:cs typeface="Baloo 2" panose="03080502040302020200" pitchFamily="66" charset="0"/>
                  <a:sym typeface="Arial"/>
                </a:rPr>
                <a:t>)</a:t>
              </a:r>
              <a:endParaRPr kumimoji="0" lang="es-SV" sz="3600" b="1" i="0" u="none" strike="noStrike" kern="0" cap="none" spc="0" normalizeH="0" baseline="0" noProof="0">
                <a:ln>
                  <a:noFill/>
                </a:ln>
                <a:solidFill>
                  <a:srgbClr val="BCD3EC">
                    <a:lumMod val="25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cs typeface="Baloo 2" panose="03080502040302020200" pitchFamily="66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18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2242498" y="1075861"/>
            <a:ext cx="12107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72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INSAFORP</a:t>
            </a:r>
            <a:endParaRPr kumimoji="0" lang="es-419" sz="72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3038911" y="1939320"/>
            <a:ext cx="17232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5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Por </a:t>
            </a:r>
            <a:r>
              <a:rPr lang="en-US" sz="5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modalidad</a:t>
            </a:r>
            <a:r>
              <a:rPr lang="en-US" sz="5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de </a:t>
            </a:r>
            <a:r>
              <a:rPr lang="en-US" sz="5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ejecución</a:t>
            </a:r>
            <a:endParaRPr kumimoji="0" lang="en-US" sz="5400" b="1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Medium" panose="00000600000000000000" pitchFamily="2" charset="0"/>
              <a:cs typeface="Baloo 2" panose="020B0604020202020204" charset="0"/>
              <a:sym typeface="Arial"/>
            </a:endParaRPr>
          </a:p>
        </p:txBody>
      </p:sp>
      <p:graphicFrame>
        <p:nvGraphicFramePr>
          <p:cNvPr id="79" name="Tabla 2">
            <a:extLst>
              <a:ext uri="{FF2B5EF4-FFF2-40B4-BE49-F238E27FC236}">
                <a16:creationId xmlns:a16="http://schemas.microsoft.com/office/drawing/2014/main" id="{EFF55B2B-1D46-4A93-9F9F-20D69D7DB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21264"/>
              </p:ext>
            </p:extLst>
          </p:nvPr>
        </p:nvGraphicFramePr>
        <p:xfrm>
          <a:off x="0" y="3862068"/>
          <a:ext cx="23900521" cy="82558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94744">
                  <a:extLst>
                    <a:ext uri="{9D8B030D-6E8A-4147-A177-3AD203B41FA5}">
                      <a16:colId xmlns:a16="http://schemas.microsoft.com/office/drawing/2014/main" val="2316888648"/>
                    </a:ext>
                  </a:extLst>
                </a:gridCol>
                <a:gridCol w="3440263">
                  <a:extLst>
                    <a:ext uri="{9D8B030D-6E8A-4147-A177-3AD203B41FA5}">
                      <a16:colId xmlns:a16="http://schemas.microsoft.com/office/drawing/2014/main" val="1381778557"/>
                    </a:ext>
                  </a:extLst>
                </a:gridCol>
                <a:gridCol w="2837793">
                  <a:extLst>
                    <a:ext uri="{9D8B030D-6E8A-4147-A177-3AD203B41FA5}">
                      <a16:colId xmlns:a16="http://schemas.microsoft.com/office/drawing/2014/main" val="3100553527"/>
                    </a:ext>
                  </a:extLst>
                </a:gridCol>
                <a:gridCol w="3468414">
                  <a:extLst>
                    <a:ext uri="{9D8B030D-6E8A-4147-A177-3AD203B41FA5}">
                      <a16:colId xmlns:a16="http://schemas.microsoft.com/office/drawing/2014/main" val="2641238843"/>
                    </a:ext>
                  </a:extLst>
                </a:gridCol>
                <a:gridCol w="2995448">
                  <a:extLst>
                    <a:ext uri="{9D8B030D-6E8A-4147-A177-3AD203B41FA5}">
                      <a16:colId xmlns:a16="http://schemas.microsoft.com/office/drawing/2014/main" val="3535742168"/>
                    </a:ext>
                  </a:extLst>
                </a:gridCol>
                <a:gridCol w="3310759">
                  <a:extLst>
                    <a:ext uri="{9D8B030D-6E8A-4147-A177-3AD203B41FA5}">
                      <a16:colId xmlns:a16="http://schemas.microsoft.com/office/drawing/2014/main" val="4171845457"/>
                    </a:ext>
                  </a:extLst>
                </a:gridCol>
                <a:gridCol w="3153100">
                  <a:extLst>
                    <a:ext uri="{9D8B030D-6E8A-4147-A177-3AD203B41FA5}">
                      <a16:colId xmlns:a16="http://schemas.microsoft.com/office/drawing/2014/main" val="4139290792"/>
                    </a:ext>
                  </a:extLst>
                </a:gridCol>
              </a:tblGrid>
              <a:tr h="1329366">
                <a:tc row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3200" b="0" i="0" u="none" strike="noStrike" cap="none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MODALIDAD DE EJECUCIÓN</a:t>
                      </a:r>
                      <a:endParaRPr lang="es-SV" sz="3200" b="0" i="0" u="none" strike="noStrike" cap="none">
                        <a:solidFill>
                          <a:schemeClr val="bg1"/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3200" b="0" i="0" u="none" strike="noStrike" cap="none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TRABAJADORES DE LAS EMPRESAS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SV" sz="3732" b="0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3200" b="0" i="0" u="none" strike="noStrike" cap="none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JOVENES Y POBLACIÓN VULNERABLE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SV" sz="3732" b="0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3200" b="0" i="0" u="none" strike="noStrike" cap="none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SV" sz="3732" b="0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623405"/>
                  </a:ext>
                </a:extLst>
              </a:tr>
              <a:tr h="1138816"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SV" sz="3732" b="0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400" b="0" i="0" u="none" strike="noStrike" cap="none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PARTICIPACIONES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400" b="0" i="0" u="none" strike="noStrike" cap="none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INVERSIÓN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400" b="0" i="0" u="none" strike="noStrike" cap="none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PARTICIPACIONES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400" b="0" i="0" u="none" strike="noStrike" cap="none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INVERSIÓN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400" b="0" i="0" u="none" strike="noStrike" cap="none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PARTICIPACIONES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2400" b="0" i="0" u="none" strike="noStrike" cap="none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INVERSIÓN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788565"/>
                  </a:ext>
                </a:extLst>
              </a:tr>
              <a:tr h="1650072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36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HERRAMIENTAS TECNOLÓGICAS</a:t>
                      </a:r>
                      <a:endParaRPr lang="es-419" sz="3600" b="0" i="0" u="none" strike="noStrike" cap="none">
                        <a:solidFill>
                          <a:schemeClr val="bg2">
                            <a:lumMod val="75000"/>
                          </a:schemeClr>
                        </a:solidFill>
                        <a:latin typeface="Montserrat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60,558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$5,559,778.82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14,466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$976,074.07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75,024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$6,535,852.89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1124061"/>
                  </a:ext>
                </a:extLst>
              </a:tr>
              <a:tr h="1522062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36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PRESENCIAL</a:t>
                      </a:r>
                      <a:endParaRPr lang="es-419" sz="3600" b="0" i="0" u="none" strike="noStrike" cap="none">
                        <a:solidFill>
                          <a:schemeClr val="bg2">
                            <a:lumMod val="75000"/>
                          </a:schemeClr>
                        </a:solidFill>
                        <a:latin typeface="Montserrat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34,421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$1,495,140.04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40,401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$8,893,707.35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74,822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$10,388,847.39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015226"/>
                  </a:ext>
                </a:extLst>
              </a:tr>
              <a:tr h="1495816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36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VIRTUAL</a:t>
                      </a:r>
                      <a:endParaRPr lang="es-419" sz="3600" b="0" i="0" u="none" strike="noStrike" cap="none">
                        <a:solidFill>
                          <a:schemeClr val="bg2">
                            <a:lumMod val="75000"/>
                          </a:schemeClr>
                        </a:solidFill>
                        <a:latin typeface="Montserrat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3,939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$250,863.79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4,812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$474,804.68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8,751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$725,668.47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3495647"/>
                  </a:ext>
                </a:extLst>
              </a:tr>
              <a:tr h="1119678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36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  <a:endParaRPr lang="es-419" sz="3600" b="0" i="0" u="none" strike="noStrike" cap="none">
                        <a:solidFill>
                          <a:schemeClr val="bg2">
                            <a:lumMod val="75000"/>
                          </a:schemeClr>
                        </a:solidFill>
                        <a:latin typeface="Montserrat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98,918</a:t>
                      </a:r>
                      <a:endParaRPr lang="es-419" sz="2800" b="0" i="0" u="none" strike="noStrike" cap="none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$7,305,782.65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59,679</a:t>
                      </a:r>
                      <a:endParaRPr lang="es-419" sz="2800" b="0" i="0" u="none" strike="noStrike" cap="none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$10,344,586.10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158,597</a:t>
                      </a:r>
                      <a:endParaRPr lang="es-419" sz="2800" b="0" i="0" u="none" strike="noStrike" cap="non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$17,650,368.75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973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05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63E0DC58-416B-4CEF-AFCB-BFB0859B6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159" y="3058992"/>
            <a:ext cx="6647678" cy="6647678"/>
          </a:xfrm>
          <a:prstGeom prst="rect">
            <a:avLst/>
          </a:prstGeom>
        </p:spPr>
      </p:pic>
      <p:grpSp>
        <p:nvGrpSpPr>
          <p:cNvPr id="3" name="Google Shape;9803;p83">
            <a:extLst>
              <a:ext uri="{FF2B5EF4-FFF2-40B4-BE49-F238E27FC236}">
                <a16:creationId xmlns:a16="http://schemas.microsoft.com/office/drawing/2014/main" id="{14F7D612-AA47-48FF-B254-A640898B1B09}"/>
              </a:ext>
            </a:extLst>
          </p:cNvPr>
          <p:cNvGrpSpPr/>
          <p:nvPr/>
        </p:nvGrpSpPr>
        <p:grpSpPr>
          <a:xfrm>
            <a:off x="17173599" y="7932190"/>
            <a:ext cx="2007226" cy="2575083"/>
            <a:chOff x="6974158" y="2789537"/>
            <a:chExt cx="255247" cy="327458"/>
          </a:xfrm>
          <a:solidFill>
            <a:schemeClr val="bg1"/>
          </a:solidFill>
        </p:grpSpPr>
        <p:sp>
          <p:nvSpPr>
            <p:cNvPr id="4" name="Google Shape;9804;p83">
              <a:extLst>
                <a:ext uri="{FF2B5EF4-FFF2-40B4-BE49-F238E27FC236}">
                  <a16:creationId xmlns:a16="http://schemas.microsoft.com/office/drawing/2014/main" id="{049659BE-FEFD-494F-A36F-0FAE61C39158}"/>
                </a:ext>
              </a:extLst>
            </p:cNvPr>
            <p:cNvSpPr/>
            <p:nvPr/>
          </p:nvSpPr>
          <p:spPr>
            <a:xfrm>
              <a:off x="7066407" y="2897282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805;p83">
              <a:extLst>
                <a:ext uri="{FF2B5EF4-FFF2-40B4-BE49-F238E27FC236}">
                  <a16:creationId xmlns:a16="http://schemas.microsoft.com/office/drawing/2014/main" id="{6EAABADF-237A-4460-966A-3EC38C0EAD53}"/>
                </a:ext>
              </a:extLst>
            </p:cNvPr>
            <p:cNvSpPr/>
            <p:nvPr/>
          </p:nvSpPr>
          <p:spPr>
            <a:xfrm>
              <a:off x="7127662" y="2897282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806;p83">
              <a:extLst>
                <a:ext uri="{FF2B5EF4-FFF2-40B4-BE49-F238E27FC236}">
                  <a16:creationId xmlns:a16="http://schemas.microsoft.com/office/drawing/2014/main" id="{1EF039AC-49F0-4D0F-80CE-86EA1709A12C}"/>
                </a:ext>
              </a:extLst>
            </p:cNvPr>
            <p:cNvSpPr/>
            <p:nvPr/>
          </p:nvSpPr>
          <p:spPr>
            <a:xfrm>
              <a:off x="7081935" y="2933292"/>
              <a:ext cx="40837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807;p83">
              <a:extLst>
                <a:ext uri="{FF2B5EF4-FFF2-40B4-BE49-F238E27FC236}">
                  <a16:creationId xmlns:a16="http://schemas.microsoft.com/office/drawing/2014/main" id="{3C10EC59-6737-4E20-8A20-A574CA2E0A36}"/>
                </a:ext>
              </a:extLst>
            </p:cNvPr>
            <p:cNvSpPr/>
            <p:nvPr/>
          </p:nvSpPr>
          <p:spPr>
            <a:xfrm>
              <a:off x="6974158" y="2789537"/>
              <a:ext cx="255247" cy="32745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808;p83">
              <a:extLst>
                <a:ext uri="{FF2B5EF4-FFF2-40B4-BE49-F238E27FC236}">
                  <a16:creationId xmlns:a16="http://schemas.microsoft.com/office/drawing/2014/main" id="{21A4D8F0-8A79-46C3-8814-BA6C85EECF46}"/>
                </a:ext>
              </a:extLst>
            </p:cNvPr>
            <p:cNvSpPr/>
            <p:nvPr/>
          </p:nvSpPr>
          <p:spPr>
            <a:xfrm>
              <a:off x="7061135" y="2881785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09;p83">
              <a:extLst>
                <a:ext uri="{FF2B5EF4-FFF2-40B4-BE49-F238E27FC236}">
                  <a16:creationId xmlns:a16="http://schemas.microsoft.com/office/drawing/2014/main" id="{54C26CDF-61FB-4F17-8AFD-807FBEAA61CD}"/>
                </a:ext>
              </a:extLst>
            </p:cNvPr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9810;p83">
            <a:extLst>
              <a:ext uri="{FF2B5EF4-FFF2-40B4-BE49-F238E27FC236}">
                <a16:creationId xmlns:a16="http://schemas.microsoft.com/office/drawing/2014/main" id="{684360CA-84A5-4E4A-B35F-733EF44B2F3F}"/>
              </a:ext>
            </a:extLst>
          </p:cNvPr>
          <p:cNvGrpSpPr/>
          <p:nvPr/>
        </p:nvGrpSpPr>
        <p:grpSpPr>
          <a:xfrm>
            <a:off x="20494047" y="7932190"/>
            <a:ext cx="1921070" cy="2566087"/>
            <a:chOff x="7530697" y="2790299"/>
            <a:chExt cx="244291" cy="326314"/>
          </a:xfrm>
          <a:solidFill>
            <a:schemeClr val="bg1"/>
          </a:solidFill>
        </p:grpSpPr>
        <p:sp>
          <p:nvSpPr>
            <p:cNvPr id="11" name="Google Shape;9811;p83">
              <a:extLst>
                <a:ext uri="{FF2B5EF4-FFF2-40B4-BE49-F238E27FC236}">
                  <a16:creationId xmlns:a16="http://schemas.microsoft.com/office/drawing/2014/main" id="{899D3269-2C75-4C8C-8C53-873CFF2C62CC}"/>
                </a:ext>
              </a:extLst>
            </p:cNvPr>
            <p:cNvSpPr/>
            <p:nvPr/>
          </p:nvSpPr>
          <p:spPr>
            <a:xfrm>
              <a:off x="7616911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12;p83">
              <a:extLst>
                <a:ext uri="{FF2B5EF4-FFF2-40B4-BE49-F238E27FC236}">
                  <a16:creationId xmlns:a16="http://schemas.microsoft.com/office/drawing/2014/main" id="{6D774EC4-2517-43D7-9367-EB8D4C389104}"/>
                </a:ext>
              </a:extLst>
            </p:cNvPr>
            <p:cNvSpPr/>
            <p:nvPr/>
          </p:nvSpPr>
          <p:spPr>
            <a:xfrm>
              <a:off x="7678548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13;p83">
              <a:extLst>
                <a:ext uri="{FF2B5EF4-FFF2-40B4-BE49-F238E27FC236}">
                  <a16:creationId xmlns:a16="http://schemas.microsoft.com/office/drawing/2014/main" id="{0D092FFB-CB9D-4633-938E-30A37C3E2F80}"/>
                </a:ext>
              </a:extLst>
            </p:cNvPr>
            <p:cNvSpPr/>
            <p:nvPr/>
          </p:nvSpPr>
          <p:spPr>
            <a:xfrm>
              <a:off x="7632408" y="2943136"/>
              <a:ext cx="40869" cy="14671"/>
            </a:xfrm>
            <a:custGeom>
              <a:avLst/>
              <a:gdLst/>
              <a:ahLst/>
              <a:cxnLst/>
              <a:rect l="l" t="t" r="r" b="b"/>
              <a:pathLst>
                <a:path w="1287" h="462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14;p83">
              <a:extLst>
                <a:ext uri="{FF2B5EF4-FFF2-40B4-BE49-F238E27FC236}">
                  <a16:creationId xmlns:a16="http://schemas.microsoft.com/office/drawing/2014/main" id="{5C50B158-9510-43A9-A7A8-18AD44DBA8F7}"/>
                </a:ext>
              </a:extLst>
            </p:cNvPr>
            <p:cNvSpPr/>
            <p:nvPr/>
          </p:nvSpPr>
          <p:spPr>
            <a:xfrm>
              <a:off x="7530697" y="2790299"/>
              <a:ext cx="244291" cy="326314"/>
            </a:xfrm>
            <a:custGeom>
              <a:avLst/>
              <a:gdLst/>
              <a:ahLst/>
              <a:cxnLst/>
              <a:rect l="l" t="t" r="r" b="b"/>
              <a:pathLst>
                <a:path w="7693" h="10276" extrusionOk="0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15;p83">
              <a:extLst>
                <a:ext uri="{FF2B5EF4-FFF2-40B4-BE49-F238E27FC236}">
                  <a16:creationId xmlns:a16="http://schemas.microsoft.com/office/drawing/2014/main" id="{1DA5B448-BAD0-436F-A65A-D476CE2A3064}"/>
                </a:ext>
              </a:extLst>
            </p:cNvPr>
            <p:cNvSpPr/>
            <p:nvPr/>
          </p:nvSpPr>
          <p:spPr>
            <a:xfrm>
              <a:off x="7611608" y="2891630"/>
              <a:ext cx="20069" cy="9463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16;p83">
              <a:extLst>
                <a:ext uri="{FF2B5EF4-FFF2-40B4-BE49-F238E27FC236}">
                  <a16:creationId xmlns:a16="http://schemas.microsoft.com/office/drawing/2014/main" id="{E5049C98-1DA6-4566-B10E-CFA59C2089AA}"/>
                </a:ext>
              </a:extLst>
            </p:cNvPr>
            <p:cNvSpPr/>
            <p:nvPr/>
          </p:nvSpPr>
          <p:spPr>
            <a:xfrm>
              <a:off x="7673245" y="2891630"/>
              <a:ext cx="19688" cy="9463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3146;p89">
            <a:extLst>
              <a:ext uri="{FF2B5EF4-FFF2-40B4-BE49-F238E27FC236}">
                <a16:creationId xmlns:a16="http://schemas.microsoft.com/office/drawing/2014/main" id="{43D1AEE2-74C2-4368-B990-6B493CD3681B}"/>
              </a:ext>
            </a:extLst>
          </p:cNvPr>
          <p:cNvGrpSpPr/>
          <p:nvPr/>
        </p:nvGrpSpPr>
        <p:grpSpPr>
          <a:xfrm>
            <a:off x="4144886" y="8418635"/>
            <a:ext cx="2800114" cy="2056586"/>
            <a:chOff x="2278533" y="2937377"/>
            <a:chExt cx="346788" cy="254704"/>
          </a:xfrm>
          <a:solidFill>
            <a:schemeClr val="bg1"/>
          </a:solidFill>
        </p:grpSpPr>
        <p:sp>
          <p:nvSpPr>
            <p:cNvPr id="18" name="Google Shape;13147;p89">
              <a:extLst>
                <a:ext uri="{FF2B5EF4-FFF2-40B4-BE49-F238E27FC236}">
                  <a16:creationId xmlns:a16="http://schemas.microsoft.com/office/drawing/2014/main" id="{ED9AC183-2A93-4EB4-801C-BE18C7247E0B}"/>
                </a:ext>
              </a:extLst>
            </p:cNvPr>
            <p:cNvSpPr/>
            <p:nvPr/>
          </p:nvSpPr>
          <p:spPr>
            <a:xfrm>
              <a:off x="2317557" y="2958607"/>
              <a:ext cx="270619" cy="184200"/>
            </a:xfrm>
            <a:custGeom>
              <a:avLst/>
              <a:gdLst/>
              <a:ahLst/>
              <a:cxnLst/>
              <a:rect l="l" t="t" r="r" b="b"/>
              <a:pathLst>
                <a:path w="8502" h="5787" extrusionOk="0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148;p89">
              <a:extLst>
                <a:ext uri="{FF2B5EF4-FFF2-40B4-BE49-F238E27FC236}">
                  <a16:creationId xmlns:a16="http://schemas.microsoft.com/office/drawing/2014/main" id="{A7C0EF23-F3F9-429B-B42C-C48B7E9AB27B}"/>
                </a:ext>
              </a:extLst>
            </p:cNvPr>
            <p:cNvSpPr/>
            <p:nvPr/>
          </p:nvSpPr>
          <p:spPr>
            <a:xfrm>
              <a:off x="2278533" y="2937377"/>
              <a:ext cx="346788" cy="254704"/>
            </a:xfrm>
            <a:custGeom>
              <a:avLst/>
              <a:gdLst/>
              <a:ahLst/>
              <a:cxnLst/>
              <a:rect l="l" t="t" r="r" b="b"/>
              <a:pathLst>
                <a:path w="10895" h="8002" extrusionOk="0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3159;p89">
            <a:extLst>
              <a:ext uri="{FF2B5EF4-FFF2-40B4-BE49-F238E27FC236}">
                <a16:creationId xmlns:a16="http://schemas.microsoft.com/office/drawing/2014/main" id="{E103E438-7632-4C29-9573-DDC3A1985FCC}"/>
              </a:ext>
            </a:extLst>
          </p:cNvPr>
          <p:cNvGrpSpPr/>
          <p:nvPr/>
        </p:nvGrpSpPr>
        <p:grpSpPr>
          <a:xfrm>
            <a:off x="1182686" y="8448132"/>
            <a:ext cx="2305405" cy="2054214"/>
            <a:chOff x="1327676" y="2910480"/>
            <a:chExt cx="347934" cy="310024"/>
          </a:xfrm>
          <a:solidFill>
            <a:schemeClr val="bg1"/>
          </a:solidFill>
        </p:grpSpPr>
        <p:sp>
          <p:nvSpPr>
            <p:cNvPr id="21" name="Google Shape;13160;p89">
              <a:extLst>
                <a:ext uri="{FF2B5EF4-FFF2-40B4-BE49-F238E27FC236}">
                  <a16:creationId xmlns:a16="http://schemas.microsoft.com/office/drawing/2014/main" id="{1B755DEE-D02C-4395-ABC6-337E5FB05CD2}"/>
                </a:ext>
              </a:extLst>
            </p:cNvPr>
            <p:cNvSpPr/>
            <p:nvPr/>
          </p:nvSpPr>
          <p:spPr>
            <a:xfrm>
              <a:off x="1367081" y="3067370"/>
              <a:ext cx="43257" cy="15565"/>
            </a:xfrm>
            <a:custGeom>
              <a:avLst/>
              <a:gdLst/>
              <a:ahLst/>
              <a:cxnLst/>
              <a:rect l="l" t="t" r="r" b="b"/>
              <a:pathLst>
                <a:path w="1359" h="48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8"/>
                    <a:pt x="1168" y="488"/>
                    <a:pt x="1191" y="488"/>
                  </a:cubicBezTo>
                  <a:cubicBezTo>
                    <a:pt x="1251" y="488"/>
                    <a:pt x="1310" y="465"/>
                    <a:pt x="1346" y="405"/>
                  </a:cubicBezTo>
                  <a:cubicBezTo>
                    <a:pt x="1358" y="322"/>
                    <a:pt x="1334" y="238"/>
                    <a:pt x="1251" y="191"/>
                  </a:cubicBezTo>
                  <a:cubicBezTo>
                    <a:pt x="882" y="12"/>
                    <a:pt x="19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161;p89">
              <a:extLst>
                <a:ext uri="{FF2B5EF4-FFF2-40B4-BE49-F238E27FC236}">
                  <a16:creationId xmlns:a16="http://schemas.microsoft.com/office/drawing/2014/main" id="{9CB0D52E-7F2D-428A-8353-6C8808064C48}"/>
                </a:ext>
              </a:extLst>
            </p:cNvPr>
            <p:cNvSpPr/>
            <p:nvPr/>
          </p:nvSpPr>
          <p:spPr>
            <a:xfrm>
              <a:off x="1350402" y="3170436"/>
              <a:ext cx="10663" cy="48541"/>
            </a:xfrm>
            <a:custGeom>
              <a:avLst/>
              <a:gdLst/>
              <a:ahLst/>
              <a:cxnLst/>
              <a:rect l="l" t="t" r="r" b="b"/>
              <a:pathLst>
                <a:path w="335" h="1525" extrusionOk="0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cubicBezTo>
                    <a:pt x="263" y="1525"/>
                    <a:pt x="334" y="1453"/>
                    <a:pt x="334" y="1358"/>
                  </a:cubicBezTo>
                  <a:lnTo>
                    <a:pt x="334" y="168"/>
                  </a:ln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162;p89">
              <a:extLst>
                <a:ext uri="{FF2B5EF4-FFF2-40B4-BE49-F238E27FC236}">
                  <a16:creationId xmlns:a16="http://schemas.microsoft.com/office/drawing/2014/main" id="{6E964356-4D71-4F45-8F7C-5BA1B29D86DE}"/>
                </a:ext>
              </a:extLst>
            </p:cNvPr>
            <p:cNvSpPr/>
            <p:nvPr/>
          </p:nvSpPr>
          <p:spPr>
            <a:xfrm>
              <a:off x="1327676" y="3040187"/>
              <a:ext cx="201643" cy="180317"/>
            </a:xfrm>
            <a:custGeom>
              <a:avLst/>
              <a:gdLst/>
              <a:ahLst/>
              <a:cxnLst/>
              <a:rect l="l" t="t" r="r" b="b"/>
              <a:pathLst>
                <a:path w="6335" h="5665" extrusionOk="0">
                  <a:moveTo>
                    <a:pt x="5894" y="628"/>
                  </a:moveTo>
                  <a:lnTo>
                    <a:pt x="5954" y="866"/>
                  </a:lnTo>
                  <a:cubicBezTo>
                    <a:pt x="5977" y="926"/>
                    <a:pt x="5966" y="997"/>
                    <a:pt x="5918" y="1045"/>
                  </a:cubicBezTo>
                  <a:lnTo>
                    <a:pt x="5823" y="1140"/>
                  </a:lnTo>
                  <a:lnTo>
                    <a:pt x="5596" y="914"/>
                  </a:lnTo>
                  <a:lnTo>
                    <a:pt x="5894" y="628"/>
                  </a:lnTo>
                  <a:close/>
                  <a:moveTo>
                    <a:pt x="2941" y="307"/>
                  </a:moveTo>
                  <a:lnTo>
                    <a:pt x="2941" y="961"/>
                  </a:lnTo>
                  <a:cubicBezTo>
                    <a:pt x="2941" y="1057"/>
                    <a:pt x="2906" y="1164"/>
                    <a:pt x="2870" y="1271"/>
                  </a:cubicBezTo>
                  <a:lnTo>
                    <a:pt x="2787" y="1438"/>
                  </a:lnTo>
                  <a:cubicBezTo>
                    <a:pt x="2775" y="1450"/>
                    <a:pt x="2775" y="1473"/>
                    <a:pt x="2775" y="1509"/>
                  </a:cubicBezTo>
                  <a:lnTo>
                    <a:pt x="2775" y="1854"/>
                  </a:lnTo>
                  <a:cubicBezTo>
                    <a:pt x="2775" y="2104"/>
                    <a:pt x="2667" y="2331"/>
                    <a:pt x="2513" y="2485"/>
                  </a:cubicBezTo>
                  <a:cubicBezTo>
                    <a:pt x="2363" y="2635"/>
                    <a:pt x="2165" y="2727"/>
                    <a:pt x="1954" y="2727"/>
                  </a:cubicBezTo>
                  <a:cubicBezTo>
                    <a:pt x="1930" y="2727"/>
                    <a:pt x="1906" y="2726"/>
                    <a:pt x="1882" y="2724"/>
                  </a:cubicBezTo>
                  <a:cubicBezTo>
                    <a:pt x="1417" y="2712"/>
                    <a:pt x="1048" y="2307"/>
                    <a:pt x="1048" y="1819"/>
                  </a:cubicBezTo>
                  <a:lnTo>
                    <a:pt x="1048" y="1521"/>
                  </a:lnTo>
                  <a:cubicBezTo>
                    <a:pt x="1048" y="1497"/>
                    <a:pt x="1048" y="1473"/>
                    <a:pt x="1036" y="1450"/>
                  </a:cubicBezTo>
                  <a:lnTo>
                    <a:pt x="929" y="1259"/>
                  </a:lnTo>
                  <a:cubicBezTo>
                    <a:pt x="905" y="1176"/>
                    <a:pt x="870" y="1104"/>
                    <a:pt x="870" y="1021"/>
                  </a:cubicBezTo>
                  <a:lnTo>
                    <a:pt x="870" y="997"/>
                  </a:lnTo>
                  <a:cubicBezTo>
                    <a:pt x="870" y="616"/>
                    <a:pt x="1179" y="307"/>
                    <a:pt x="1572" y="307"/>
                  </a:cubicBezTo>
                  <a:close/>
                  <a:moveTo>
                    <a:pt x="2275" y="2986"/>
                  </a:moveTo>
                  <a:cubicBezTo>
                    <a:pt x="2286" y="3045"/>
                    <a:pt x="2298" y="3081"/>
                    <a:pt x="2310" y="3117"/>
                  </a:cubicBezTo>
                  <a:lnTo>
                    <a:pt x="2167" y="3259"/>
                  </a:lnTo>
                  <a:cubicBezTo>
                    <a:pt x="2102" y="3325"/>
                    <a:pt x="2013" y="3358"/>
                    <a:pt x="1923" y="3358"/>
                  </a:cubicBezTo>
                  <a:cubicBezTo>
                    <a:pt x="1834" y="3358"/>
                    <a:pt x="1745" y="3325"/>
                    <a:pt x="1679" y="3259"/>
                  </a:cubicBezTo>
                  <a:lnTo>
                    <a:pt x="1536" y="3128"/>
                  </a:lnTo>
                  <a:cubicBezTo>
                    <a:pt x="1560" y="3081"/>
                    <a:pt x="1572" y="3045"/>
                    <a:pt x="1572" y="2986"/>
                  </a:cubicBezTo>
                  <a:cubicBezTo>
                    <a:pt x="1679" y="3009"/>
                    <a:pt x="1775" y="3045"/>
                    <a:pt x="1882" y="3045"/>
                  </a:cubicBezTo>
                  <a:lnTo>
                    <a:pt x="1917" y="3045"/>
                  </a:lnTo>
                  <a:cubicBezTo>
                    <a:pt x="2036" y="3045"/>
                    <a:pt x="2167" y="3021"/>
                    <a:pt x="2275" y="2986"/>
                  </a:cubicBezTo>
                  <a:close/>
                  <a:moveTo>
                    <a:pt x="6162" y="0"/>
                  </a:moveTo>
                  <a:cubicBezTo>
                    <a:pt x="6120" y="0"/>
                    <a:pt x="6079" y="15"/>
                    <a:pt x="6049" y="45"/>
                  </a:cubicBezTo>
                  <a:lnTo>
                    <a:pt x="2906" y="3021"/>
                  </a:lnTo>
                  <a:cubicBezTo>
                    <a:pt x="2882" y="3057"/>
                    <a:pt x="2834" y="3069"/>
                    <a:pt x="2787" y="3069"/>
                  </a:cubicBezTo>
                  <a:lnTo>
                    <a:pt x="2763" y="3069"/>
                  </a:lnTo>
                  <a:cubicBezTo>
                    <a:pt x="2656" y="3069"/>
                    <a:pt x="2584" y="2997"/>
                    <a:pt x="2584" y="2890"/>
                  </a:cubicBezTo>
                  <a:lnTo>
                    <a:pt x="2584" y="2843"/>
                  </a:lnTo>
                  <a:cubicBezTo>
                    <a:pt x="2644" y="2819"/>
                    <a:pt x="2679" y="2771"/>
                    <a:pt x="2727" y="2724"/>
                  </a:cubicBezTo>
                  <a:cubicBezTo>
                    <a:pt x="2965" y="2497"/>
                    <a:pt x="3084" y="2200"/>
                    <a:pt x="3084" y="1878"/>
                  </a:cubicBezTo>
                  <a:lnTo>
                    <a:pt x="3084" y="1581"/>
                  </a:lnTo>
                  <a:lnTo>
                    <a:pt x="3144" y="1450"/>
                  </a:lnTo>
                  <a:cubicBezTo>
                    <a:pt x="3215" y="1307"/>
                    <a:pt x="3251" y="1152"/>
                    <a:pt x="3251" y="997"/>
                  </a:cubicBezTo>
                  <a:lnTo>
                    <a:pt x="3251" y="176"/>
                  </a:lnTo>
                  <a:cubicBezTo>
                    <a:pt x="3251" y="92"/>
                    <a:pt x="3179" y="21"/>
                    <a:pt x="3084" y="21"/>
                  </a:cubicBezTo>
                  <a:lnTo>
                    <a:pt x="1548" y="21"/>
                  </a:lnTo>
                  <a:cubicBezTo>
                    <a:pt x="1001" y="21"/>
                    <a:pt x="536" y="461"/>
                    <a:pt x="536" y="1033"/>
                  </a:cubicBezTo>
                  <a:lnTo>
                    <a:pt x="536" y="1045"/>
                  </a:lnTo>
                  <a:cubicBezTo>
                    <a:pt x="536" y="1176"/>
                    <a:pt x="572" y="1295"/>
                    <a:pt x="632" y="1414"/>
                  </a:cubicBezTo>
                  <a:lnTo>
                    <a:pt x="703" y="1581"/>
                  </a:lnTo>
                  <a:lnTo>
                    <a:pt x="703" y="1831"/>
                  </a:lnTo>
                  <a:cubicBezTo>
                    <a:pt x="703" y="2247"/>
                    <a:pt x="917" y="2616"/>
                    <a:pt x="1215" y="2843"/>
                  </a:cubicBezTo>
                  <a:lnTo>
                    <a:pt x="1215" y="2997"/>
                  </a:lnTo>
                  <a:cubicBezTo>
                    <a:pt x="1215" y="3069"/>
                    <a:pt x="1155" y="3140"/>
                    <a:pt x="1072" y="3176"/>
                  </a:cubicBezTo>
                  <a:lnTo>
                    <a:pt x="501" y="3343"/>
                  </a:lnTo>
                  <a:cubicBezTo>
                    <a:pt x="215" y="3414"/>
                    <a:pt x="0" y="3676"/>
                    <a:pt x="0" y="3974"/>
                  </a:cubicBezTo>
                  <a:lnTo>
                    <a:pt x="0" y="5462"/>
                  </a:lnTo>
                  <a:cubicBezTo>
                    <a:pt x="0" y="5557"/>
                    <a:pt x="84" y="5629"/>
                    <a:pt x="167" y="5629"/>
                  </a:cubicBezTo>
                  <a:cubicBezTo>
                    <a:pt x="262" y="5629"/>
                    <a:pt x="334" y="5557"/>
                    <a:pt x="334" y="5462"/>
                  </a:cubicBezTo>
                  <a:lnTo>
                    <a:pt x="334" y="3974"/>
                  </a:lnTo>
                  <a:cubicBezTo>
                    <a:pt x="334" y="3831"/>
                    <a:pt x="441" y="3676"/>
                    <a:pt x="584" y="3640"/>
                  </a:cubicBezTo>
                  <a:lnTo>
                    <a:pt x="1167" y="3474"/>
                  </a:lnTo>
                  <a:cubicBezTo>
                    <a:pt x="1215" y="3450"/>
                    <a:pt x="1251" y="3438"/>
                    <a:pt x="1298" y="3414"/>
                  </a:cubicBezTo>
                  <a:lnTo>
                    <a:pt x="1405" y="3521"/>
                  </a:lnTo>
                  <a:cubicBezTo>
                    <a:pt x="1536" y="3652"/>
                    <a:pt x="1703" y="3712"/>
                    <a:pt x="1882" y="3712"/>
                  </a:cubicBezTo>
                  <a:cubicBezTo>
                    <a:pt x="2060" y="3712"/>
                    <a:pt x="2227" y="3652"/>
                    <a:pt x="2358" y="3521"/>
                  </a:cubicBezTo>
                  <a:lnTo>
                    <a:pt x="2501" y="3367"/>
                  </a:lnTo>
                  <a:cubicBezTo>
                    <a:pt x="2584" y="3402"/>
                    <a:pt x="2656" y="3426"/>
                    <a:pt x="2727" y="3426"/>
                  </a:cubicBezTo>
                  <a:lnTo>
                    <a:pt x="2763" y="3426"/>
                  </a:lnTo>
                  <a:cubicBezTo>
                    <a:pt x="2894" y="3426"/>
                    <a:pt x="3013" y="3378"/>
                    <a:pt x="3096" y="3295"/>
                  </a:cubicBezTo>
                  <a:lnTo>
                    <a:pt x="5334" y="1176"/>
                  </a:lnTo>
                  <a:lnTo>
                    <a:pt x="5561" y="1402"/>
                  </a:lnTo>
                  <a:lnTo>
                    <a:pt x="2965" y="3986"/>
                  </a:lnTo>
                  <a:cubicBezTo>
                    <a:pt x="2798" y="4152"/>
                    <a:pt x="2715" y="4367"/>
                    <a:pt x="2715" y="4581"/>
                  </a:cubicBezTo>
                  <a:lnTo>
                    <a:pt x="2715" y="5498"/>
                  </a:lnTo>
                  <a:cubicBezTo>
                    <a:pt x="2715" y="5581"/>
                    <a:pt x="2787" y="5664"/>
                    <a:pt x="2882" y="5664"/>
                  </a:cubicBezTo>
                  <a:cubicBezTo>
                    <a:pt x="2965" y="5664"/>
                    <a:pt x="3037" y="5581"/>
                    <a:pt x="3037" y="5498"/>
                  </a:cubicBezTo>
                  <a:lnTo>
                    <a:pt x="3037" y="4581"/>
                  </a:lnTo>
                  <a:cubicBezTo>
                    <a:pt x="3037" y="4450"/>
                    <a:pt x="3096" y="4319"/>
                    <a:pt x="3191" y="4212"/>
                  </a:cubicBezTo>
                  <a:lnTo>
                    <a:pt x="6096" y="1307"/>
                  </a:lnTo>
                  <a:cubicBezTo>
                    <a:pt x="6216" y="1200"/>
                    <a:pt x="6275" y="997"/>
                    <a:pt x="6227" y="831"/>
                  </a:cubicBezTo>
                  <a:lnTo>
                    <a:pt x="6168" y="378"/>
                  </a:lnTo>
                  <a:lnTo>
                    <a:pt x="6275" y="271"/>
                  </a:lnTo>
                  <a:cubicBezTo>
                    <a:pt x="6335" y="211"/>
                    <a:pt x="6335" y="104"/>
                    <a:pt x="6275" y="45"/>
                  </a:cubicBezTo>
                  <a:cubicBezTo>
                    <a:pt x="6245" y="15"/>
                    <a:pt x="6204" y="0"/>
                    <a:pt x="61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163;p89">
              <a:extLst>
                <a:ext uri="{FF2B5EF4-FFF2-40B4-BE49-F238E27FC236}">
                  <a16:creationId xmlns:a16="http://schemas.microsoft.com/office/drawing/2014/main" id="{30DFA2E1-6583-45DF-B68E-FE3684121A89}"/>
                </a:ext>
              </a:extLst>
            </p:cNvPr>
            <p:cNvSpPr/>
            <p:nvPr/>
          </p:nvSpPr>
          <p:spPr>
            <a:xfrm>
              <a:off x="1470179" y="2910480"/>
              <a:ext cx="205431" cy="173601"/>
            </a:xfrm>
            <a:custGeom>
              <a:avLst/>
              <a:gdLst/>
              <a:ahLst/>
              <a:cxnLst/>
              <a:rect l="l" t="t" r="r" b="b"/>
              <a:pathLst>
                <a:path w="6454" h="5454" extrusionOk="0"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lnTo>
                    <a:pt x="0" y="4822"/>
                  </a:lnTo>
                  <a:cubicBezTo>
                    <a:pt x="0" y="4917"/>
                    <a:pt x="72" y="4989"/>
                    <a:pt x="155" y="4989"/>
                  </a:cubicBezTo>
                  <a:cubicBezTo>
                    <a:pt x="250" y="4989"/>
                    <a:pt x="322" y="4917"/>
                    <a:pt x="322" y="4822"/>
                  </a:cubicBezTo>
                  <a:lnTo>
                    <a:pt x="322" y="512"/>
                  </a:lnTo>
                  <a:cubicBezTo>
                    <a:pt x="322" y="405"/>
                    <a:pt x="393" y="322"/>
                    <a:pt x="500" y="322"/>
                  </a:cubicBezTo>
                  <a:lnTo>
                    <a:pt x="5953" y="322"/>
                  </a:lnTo>
                  <a:cubicBezTo>
                    <a:pt x="6049" y="322"/>
                    <a:pt x="6132" y="405"/>
                    <a:pt x="6132" y="512"/>
                  </a:cubicBezTo>
                  <a:lnTo>
                    <a:pt x="6132" y="4941"/>
                  </a:lnTo>
                  <a:cubicBezTo>
                    <a:pt x="6132" y="5048"/>
                    <a:pt x="6049" y="5120"/>
                    <a:pt x="5953" y="5120"/>
                  </a:cubicBezTo>
                  <a:lnTo>
                    <a:pt x="2298" y="5120"/>
                  </a:lnTo>
                  <a:cubicBezTo>
                    <a:pt x="2215" y="5120"/>
                    <a:pt x="2131" y="5191"/>
                    <a:pt x="2131" y="5287"/>
                  </a:cubicBezTo>
                  <a:cubicBezTo>
                    <a:pt x="2131" y="5370"/>
                    <a:pt x="2215" y="5453"/>
                    <a:pt x="2298" y="5453"/>
                  </a:cubicBezTo>
                  <a:lnTo>
                    <a:pt x="5953" y="5453"/>
                  </a:lnTo>
                  <a:cubicBezTo>
                    <a:pt x="6227" y="5453"/>
                    <a:pt x="6453" y="5227"/>
                    <a:pt x="6453" y="4941"/>
                  </a:cubicBezTo>
                  <a:lnTo>
                    <a:pt x="6453" y="512"/>
                  </a:lnTo>
                  <a:cubicBezTo>
                    <a:pt x="6453" y="226"/>
                    <a:pt x="6215" y="0"/>
                    <a:pt x="5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164;p89">
              <a:extLst>
                <a:ext uri="{FF2B5EF4-FFF2-40B4-BE49-F238E27FC236}">
                  <a16:creationId xmlns:a16="http://schemas.microsoft.com/office/drawing/2014/main" id="{6CCE007B-7671-4EDD-B40E-154A06121210}"/>
                </a:ext>
              </a:extLst>
            </p:cNvPr>
            <p:cNvSpPr/>
            <p:nvPr/>
          </p:nvSpPr>
          <p:spPr>
            <a:xfrm>
              <a:off x="1497075" y="2942692"/>
              <a:ext cx="152370" cy="96668"/>
            </a:xfrm>
            <a:custGeom>
              <a:avLst/>
              <a:gdLst/>
              <a:ahLst/>
              <a:cxnLst/>
              <a:rect l="l" t="t" r="r" b="b"/>
              <a:pathLst>
                <a:path w="4787" h="3037" extrusionOk="0">
                  <a:moveTo>
                    <a:pt x="3751" y="0"/>
                  </a:moveTo>
                  <a:cubicBezTo>
                    <a:pt x="3656" y="0"/>
                    <a:pt x="3584" y="72"/>
                    <a:pt x="3584" y="167"/>
                  </a:cubicBezTo>
                  <a:cubicBezTo>
                    <a:pt x="3584" y="250"/>
                    <a:pt x="3656" y="334"/>
                    <a:pt x="3751" y="334"/>
                  </a:cubicBezTo>
                  <a:lnTo>
                    <a:pt x="4215" y="334"/>
                  </a:lnTo>
                  <a:lnTo>
                    <a:pt x="2465" y="2072"/>
                  </a:lnTo>
                  <a:lnTo>
                    <a:pt x="1727" y="1322"/>
                  </a:lnTo>
                  <a:cubicBezTo>
                    <a:pt x="1697" y="1292"/>
                    <a:pt x="1656" y="1277"/>
                    <a:pt x="1614" y="1277"/>
                  </a:cubicBezTo>
                  <a:cubicBezTo>
                    <a:pt x="1572" y="1277"/>
                    <a:pt x="1531" y="1292"/>
                    <a:pt x="1501" y="1322"/>
                  </a:cubicBezTo>
                  <a:lnTo>
                    <a:pt x="60" y="2774"/>
                  </a:lnTo>
                  <a:cubicBezTo>
                    <a:pt x="1" y="2834"/>
                    <a:pt x="1" y="2929"/>
                    <a:pt x="60" y="2989"/>
                  </a:cubicBezTo>
                  <a:cubicBezTo>
                    <a:pt x="84" y="3024"/>
                    <a:pt x="132" y="3036"/>
                    <a:pt x="179" y="3036"/>
                  </a:cubicBezTo>
                  <a:cubicBezTo>
                    <a:pt x="227" y="3036"/>
                    <a:pt x="251" y="3024"/>
                    <a:pt x="298" y="2989"/>
                  </a:cubicBezTo>
                  <a:lnTo>
                    <a:pt x="1632" y="1655"/>
                  </a:lnTo>
                  <a:lnTo>
                    <a:pt x="2382" y="2393"/>
                  </a:lnTo>
                  <a:cubicBezTo>
                    <a:pt x="2412" y="2423"/>
                    <a:pt x="2453" y="2438"/>
                    <a:pt x="2495" y="2438"/>
                  </a:cubicBezTo>
                  <a:cubicBezTo>
                    <a:pt x="2537" y="2438"/>
                    <a:pt x="2578" y="2423"/>
                    <a:pt x="2608" y="2393"/>
                  </a:cubicBezTo>
                  <a:lnTo>
                    <a:pt x="4465" y="536"/>
                  </a:lnTo>
                  <a:lnTo>
                    <a:pt x="4465" y="1000"/>
                  </a:lnTo>
                  <a:cubicBezTo>
                    <a:pt x="4465" y="1084"/>
                    <a:pt x="4537" y="1167"/>
                    <a:pt x="4632" y="1167"/>
                  </a:cubicBezTo>
                  <a:cubicBezTo>
                    <a:pt x="4715" y="1167"/>
                    <a:pt x="4787" y="1084"/>
                    <a:pt x="4787" y="1000"/>
                  </a:cubicBezTo>
                  <a:lnTo>
                    <a:pt x="4787" y="155"/>
                  </a:lnTo>
                  <a:cubicBezTo>
                    <a:pt x="4751" y="72"/>
                    <a:pt x="4692" y="0"/>
                    <a:pt x="4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1674;p86">
            <a:extLst>
              <a:ext uri="{FF2B5EF4-FFF2-40B4-BE49-F238E27FC236}">
                <a16:creationId xmlns:a16="http://schemas.microsoft.com/office/drawing/2014/main" id="{2EB918C4-5A2D-4E6D-8FB8-53593C889FB5}"/>
              </a:ext>
            </a:extLst>
          </p:cNvPr>
          <p:cNvGrpSpPr/>
          <p:nvPr/>
        </p:nvGrpSpPr>
        <p:grpSpPr>
          <a:xfrm>
            <a:off x="7411226" y="7972810"/>
            <a:ext cx="2650714" cy="2448929"/>
            <a:chOff x="2633105" y="2431859"/>
            <a:chExt cx="363243" cy="328585"/>
          </a:xfrm>
          <a:solidFill>
            <a:schemeClr val="bg1"/>
          </a:solidFill>
        </p:grpSpPr>
        <p:sp>
          <p:nvSpPr>
            <p:cNvPr id="27" name="Google Shape;11675;p86">
              <a:extLst>
                <a:ext uri="{FF2B5EF4-FFF2-40B4-BE49-F238E27FC236}">
                  <a16:creationId xmlns:a16="http://schemas.microsoft.com/office/drawing/2014/main" id="{AD153043-0CC5-4167-8D30-E8C925EE3AE4}"/>
                </a:ext>
              </a:extLst>
            </p:cNvPr>
            <p:cNvSpPr/>
            <p:nvPr/>
          </p:nvSpPr>
          <p:spPr>
            <a:xfrm>
              <a:off x="2633105" y="2498260"/>
              <a:ext cx="250462" cy="262184"/>
            </a:xfrm>
            <a:custGeom>
              <a:avLst/>
              <a:gdLst/>
              <a:ahLst/>
              <a:cxnLst/>
              <a:rect l="l" t="t" r="r" b="b"/>
              <a:pathLst>
                <a:path w="7906" h="8276" extrusionOk="0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676;p86">
              <a:extLst>
                <a:ext uri="{FF2B5EF4-FFF2-40B4-BE49-F238E27FC236}">
                  <a16:creationId xmlns:a16="http://schemas.microsoft.com/office/drawing/2014/main" id="{2896C272-79BE-4629-85CA-D37BC4F43D21}"/>
                </a:ext>
              </a:extLst>
            </p:cNvPr>
            <p:cNvSpPr/>
            <p:nvPr/>
          </p:nvSpPr>
          <p:spPr>
            <a:xfrm>
              <a:off x="2772655" y="2680800"/>
              <a:ext cx="38491" cy="10613"/>
            </a:xfrm>
            <a:custGeom>
              <a:avLst/>
              <a:gdLst/>
              <a:ahLst/>
              <a:cxnLst/>
              <a:rect l="l" t="t" r="r" b="b"/>
              <a:pathLst>
                <a:path w="1215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677;p86">
              <a:extLst>
                <a:ext uri="{FF2B5EF4-FFF2-40B4-BE49-F238E27FC236}">
                  <a16:creationId xmlns:a16="http://schemas.microsoft.com/office/drawing/2014/main" id="{207A0B73-64ED-45B2-9A72-7B64BD58A453}"/>
                </a:ext>
              </a:extLst>
            </p:cNvPr>
            <p:cNvSpPr/>
            <p:nvPr/>
          </p:nvSpPr>
          <p:spPr>
            <a:xfrm>
              <a:off x="272928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678;p86">
              <a:extLst>
                <a:ext uri="{FF2B5EF4-FFF2-40B4-BE49-F238E27FC236}">
                  <a16:creationId xmlns:a16="http://schemas.microsoft.com/office/drawing/2014/main" id="{E2BF32DF-E9E6-4C1A-8D57-31D50C32EE75}"/>
                </a:ext>
              </a:extLst>
            </p:cNvPr>
            <p:cNvSpPr/>
            <p:nvPr/>
          </p:nvSpPr>
          <p:spPr>
            <a:xfrm>
              <a:off x="2774176" y="2583131"/>
              <a:ext cx="35482" cy="35862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679;p86">
              <a:extLst>
                <a:ext uri="{FF2B5EF4-FFF2-40B4-BE49-F238E27FC236}">
                  <a16:creationId xmlns:a16="http://schemas.microsoft.com/office/drawing/2014/main" id="{64C66991-7F36-48E7-9683-B5F85CD18A52}"/>
                </a:ext>
              </a:extLst>
            </p:cNvPr>
            <p:cNvSpPr/>
            <p:nvPr/>
          </p:nvSpPr>
          <p:spPr>
            <a:xfrm>
              <a:off x="281792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680;p86">
              <a:extLst>
                <a:ext uri="{FF2B5EF4-FFF2-40B4-BE49-F238E27FC236}">
                  <a16:creationId xmlns:a16="http://schemas.microsoft.com/office/drawing/2014/main" id="{3E687420-D9C5-431A-94B3-DAC6F782A7D5}"/>
                </a:ext>
              </a:extLst>
            </p:cNvPr>
            <p:cNvSpPr/>
            <p:nvPr/>
          </p:nvSpPr>
          <p:spPr>
            <a:xfrm>
              <a:off x="2653475" y="2431859"/>
              <a:ext cx="342873" cy="275394"/>
            </a:xfrm>
            <a:custGeom>
              <a:avLst/>
              <a:gdLst/>
              <a:ahLst/>
              <a:cxnLst/>
              <a:rect l="l" t="t" r="r" b="b"/>
              <a:pathLst>
                <a:path w="10823" h="8693" extrusionOk="0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681;p86">
              <a:extLst>
                <a:ext uri="{FF2B5EF4-FFF2-40B4-BE49-F238E27FC236}">
                  <a16:creationId xmlns:a16="http://schemas.microsoft.com/office/drawing/2014/main" id="{09919093-D940-4727-B93F-224FC3D9654E}"/>
                </a:ext>
              </a:extLst>
            </p:cNvPr>
            <p:cNvSpPr/>
            <p:nvPr/>
          </p:nvSpPr>
          <p:spPr>
            <a:xfrm>
              <a:off x="2881286" y="2460529"/>
              <a:ext cx="87532" cy="87912"/>
            </a:xfrm>
            <a:custGeom>
              <a:avLst/>
              <a:gdLst/>
              <a:ahLst/>
              <a:cxnLst/>
              <a:rect l="l" t="t" r="r" b="b"/>
              <a:pathLst>
                <a:path w="2763" h="2775" extrusionOk="0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682;p86">
              <a:extLst>
                <a:ext uri="{FF2B5EF4-FFF2-40B4-BE49-F238E27FC236}">
                  <a16:creationId xmlns:a16="http://schemas.microsoft.com/office/drawing/2014/main" id="{9E73351A-F068-4B2B-9B1E-5D8F171B5469}"/>
                </a:ext>
              </a:extLst>
            </p:cNvPr>
            <p:cNvSpPr/>
            <p:nvPr/>
          </p:nvSpPr>
          <p:spPr>
            <a:xfrm>
              <a:off x="2908436" y="2488059"/>
              <a:ext cx="33612" cy="33993"/>
            </a:xfrm>
            <a:custGeom>
              <a:avLst/>
              <a:gdLst/>
              <a:ahLst/>
              <a:cxnLst/>
              <a:rect l="l" t="t" r="r" b="b"/>
              <a:pathLst>
                <a:path w="1061" h="1073" extrusionOk="0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1019;p85">
            <a:extLst>
              <a:ext uri="{FF2B5EF4-FFF2-40B4-BE49-F238E27FC236}">
                <a16:creationId xmlns:a16="http://schemas.microsoft.com/office/drawing/2014/main" id="{DEC00B41-AE9B-431A-9088-6F4FC56995C4}"/>
              </a:ext>
            </a:extLst>
          </p:cNvPr>
          <p:cNvGrpSpPr/>
          <p:nvPr/>
        </p:nvGrpSpPr>
        <p:grpSpPr>
          <a:xfrm>
            <a:off x="4878550" y="3802712"/>
            <a:ext cx="3008073" cy="2206895"/>
            <a:chOff x="5331913" y="3413947"/>
            <a:chExt cx="347143" cy="254684"/>
          </a:xfrm>
          <a:solidFill>
            <a:schemeClr val="bg1"/>
          </a:solidFill>
        </p:grpSpPr>
        <p:sp>
          <p:nvSpPr>
            <p:cNvPr id="36" name="Google Shape;11020;p85">
              <a:extLst>
                <a:ext uri="{FF2B5EF4-FFF2-40B4-BE49-F238E27FC236}">
                  <a16:creationId xmlns:a16="http://schemas.microsoft.com/office/drawing/2014/main" id="{4DF9631E-416F-499E-B94E-28CA9BF764EB}"/>
                </a:ext>
              </a:extLst>
            </p:cNvPr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021;p85">
              <a:extLst>
                <a:ext uri="{FF2B5EF4-FFF2-40B4-BE49-F238E27FC236}">
                  <a16:creationId xmlns:a16="http://schemas.microsoft.com/office/drawing/2014/main" id="{B9A80846-3D7F-4D28-A11E-68822FC91B73}"/>
                </a:ext>
              </a:extLst>
            </p:cNvPr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022;p85">
              <a:extLst>
                <a:ext uri="{FF2B5EF4-FFF2-40B4-BE49-F238E27FC236}">
                  <a16:creationId xmlns:a16="http://schemas.microsoft.com/office/drawing/2014/main" id="{5AF6E6C1-8CD2-4FD5-AEEA-F09E247072BA}"/>
                </a:ext>
              </a:extLst>
            </p:cNvPr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023;p85">
              <a:extLst>
                <a:ext uri="{FF2B5EF4-FFF2-40B4-BE49-F238E27FC236}">
                  <a16:creationId xmlns:a16="http://schemas.microsoft.com/office/drawing/2014/main" id="{32869730-060D-4544-9004-6DDCC346DD68}"/>
                </a:ext>
              </a:extLst>
            </p:cNvPr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024;p85">
              <a:extLst>
                <a:ext uri="{FF2B5EF4-FFF2-40B4-BE49-F238E27FC236}">
                  <a16:creationId xmlns:a16="http://schemas.microsoft.com/office/drawing/2014/main" id="{D79BCBA7-769B-47F8-BD92-3A23ED323764}"/>
                </a:ext>
              </a:extLst>
            </p:cNvPr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025;p85">
              <a:extLst>
                <a:ext uri="{FF2B5EF4-FFF2-40B4-BE49-F238E27FC236}">
                  <a16:creationId xmlns:a16="http://schemas.microsoft.com/office/drawing/2014/main" id="{71C7DF58-4154-4CF8-A5B8-1319182A22E8}"/>
                </a:ext>
              </a:extLst>
            </p:cNvPr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1026;p85">
            <a:extLst>
              <a:ext uri="{FF2B5EF4-FFF2-40B4-BE49-F238E27FC236}">
                <a16:creationId xmlns:a16="http://schemas.microsoft.com/office/drawing/2014/main" id="{F0818C85-23CE-4625-AD08-21F8011853C5}"/>
              </a:ext>
            </a:extLst>
          </p:cNvPr>
          <p:cNvGrpSpPr/>
          <p:nvPr/>
        </p:nvGrpSpPr>
        <p:grpSpPr>
          <a:xfrm>
            <a:off x="1765303" y="3707714"/>
            <a:ext cx="3001453" cy="2292109"/>
            <a:chOff x="5776798" y="3409778"/>
            <a:chExt cx="346379" cy="264518"/>
          </a:xfrm>
          <a:solidFill>
            <a:schemeClr val="bg1"/>
          </a:solidFill>
        </p:grpSpPr>
        <p:sp>
          <p:nvSpPr>
            <p:cNvPr id="43" name="Google Shape;11027;p85">
              <a:extLst>
                <a:ext uri="{FF2B5EF4-FFF2-40B4-BE49-F238E27FC236}">
                  <a16:creationId xmlns:a16="http://schemas.microsoft.com/office/drawing/2014/main" id="{A3B12CDE-B28A-4519-8637-699471738CDB}"/>
                </a:ext>
              </a:extLst>
            </p:cNvPr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028;p85">
              <a:extLst>
                <a:ext uri="{FF2B5EF4-FFF2-40B4-BE49-F238E27FC236}">
                  <a16:creationId xmlns:a16="http://schemas.microsoft.com/office/drawing/2014/main" id="{5199E00D-8235-4FB6-BD33-E82D9D69F1F7}"/>
                </a:ext>
              </a:extLst>
            </p:cNvPr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029;p85">
              <a:extLst>
                <a:ext uri="{FF2B5EF4-FFF2-40B4-BE49-F238E27FC236}">
                  <a16:creationId xmlns:a16="http://schemas.microsoft.com/office/drawing/2014/main" id="{F6689070-D878-4F41-B24E-712D8A0D3D9C}"/>
                </a:ext>
              </a:extLst>
            </p:cNvPr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030;p85">
              <a:extLst>
                <a:ext uri="{FF2B5EF4-FFF2-40B4-BE49-F238E27FC236}">
                  <a16:creationId xmlns:a16="http://schemas.microsoft.com/office/drawing/2014/main" id="{DF74581C-3C00-48E7-8C4A-57119325334E}"/>
                </a:ext>
              </a:extLst>
            </p:cNvPr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031;p85">
              <a:extLst>
                <a:ext uri="{FF2B5EF4-FFF2-40B4-BE49-F238E27FC236}">
                  <a16:creationId xmlns:a16="http://schemas.microsoft.com/office/drawing/2014/main" id="{A9914488-FED5-4F43-B4C1-876F327CFBF3}"/>
                </a:ext>
              </a:extLst>
            </p:cNvPr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032;p85">
              <a:extLst>
                <a:ext uri="{FF2B5EF4-FFF2-40B4-BE49-F238E27FC236}">
                  <a16:creationId xmlns:a16="http://schemas.microsoft.com/office/drawing/2014/main" id="{8A06C64A-3AD2-4B23-8A0E-8A76D457935B}"/>
                </a:ext>
              </a:extLst>
            </p:cNvPr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angle 17">
            <a:extLst>
              <a:ext uri="{FF2B5EF4-FFF2-40B4-BE49-F238E27FC236}">
                <a16:creationId xmlns:a16="http://schemas.microsoft.com/office/drawing/2014/main" id="{B10611CD-B89A-4EBF-A3B1-E295D8597ED0}"/>
              </a:ext>
            </a:extLst>
          </p:cNvPr>
          <p:cNvSpPr/>
          <p:nvPr/>
        </p:nvSpPr>
        <p:spPr>
          <a:xfrm>
            <a:off x="1286299" y="6328654"/>
            <a:ext cx="731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868"/>
              </a:buClr>
              <a:buSzPts val="2800"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158,597 </a:t>
            </a:r>
            <a:r>
              <a:rPr lang="en-US" sz="3200" kern="1200" err="1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Participaciones</a:t>
            </a:r>
            <a:r>
              <a:rPr lang="en-US" sz="3200" kern="1200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  (94.5%)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868"/>
              </a:buClr>
              <a:buSzPts val="2800"/>
              <a:buFontTx/>
              <a:buNone/>
              <a:tabLst/>
              <a:defRPr/>
            </a:pPr>
            <a:endParaRPr kumimoji="0" lang="en-US" sz="320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6DF9858D-9964-4E7A-BFF3-C03189B2E44A}"/>
              </a:ext>
            </a:extLst>
          </p:cNvPr>
          <p:cNvSpPr/>
          <p:nvPr/>
        </p:nvSpPr>
        <p:spPr>
          <a:xfrm>
            <a:off x="519711" y="10736160"/>
            <a:ext cx="2812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>
                <a:srgbClr val="233868"/>
              </a:buClr>
              <a:buSzPts val="2800"/>
              <a:defRPr/>
            </a:pPr>
            <a:r>
              <a:rPr lang="en-US" sz="3200" kern="1200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47% </a:t>
            </a:r>
          </a:p>
          <a:p>
            <a:pPr algn="ctr" defTabSz="457200">
              <a:buClr>
                <a:srgbClr val="233868"/>
              </a:buClr>
              <a:buSzPts val="2800"/>
              <a:defRPr/>
            </a:pPr>
            <a:r>
              <a:rPr lang="en-US" sz="3200" kern="1200" err="1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Presencial</a:t>
            </a:r>
            <a:endParaRPr lang="en-US" sz="3200" kern="1200">
              <a:solidFill>
                <a:schemeClr val="bg2"/>
              </a:solidFill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2AF0DFB5-03F6-4368-9F5D-09D1D4C42E49}"/>
              </a:ext>
            </a:extLst>
          </p:cNvPr>
          <p:cNvSpPr/>
          <p:nvPr/>
        </p:nvSpPr>
        <p:spPr>
          <a:xfrm>
            <a:off x="3226397" y="10736160"/>
            <a:ext cx="4637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>
                <a:srgbClr val="233868"/>
              </a:buClr>
              <a:buSzPts val="2800"/>
              <a:defRPr/>
            </a:pPr>
            <a:r>
              <a:rPr lang="en-US" sz="3200" kern="1200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47% </a:t>
            </a:r>
          </a:p>
          <a:p>
            <a:pPr algn="ctr" defTabSz="457200">
              <a:buClr>
                <a:srgbClr val="233868"/>
              </a:buClr>
              <a:buSzPts val="2800"/>
              <a:defRPr/>
            </a:pPr>
            <a:r>
              <a:rPr lang="en-US" sz="3200" kern="1200" err="1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Herramientas</a:t>
            </a:r>
            <a:r>
              <a:rPr lang="en-US" sz="3200" kern="1200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 </a:t>
            </a:r>
            <a:r>
              <a:rPr lang="en-US" sz="3200" kern="1200" err="1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tecnológicas</a:t>
            </a:r>
            <a:endParaRPr lang="en-US" sz="3200" kern="1200">
              <a:solidFill>
                <a:schemeClr val="bg2"/>
              </a:solidFill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id="{A220486B-9E86-407C-B024-69C7838F3C95}"/>
              </a:ext>
            </a:extLst>
          </p:cNvPr>
          <p:cNvSpPr/>
          <p:nvPr/>
        </p:nvSpPr>
        <p:spPr>
          <a:xfrm>
            <a:off x="6628651" y="10736160"/>
            <a:ext cx="37940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>
                <a:srgbClr val="233868"/>
              </a:buClr>
              <a:buSzPts val="2800"/>
              <a:defRPr/>
            </a:pPr>
            <a:r>
              <a:rPr lang="en-US" sz="3200" kern="1200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6% </a:t>
            </a:r>
          </a:p>
          <a:p>
            <a:pPr algn="ctr" defTabSz="457200">
              <a:buClr>
                <a:srgbClr val="233868"/>
              </a:buClr>
              <a:buSzPts val="2800"/>
              <a:defRPr/>
            </a:pPr>
            <a:r>
              <a:rPr lang="en-US" sz="3200" kern="1200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Virtual</a:t>
            </a:r>
          </a:p>
        </p:txBody>
      </p:sp>
      <p:sp>
        <p:nvSpPr>
          <p:cNvPr id="53" name="Rectangle 17">
            <a:extLst>
              <a:ext uri="{FF2B5EF4-FFF2-40B4-BE49-F238E27FC236}">
                <a16:creationId xmlns:a16="http://schemas.microsoft.com/office/drawing/2014/main" id="{7BDBD41B-07D3-4665-80C8-76DAACF44B9B}"/>
              </a:ext>
            </a:extLst>
          </p:cNvPr>
          <p:cNvSpPr/>
          <p:nvPr/>
        </p:nvSpPr>
        <p:spPr>
          <a:xfrm>
            <a:off x="16373568" y="10736660"/>
            <a:ext cx="3610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457200" eaLnBrk="1" fontAlgn="auto" latinLnBrk="0" hangingPunct="1">
              <a:buClr>
                <a:srgbClr val="233868"/>
              </a:buClr>
              <a:buSzPts val="2800"/>
              <a:buFont typeface="Arial"/>
              <a:buNone/>
              <a:tabLst/>
              <a:defRPr/>
            </a:pPr>
            <a:r>
              <a:rPr lang="en-US" sz="3200" kern="1200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51% </a:t>
            </a:r>
          </a:p>
          <a:p>
            <a:pPr marL="0" lvl="0" indent="0" algn="ctr" defTabSz="457200" eaLnBrk="1" fontAlgn="auto" latinLnBrk="0" hangingPunct="1">
              <a:buClr>
                <a:srgbClr val="233868"/>
              </a:buClr>
              <a:buSzPts val="2800"/>
              <a:buFont typeface="Arial"/>
              <a:buNone/>
              <a:tabLst/>
              <a:defRPr/>
            </a:pPr>
            <a:r>
              <a:rPr lang="en-US" sz="3200" kern="1200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Hombres</a:t>
            </a: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83B26BDF-38EE-4C77-8DB3-051352C3E012}"/>
              </a:ext>
            </a:extLst>
          </p:cNvPr>
          <p:cNvSpPr/>
          <p:nvPr/>
        </p:nvSpPr>
        <p:spPr>
          <a:xfrm>
            <a:off x="19225168" y="10723154"/>
            <a:ext cx="4474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>
                <a:srgbClr val="233868"/>
              </a:buClr>
              <a:buSzPts val="2800"/>
              <a:defRPr/>
            </a:pPr>
            <a:r>
              <a:rPr lang="en-US" sz="3200" kern="1200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49% </a:t>
            </a:r>
          </a:p>
          <a:p>
            <a:pPr algn="ctr" defTabSz="457200">
              <a:buClr>
                <a:srgbClr val="233868"/>
              </a:buClr>
              <a:buSzPts val="2800"/>
              <a:defRPr/>
            </a:pPr>
            <a:r>
              <a:rPr lang="en-US" sz="3200" kern="1200" err="1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Mujeres</a:t>
            </a:r>
            <a:endParaRPr lang="en-US" sz="3200" kern="1200">
              <a:solidFill>
                <a:schemeClr val="bg2"/>
              </a:solidFill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2A255ED3-9786-4FD4-B63F-FF78C52D8FD1}"/>
              </a:ext>
            </a:extLst>
          </p:cNvPr>
          <p:cNvSpPr/>
          <p:nvPr/>
        </p:nvSpPr>
        <p:spPr>
          <a:xfrm>
            <a:off x="14450868" y="6178597"/>
            <a:ext cx="11552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>
                <a:srgbClr val="233868"/>
              </a:buClr>
              <a:buSzPts val="2800"/>
              <a:defRPr/>
            </a:pPr>
            <a:r>
              <a:rPr lang="en-US" sz="3200" kern="1200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$17.6 </a:t>
            </a:r>
            <a:r>
              <a:rPr lang="en-US" sz="3200" kern="1200" err="1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Millones</a:t>
            </a:r>
            <a:r>
              <a:rPr lang="en-US" sz="3200" kern="1200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 </a:t>
            </a:r>
            <a:r>
              <a:rPr lang="en-US" sz="3200" kern="1200" err="1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Inversión</a:t>
            </a:r>
            <a:r>
              <a:rPr lang="en-US" sz="3200" kern="1200">
                <a:solidFill>
                  <a:schemeClr val="bg2"/>
                </a:solidFill>
                <a:latin typeface="Montserrat Medium" panose="00000600000000000000" pitchFamily="2" charset="0"/>
                <a:ea typeface="+mn-ea"/>
                <a:cs typeface="+mn-cs"/>
              </a:rPr>
              <a:t>  (86.6%)</a:t>
            </a:r>
          </a:p>
        </p:txBody>
      </p:sp>
      <p:grpSp>
        <p:nvGrpSpPr>
          <p:cNvPr id="56" name="Google Shape;9907;p83">
            <a:extLst>
              <a:ext uri="{FF2B5EF4-FFF2-40B4-BE49-F238E27FC236}">
                <a16:creationId xmlns:a16="http://schemas.microsoft.com/office/drawing/2014/main" id="{F9D26AED-232E-4323-8163-FC04170F4072}"/>
              </a:ext>
            </a:extLst>
          </p:cNvPr>
          <p:cNvGrpSpPr/>
          <p:nvPr/>
        </p:nvGrpSpPr>
        <p:grpSpPr>
          <a:xfrm>
            <a:off x="17557875" y="4200621"/>
            <a:ext cx="2253864" cy="1574537"/>
            <a:chOff x="6849393" y="3733994"/>
            <a:chExt cx="355053" cy="248038"/>
          </a:xfrm>
          <a:solidFill>
            <a:schemeClr val="bg1"/>
          </a:solidFill>
        </p:grpSpPr>
        <p:sp>
          <p:nvSpPr>
            <p:cNvPr id="57" name="Google Shape;9908;p83">
              <a:extLst>
                <a:ext uri="{FF2B5EF4-FFF2-40B4-BE49-F238E27FC236}">
                  <a16:creationId xmlns:a16="http://schemas.microsoft.com/office/drawing/2014/main" id="{0FF913A5-D07D-4129-BB81-B71E9CD5A423}"/>
                </a:ext>
              </a:extLst>
            </p:cNvPr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909;p83">
              <a:extLst>
                <a:ext uri="{FF2B5EF4-FFF2-40B4-BE49-F238E27FC236}">
                  <a16:creationId xmlns:a16="http://schemas.microsoft.com/office/drawing/2014/main" id="{E3B1D398-E5EF-4974-AE98-B21AD00A469C}"/>
                </a:ext>
              </a:extLst>
            </p:cNvPr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910;p83">
              <a:extLst>
                <a:ext uri="{FF2B5EF4-FFF2-40B4-BE49-F238E27FC236}">
                  <a16:creationId xmlns:a16="http://schemas.microsoft.com/office/drawing/2014/main" id="{ADA82D22-8533-4134-826D-A8928F31667D}"/>
                </a:ext>
              </a:extLst>
            </p:cNvPr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911;p83">
              <a:extLst>
                <a:ext uri="{FF2B5EF4-FFF2-40B4-BE49-F238E27FC236}">
                  <a16:creationId xmlns:a16="http://schemas.microsoft.com/office/drawing/2014/main" id="{66A068AD-EDA7-46E9-B60F-AC986C674C4E}"/>
                </a:ext>
              </a:extLst>
            </p:cNvPr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912;p83">
              <a:extLst>
                <a:ext uri="{FF2B5EF4-FFF2-40B4-BE49-F238E27FC236}">
                  <a16:creationId xmlns:a16="http://schemas.microsoft.com/office/drawing/2014/main" id="{7AC747E0-572B-4D53-AE77-A940FFF2F20A}"/>
                </a:ext>
              </a:extLst>
            </p:cNvPr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916;p66">
            <a:extLst>
              <a:ext uri="{FF2B5EF4-FFF2-40B4-BE49-F238E27FC236}">
                <a16:creationId xmlns:a16="http://schemas.microsoft.com/office/drawing/2014/main" id="{A805D043-C169-46BA-BDA5-09AEA400313F}"/>
              </a:ext>
            </a:extLst>
          </p:cNvPr>
          <p:cNvSpPr txBox="1">
            <a:spLocks/>
          </p:cNvSpPr>
          <p:nvPr/>
        </p:nvSpPr>
        <p:spPr>
          <a:xfrm>
            <a:off x="1121799" y="995198"/>
            <a:ext cx="22577424" cy="1696027"/>
          </a:xfrm>
          <a:prstGeom prst="rect">
            <a:avLst/>
          </a:prstGeom>
        </p:spPr>
        <p:txBody>
          <a:bodyPr spcFirstLastPara="1" wrap="square" lIns="243737" tIns="243737" rIns="243737" bIns="24373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7200" b="1" i="1">
                <a:solidFill>
                  <a:schemeClr val="bg1"/>
                </a:solidFill>
                <a:latin typeface="Montserrat Black" panose="00000A00000000000000" pitchFamily="2" charset="0"/>
              </a:rPr>
              <a:t>Cifras INSAFORP 1° Semestre 2022</a:t>
            </a:r>
            <a:br>
              <a:rPr lang="es-MX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 Light" pitchFamily="2" charset="0"/>
              </a:rPr>
            </a:br>
            <a:endParaRPr lang="es-MX" sz="54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cxnSp>
        <p:nvCxnSpPr>
          <p:cNvPr id="63" name="Conector: angular 62">
            <a:extLst>
              <a:ext uri="{FF2B5EF4-FFF2-40B4-BE49-F238E27FC236}">
                <a16:creationId xmlns:a16="http://schemas.microsoft.com/office/drawing/2014/main" id="{CADE6210-29F1-441D-B261-38A8F49AC3F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168912" y="7817133"/>
            <a:ext cx="2203588" cy="1818461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: angular 63">
            <a:extLst>
              <a:ext uri="{FF2B5EF4-FFF2-40B4-BE49-F238E27FC236}">
                <a16:creationId xmlns:a16="http://schemas.microsoft.com/office/drawing/2014/main" id="{45027277-7FEC-43CD-8D87-DE290BC2258F}"/>
              </a:ext>
            </a:extLst>
          </p:cNvPr>
          <p:cNvCxnSpPr>
            <a:cxnSpLocks/>
          </p:cNvCxnSpPr>
          <p:nvPr/>
        </p:nvCxnSpPr>
        <p:spPr>
          <a:xfrm rot="5400000">
            <a:off x="10614142" y="8228712"/>
            <a:ext cx="2344926" cy="842993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: angular 64">
            <a:extLst>
              <a:ext uri="{FF2B5EF4-FFF2-40B4-BE49-F238E27FC236}">
                <a16:creationId xmlns:a16="http://schemas.microsoft.com/office/drawing/2014/main" id="{E9CA980F-B543-4A7B-874B-B6F49FC66C7F}"/>
              </a:ext>
            </a:extLst>
          </p:cNvPr>
          <p:cNvCxnSpPr>
            <a:cxnSpLocks/>
          </p:cNvCxnSpPr>
          <p:nvPr/>
        </p:nvCxnSpPr>
        <p:spPr>
          <a:xfrm flipV="1">
            <a:off x="14305935" y="6622918"/>
            <a:ext cx="2094271" cy="966397"/>
          </a:xfrm>
          <a:prstGeom prst="bentConnector3">
            <a:avLst>
              <a:gd name="adj1" fmla="val 64085"/>
            </a:avLst>
          </a:prstGeom>
          <a:ln w="508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ector: angular 65">
            <a:extLst>
              <a:ext uri="{FF2B5EF4-FFF2-40B4-BE49-F238E27FC236}">
                <a16:creationId xmlns:a16="http://schemas.microsoft.com/office/drawing/2014/main" id="{900D791E-C2E0-4A1C-8AC3-73C9B8631395}"/>
              </a:ext>
            </a:extLst>
          </p:cNvPr>
          <p:cNvCxnSpPr>
            <a:cxnSpLocks/>
          </p:cNvCxnSpPr>
          <p:nvPr/>
        </p:nvCxnSpPr>
        <p:spPr>
          <a:xfrm rot="10800000">
            <a:off x="8697163" y="6622918"/>
            <a:ext cx="2509283" cy="854825"/>
          </a:xfrm>
          <a:prstGeom prst="bentConnector3">
            <a:avLst>
              <a:gd name="adj1" fmla="val 73510"/>
            </a:avLst>
          </a:prstGeom>
          <a:ln w="508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7" name="Google Shape;9907;p83">
            <a:extLst>
              <a:ext uri="{FF2B5EF4-FFF2-40B4-BE49-F238E27FC236}">
                <a16:creationId xmlns:a16="http://schemas.microsoft.com/office/drawing/2014/main" id="{52D2C737-98E7-40CA-B2C7-4647A87D1AB1}"/>
              </a:ext>
            </a:extLst>
          </p:cNvPr>
          <p:cNvGrpSpPr/>
          <p:nvPr/>
        </p:nvGrpSpPr>
        <p:grpSpPr>
          <a:xfrm>
            <a:off x="20075808" y="4200621"/>
            <a:ext cx="2253864" cy="1574537"/>
            <a:chOff x="6849393" y="3733994"/>
            <a:chExt cx="355053" cy="248038"/>
          </a:xfrm>
          <a:solidFill>
            <a:schemeClr val="bg1"/>
          </a:solidFill>
        </p:grpSpPr>
        <p:sp>
          <p:nvSpPr>
            <p:cNvPr id="68" name="Google Shape;9908;p83">
              <a:extLst>
                <a:ext uri="{FF2B5EF4-FFF2-40B4-BE49-F238E27FC236}">
                  <a16:creationId xmlns:a16="http://schemas.microsoft.com/office/drawing/2014/main" id="{A5615934-A0C6-4C2E-A5CC-FF6A4D426CD4}"/>
                </a:ext>
              </a:extLst>
            </p:cNvPr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909;p83">
              <a:extLst>
                <a:ext uri="{FF2B5EF4-FFF2-40B4-BE49-F238E27FC236}">
                  <a16:creationId xmlns:a16="http://schemas.microsoft.com/office/drawing/2014/main" id="{065EC6C5-0407-422C-8462-9CF36EEF36A2}"/>
                </a:ext>
              </a:extLst>
            </p:cNvPr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910;p83">
              <a:extLst>
                <a:ext uri="{FF2B5EF4-FFF2-40B4-BE49-F238E27FC236}">
                  <a16:creationId xmlns:a16="http://schemas.microsoft.com/office/drawing/2014/main" id="{D47397DB-6EBA-4DC0-A278-A7E76330BE91}"/>
                </a:ext>
              </a:extLst>
            </p:cNvPr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911;p83">
              <a:extLst>
                <a:ext uri="{FF2B5EF4-FFF2-40B4-BE49-F238E27FC236}">
                  <a16:creationId xmlns:a16="http://schemas.microsoft.com/office/drawing/2014/main" id="{52DED9F2-EAD4-4D88-8EA7-FFA6030C9F1D}"/>
                </a:ext>
              </a:extLst>
            </p:cNvPr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912;p83">
              <a:extLst>
                <a:ext uri="{FF2B5EF4-FFF2-40B4-BE49-F238E27FC236}">
                  <a16:creationId xmlns:a16="http://schemas.microsoft.com/office/drawing/2014/main" id="{E46C532E-0FF9-4E85-95BC-CB172D440C52}"/>
                </a:ext>
              </a:extLst>
            </p:cNvPr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Rectangle 17">
            <a:extLst>
              <a:ext uri="{FF2B5EF4-FFF2-40B4-BE49-F238E27FC236}">
                <a16:creationId xmlns:a16="http://schemas.microsoft.com/office/drawing/2014/main" id="{1A4ADA88-4097-4E25-9523-F90673B500C2}"/>
              </a:ext>
            </a:extLst>
          </p:cNvPr>
          <p:cNvSpPr/>
          <p:nvPr/>
        </p:nvSpPr>
        <p:spPr>
          <a:xfrm>
            <a:off x="9540305" y="10141308"/>
            <a:ext cx="3794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>
                <a:srgbClr val="233868"/>
              </a:buClr>
              <a:buSzPts val="2800"/>
              <a:defRPr/>
            </a:pPr>
            <a:r>
              <a:rPr lang="en-US" sz="3200" kern="1200">
                <a:solidFill>
                  <a:schemeClr val="bg1"/>
                </a:solidFill>
                <a:latin typeface="Josefin Sans SemiBold" pitchFamily="2" charset="0"/>
                <a:ea typeface="+mn-ea"/>
                <a:cs typeface="+mn-cs"/>
              </a:rPr>
              <a:t>MODALIDAD</a:t>
            </a:r>
          </a:p>
        </p:txBody>
      </p:sp>
      <p:sp>
        <p:nvSpPr>
          <p:cNvPr id="74" name="Rectangle 17">
            <a:extLst>
              <a:ext uri="{FF2B5EF4-FFF2-40B4-BE49-F238E27FC236}">
                <a16:creationId xmlns:a16="http://schemas.microsoft.com/office/drawing/2014/main" id="{89BB060C-F2D7-4F3B-B707-9309F2EA7944}"/>
              </a:ext>
            </a:extLst>
          </p:cNvPr>
          <p:cNvSpPr/>
          <p:nvPr/>
        </p:nvSpPr>
        <p:spPr>
          <a:xfrm>
            <a:off x="13492184" y="10129351"/>
            <a:ext cx="3393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>
                <a:srgbClr val="233868"/>
              </a:buClr>
              <a:buSzPts val="2800"/>
              <a:defRPr/>
            </a:pPr>
            <a:r>
              <a:rPr lang="en-US" sz="3200" kern="1200">
                <a:solidFill>
                  <a:schemeClr val="bg1"/>
                </a:solidFill>
                <a:latin typeface="Josefin Sans SemiBold" pitchFamily="2" charset="0"/>
                <a:ea typeface="+mn-ea"/>
                <a:cs typeface="+mn-cs"/>
              </a:rPr>
              <a:t>SEXO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A1E45E83-5288-4E74-94A3-3FD7C02B6B20}"/>
              </a:ext>
            </a:extLst>
          </p:cNvPr>
          <p:cNvSpPr txBox="1"/>
          <p:nvPr/>
        </p:nvSpPr>
        <p:spPr>
          <a:xfrm>
            <a:off x="1921963" y="2125022"/>
            <a:ext cx="62182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8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 resumen…</a:t>
            </a:r>
            <a:endParaRPr lang="es-SV" sz="4400"/>
          </a:p>
        </p:txBody>
      </p:sp>
    </p:spTree>
    <p:extLst>
      <p:ext uri="{BB962C8B-B14F-4D97-AF65-F5344CB8AC3E}">
        <p14:creationId xmlns:p14="http://schemas.microsoft.com/office/powerpoint/2010/main" val="63489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C9C79D1-67BE-4014-B0B3-09CEC72F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11" y="775897"/>
            <a:ext cx="2094138" cy="1396790"/>
          </a:xfrm>
          <a:prstGeom prst="rect">
            <a:avLst/>
          </a:prstGeom>
        </p:spPr>
      </p:pic>
      <p:sp>
        <p:nvSpPr>
          <p:cNvPr id="44" name="TextBox 214">
            <a:extLst>
              <a:ext uri="{FF2B5EF4-FFF2-40B4-BE49-F238E27FC236}">
                <a16:creationId xmlns:a16="http://schemas.microsoft.com/office/drawing/2014/main" id="{3131F60E-D339-49E9-B607-F175AE3811E8}"/>
              </a:ext>
            </a:extLst>
          </p:cNvPr>
          <p:cNvSpPr txBox="1"/>
          <p:nvPr/>
        </p:nvSpPr>
        <p:spPr>
          <a:xfrm>
            <a:off x="1817955" y="568104"/>
            <a:ext cx="12107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kumimoji="0" lang="es-SV" sz="72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lack" panose="00000A00000000000000" pitchFamily="2" charset="0"/>
                <a:cs typeface="Baloo 2" panose="03080502040302020200" pitchFamily="66" charset="0"/>
                <a:sym typeface="Baloo 2 ExtraBold"/>
              </a:rPr>
              <a:t>Ejecución INSAFORP</a:t>
            </a:r>
            <a:endParaRPr kumimoji="0" lang="es-419" sz="72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Black" panose="00000A00000000000000" pitchFamily="2" charset="0"/>
              <a:cs typeface="Baloo 2" panose="03080502040302020200" pitchFamily="66" charset="0"/>
              <a:sym typeface="Baloo 2 ExtraBold"/>
            </a:endParaRPr>
          </a:p>
        </p:txBody>
      </p:sp>
      <p:sp>
        <p:nvSpPr>
          <p:cNvPr id="77" name="TextBox 214">
            <a:extLst>
              <a:ext uri="{FF2B5EF4-FFF2-40B4-BE49-F238E27FC236}">
                <a16:creationId xmlns:a16="http://schemas.microsoft.com/office/drawing/2014/main" id="{3F41E552-0D07-4665-BC99-76A8B6300113}"/>
              </a:ext>
            </a:extLst>
          </p:cNvPr>
          <p:cNvSpPr txBox="1"/>
          <p:nvPr/>
        </p:nvSpPr>
        <p:spPr>
          <a:xfrm>
            <a:off x="2643865" y="1507337"/>
            <a:ext cx="17232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437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18D"/>
              </a:buClr>
              <a:buSzPts val="4200"/>
              <a:buFont typeface="Arial"/>
              <a:buNone/>
              <a:tabLst/>
              <a:defRPr/>
            </a:pPr>
            <a:r>
              <a:rPr lang="en-US" sz="5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Histórico</a:t>
            </a:r>
            <a:r>
              <a:rPr lang="en-US" sz="5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</a:t>
            </a:r>
            <a:r>
              <a:rPr lang="en-US" sz="5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Participaciones</a:t>
            </a:r>
            <a:r>
              <a:rPr lang="en-US" sz="5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– </a:t>
            </a:r>
            <a:r>
              <a:rPr lang="en-US" sz="5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Inversión</a:t>
            </a:r>
            <a:r>
              <a:rPr lang="en-US" sz="5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Baloo 2" panose="020B0604020202020204" charset="0"/>
              </a:rPr>
              <a:t> / 2019 - 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Baloo 2" panose="020B0604020202020204" charset="0"/>
                <a:sym typeface="Arial"/>
              </a:rPr>
              <a:t>2022</a:t>
            </a:r>
          </a:p>
        </p:txBody>
      </p:sp>
      <p:graphicFrame>
        <p:nvGraphicFramePr>
          <p:cNvPr id="79" name="Tabla 2">
            <a:extLst>
              <a:ext uri="{FF2B5EF4-FFF2-40B4-BE49-F238E27FC236}">
                <a16:creationId xmlns:a16="http://schemas.microsoft.com/office/drawing/2014/main" id="{EFF55B2B-1D46-4A93-9F9F-20D69D7DB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723552"/>
              </p:ext>
            </p:extLst>
          </p:nvPr>
        </p:nvGraphicFramePr>
        <p:xfrm>
          <a:off x="1240970" y="3147793"/>
          <a:ext cx="21832158" cy="45389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03202">
                  <a:extLst>
                    <a:ext uri="{9D8B030D-6E8A-4147-A177-3AD203B41FA5}">
                      <a16:colId xmlns:a16="http://schemas.microsoft.com/office/drawing/2014/main" val="2316888648"/>
                    </a:ext>
                  </a:extLst>
                </a:gridCol>
                <a:gridCol w="2274184">
                  <a:extLst>
                    <a:ext uri="{9D8B030D-6E8A-4147-A177-3AD203B41FA5}">
                      <a16:colId xmlns:a16="http://schemas.microsoft.com/office/drawing/2014/main" val="1381778557"/>
                    </a:ext>
                  </a:extLst>
                </a:gridCol>
                <a:gridCol w="3638693">
                  <a:extLst>
                    <a:ext uri="{9D8B030D-6E8A-4147-A177-3AD203B41FA5}">
                      <a16:colId xmlns:a16="http://schemas.microsoft.com/office/drawing/2014/main" val="3100553527"/>
                    </a:ext>
                  </a:extLst>
                </a:gridCol>
                <a:gridCol w="3638693">
                  <a:extLst>
                    <a:ext uri="{9D8B030D-6E8A-4147-A177-3AD203B41FA5}">
                      <a16:colId xmlns:a16="http://schemas.microsoft.com/office/drawing/2014/main" val="2641238843"/>
                    </a:ext>
                  </a:extLst>
                </a:gridCol>
                <a:gridCol w="3638693">
                  <a:extLst>
                    <a:ext uri="{9D8B030D-6E8A-4147-A177-3AD203B41FA5}">
                      <a16:colId xmlns:a16="http://schemas.microsoft.com/office/drawing/2014/main" val="3535742168"/>
                    </a:ext>
                  </a:extLst>
                </a:gridCol>
                <a:gridCol w="3638693">
                  <a:extLst>
                    <a:ext uri="{9D8B030D-6E8A-4147-A177-3AD203B41FA5}">
                      <a16:colId xmlns:a16="http://schemas.microsoft.com/office/drawing/2014/main" val="4171845457"/>
                    </a:ext>
                  </a:extLst>
                </a:gridCol>
              </a:tblGrid>
              <a:tr h="88059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3200" b="0" i="0" u="none" strike="noStrike" cap="non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PARTICIPACIONES</a:t>
                      </a:r>
                      <a:endParaRPr lang="es-SV" sz="3200" b="0" i="0" u="none" strike="noStrike" cap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3200" b="0" i="0" u="none" strike="noStrike" cap="non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1T</a:t>
                      </a:r>
                      <a:endParaRPr lang="es-SV" sz="3200" b="0" i="0" u="none" strike="noStrike" cap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3200" b="0" i="0" u="none" strike="noStrike" cap="non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2T</a:t>
                      </a:r>
                      <a:endParaRPr lang="es-SV" sz="3200" b="0" i="0" u="none" strike="noStrike" cap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3200" b="0" i="0" u="none" strike="noStrike" cap="non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3T</a:t>
                      </a:r>
                      <a:endParaRPr lang="es-SV" sz="3200" b="0" i="0" u="none" strike="noStrike" cap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3200" b="0" i="0" u="none" strike="noStrike" cap="non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4T</a:t>
                      </a:r>
                      <a:endParaRPr lang="es-SV" sz="3200" b="0" i="0" u="none" strike="noStrike" cap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3200" b="0" i="0" u="none" strike="noStrike" cap="non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  <a:endParaRPr lang="es-SV" sz="3200" b="0" i="0" u="none" strike="noStrike" cap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623405"/>
                  </a:ext>
                </a:extLst>
              </a:tr>
              <a:tr h="101658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85,476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80,383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101,100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78,444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1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345,403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1124061"/>
                  </a:ext>
                </a:extLst>
              </a:tr>
              <a:tr h="88059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55,475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4,512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24,732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55,350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1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140,069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015226"/>
                  </a:ext>
                </a:extLst>
              </a:tr>
              <a:tr h="88059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58,893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77,108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53,877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76,563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1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266,441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3495647"/>
                  </a:ext>
                </a:extLst>
              </a:tr>
              <a:tr h="88059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73,285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85,312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419" sz="3200" b="0" i="0" u="none" strike="noStrike" cap="none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419" sz="3200" b="0" i="0" u="none" strike="noStrike" cap="none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3200" b="1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158,597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2971103"/>
                  </a:ext>
                </a:extLst>
              </a:tr>
            </a:tbl>
          </a:graphicData>
        </a:graphic>
      </p:graphicFrame>
      <p:graphicFrame>
        <p:nvGraphicFramePr>
          <p:cNvPr id="80" name="Tabla 2">
            <a:extLst>
              <a:ext uri="{FF2B5EF4-FFF2-40B4-BE49-F238E27FC236}">
                <a16:creationId xmlns:a16="http://schemas.microsoft.com/office/drawing/2014/main" id="{004CF5D5-AB52-4A70-8BB5-93C316215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29040"/>
              </p:ext>
            </p:extLst>
          </p:nvPr>
        </p:nvGraphicFramePr>
        <p:xfrm>
          <a:off x="1658750" y="8087874"/>
          <a:ext cx="21414378" cy="49109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50521">
                  <a:extLst>
                    <a:ext uri="{9D8B030D-6E8A-4147-A177-3AD203B41FA5}">
                      <a16:colId xmlns:a16="http://schemas.microsoft.com/office/drawing/2014/main" val="2316888648"/>
                    </a:ext>
                  </a:extLst>
                </a:gridCol>
                <a:gridCol w="3287605">
                  <a:extLst>
                    <a:ext uri="{9D8B030D-6E8A-4147-A177-3AD203B41FA5}">
                      <a16:colId xmlns:a16="http://schemas.microsoft.com/office/drawing/2014/main" val="1381778557"/>
                    </a:ext>
                  </a:extLst>
                </a:gridCol>
                <a:gridCol w="3569063">
                  <a:extLst>
                    <a:ext uri="{9D8B030D-6E8A-4147-A177-3AD203B41FA5}">
                      <a16:colId xmlns:a16="http://schemas.microsoft.com/office/drawing/2014/main" val="3100553527"/>
                    </a:ext>
                  </a:extLst>
                </a:gridCol>
                <a:gridCol w="3569063">
                  <a:extLst>
                    <a:ext uri="{9D8B030D-6E8A-4147-A177-3AD203B41FA5}">
                      <a16:colId xmlns:a16="http://schemas.microsoft.com/office/drawing/2014/main" val="2641238843"/>
                    </a:ext>
                  </a:extLst>
                </a:gridCol>
                <a:gridCol w="3569063">
                  <a:extLst>
                    <a:ext uri="{9D8B030D-6E8A-4147-A177-3AD203B41FA5}">
                      <a16:colId xmlns:a16="http://schemas.microsoft.com/office/drawing/2014/main" val="3535742168"/>
                    </a:ext>
                  </a:extLst>
                </a:gridCol>
                <a:gridCol w="3569063">
                  <a:extLst>
                    <a:ext uri="{9D8B030D-6E8A-4147-A177-3AD203B41FA5}">
                      <a16:colId xmlns:a16="http://schemas.microsoft.com/office/drawing/2014/main" val="4171845457"/>
                    </a:ext>
                  </a:extLst>
                </a:gridCol>
              </a:tblGrid>
              <a:tr h="880590">
                <a:tc>
                  <a:txBody>
                    <a:bodyPr/>
                    <a:lstStyle/>
                    <a:p>
                      <a:pPr algn="ctr"/>
                      <a:r>
                        <a:rPr lang="es-MX" sz="3200" b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ExtraBold" panose="00000900000000000000" pitchFamily="2" charset="0"/>
                        </a:rPr>
                        <a:t>INVERSIÓN</a:t>
                      </a:r>
                      <a:endParaRPr lang="es-SV" sz="32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ExtraBold" panose="00000900000000000000" pitchFamily="2" charset="0"/>
                        </a:rPr>
                        <a:t>1T</a:t>
                      </a:r>
                      <a:endParaRPr lang="es-SV" sz="32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ExtraBold" panose="00000900000000000000" pitchFamily="2" charset="0"/>
                        </a:rPr>
                        <a:t>2T</a:t>
                      </a:r>
                      <a:endParaRPr lang="es-SV" sz="32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ExtraBold" panose="00000900000000000000" pitchFamily="2" charset="0"/>
                        </a:rPr>
                        <a:t>3T</a:t>
                      </a:r>
                      <a:endParaRPr lang="es-SV" sz="32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ExtraBold" panose="00000900000000000000" pitchFamily="2" charset="0"/>
                        </a:rPr>
                        <a:t>4T</a:t>
                      </a:r>
                      <a:endParaRPr lang="es-SV" sz="32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ExtraBold" panose="00000900000000000000" pitchFamily="2" charset="0"/>
                        </a:rPr>
                        <a:t>TOTAL</a:t>
                      </a:r>
                      <a:endParaRPr lang="es-SV" sz="32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ExtraBold" panose="000009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623405"/>
                  </a:ext>
                </a:extLst>
              </a:tr>
              <a:tr h="99534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$9,938,362.68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$9,948,689.36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$10,596,577.15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$7,152,730.79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1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$37,636,359.99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1124061"/>
                  </a:ext>
                </a:extLst>
              </a:tr>
              <a:tr h="110358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$5,700,083.26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$913,728.17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$2,619,617.57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$7,692,397.37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1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$16,925,826.37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015226"/>
                  </a:ext>
                </a:extLst>
              </a:tr>
              <a:tr h="1050857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$7,628,498.49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$8,670,156.18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$6,652,545.22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$8,338,924.84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1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$31,290,124.73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3495647"/>
                  </a:ext>
                </a:extLst>
              </a:tr>
              <a:tr h="88059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tserrat ExtraBold" panose="00000900000000000000" pitchFamily="2" charset="0"/>
                          <a:ea typeface="+mn-ea"/>
                          <a:cs typeface="+mn-cs"/>
                          <a:sym typeface="Arial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$8,638,167.40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$9,012,201.35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0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419" sz="3200" b="1" i="0" u="none" strike="noStrike" cap="none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$17,650,368.75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603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089205"/>
      </p:ext>
    </p:extLst>
  </p:cSld>
  <p:clrMapOvr>
    <a:masterClrMapping/>
  </p:clrMapOvr>
</p:sld>
</file>

<file path=ppt/theme/theme1.xml><?xml version="1.0" encoding="utf-8"?>
<a:theme xmlns:a="http://schemas.openxmlformats.org/drawingml/2006/main" name="Driving School by Slidesgo">
  <a:themeElements>
    <a:clrScheme name="Simple Light">
      <a:dk1>
        <a:srgbClr val="FFFFFF"/>
      </a:dk1>
      <a:lt1>
        <a:srgbClr val="25284F"/>
      </a:lt1>
      <a:dk2>
        <a:srgbClr val="111224"/>
      </a:dk2>
      <a:lt2>
        <a:srgbClr val="FEDE00"/>
      </a:lt2>
      <a:accent1>
        <a:srgbClr val="FBAB18"/>
      </a:accent1>
      <a:accent2>
        <a:srgbClr val="F4683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112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25418D"/>
    </a:dk1>
    <a:lt1>
      <a:srgbClr val="FFFFFF"/>
    </a:lt1>
    <a:dk2>
      <a:srgbClr val="25418D"/>
    </a:dk2>
    <a:lt2>
      <a:srgbClr val="FF8F56"/>
    </a:lt2>
    <a:accent1>
      <a:srgbClr val="F7CC5A"/>
    </a:accent1>
    <a:accent2>
      <a:srgbClr val="BCD3EC"/>
    </a:accent2>
    <a:accent3>
      <a:srgbClr val="F3DCCD"/>
    </a:accent3>
    <a:accent4>
      <a:srgbClr val="FF9C69"/>
    </a:accent4>
    <a:accent5>
      <a:srgbClr val="78A7DC"/>
    </a:accent5>
    <a:accent6>
      <a:srgbClr val="F8C41A"/>
    </a:accent6>
    <a:hlink>
      <a:srgbClr val="25418D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tlas">
    <a:dk1>
      <a:sysClr val="windowText" lastClr="000000"/>
    </a:dk1>
    <a:lt1>
      <a:sysClr val="window" lastClr="FFFFFF"/>
    </a:lt1>
    <a:dk2>
      <a:srgbClr val="454545"/>
    </a:dk2>
    <a:lt2>
      <a:srgbClr val="E0E0E0"/>
    </a:lt2>
    <a:accent1>
      <a:srgbClr val="F81B02"/>
    </a:accent1>
    <a:accent2>
      <a:srgbClr val="FC7715"/>
    </a:accent2>
    <a:accent3>
      <a:srgbClr val="AFBF41"/>
    </a:accent3>
    <a:accent4>
      <a:srgbClr val="50C49F"/>
    </a:accent4>
    <a:accent5>
      <a:srgbClr val="3B95C4"/>
    </a:accent5>
    <a:accent6>
      <a:srgbClr val="B560D4"/>
    </a:accent6>
    <a:hlink>
      <a:srgbClr val="FC5A1A"/>
    </a:hlink>
    <a:folHlink>
      <a:srgbClr val="B49E74"/>
    </a:folHlink>
  </a:clrScheme>
  <a:fontScheme name="Atlas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Rockwell" panose="02060603020205020403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tlas">
    <a:fillStyleLst>
      <a:solidFill>
        <a:schemeClr val="phClr"/>
      </a:solidFill>
      <a:gradFill rotWithShape="1">
        <a:gsLst>
          <a:gs pos="0">
            <a:schemeClr val="phClr">
              <a:tint val="62000"/>
              <a:alpha val="60000"/>
              <a:satMod val="109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4000"/>
              <a:satMod val="130000"/>
              <a:lumMod val="92000"/>
            </a:schemeClr>
          </a:gs>
          <a:gs pos="100000">
            <a:schemeClr val="phClr">
              <a:shade val="76000"/>
              <a:satMod val="130000"/>
              <a:lumMod val="88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>
            <a:shade val="90000"/>
          </a:schemeClr>
        </a:solidFill>
        <a:prstDash val="solid"/>
      </a:ln>
      <a:ln w="15875" cap="flat" cmpd="sng" algn="ctr">
        <a:solidFill>
          <a:schemeClr val="phClr">
            <a:shade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10000">
            <a:schemeClr val="phClr">
              <a:tint val="94000"/>
              <a:lumMod val="116000"/>
            </a:schemeClr>
          </a:gs>
          <a:gs pos="100000">
            <a:schemeClr val="phClr">
              <a:tint val="98000"/>
              <a:shade val="86000"/>
              <a:satMod val="90000"/>
              <a:lumMod val="88000"/>
            </a:schemeClr>
          </a:gs>
        </a:gsLst>
        <a:path path="circle">
          <a:fillToRect l="50000" t="15000" r="50000" b="169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tlas">
    <a:dk1>
      <a:sysClr val="windowText" lastClr="000000"/>
    </a:dk1>
    <a:lt1>
      <a:sysClr val="window" lastClr="FFFFFF"/>
    </a:lt1>
    <a:dk2>
      <a:srgbClr val="454545"/>
    </a:dk2>
    <a:lt2>
      <a:srgbClr val="E0E0E0"/>
    </a:lt2>
    <a:accent1>
      <a:srgbClr val="F81B02"/>
    </a:accent1>
    <a:accent2>
      <a:srgbClr val="FC7715"/>
    </a:accent2>
    <a:accent3>
      <a:srgbClr val="AFBF41"/>
    </a:accent3>
    <a:accent4>
      <a:srgbClr val="50C49F"/>
    </a:accent4>
    <a:accent5>
      <a:srgbClr val="3B95C4"/>
    </a:accent5>
    <a:accent6>
      <a:srgbClr val="B560D4"/>
    </a:accent6>
    <a:hlink>
      <a:srgbClr val="FC5A1A"/>
    </a:hlink>
    <a:folHlink>
      <a:srgbClr val="B49E74"/>
    </a:folHlink>
  </a:clrScheme>
  <a:fontScheme name="Atlas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Rockwell" panose="02060603020205020403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tlas">
    <a:fillStyleLst>
      <a:solidFill>
        <a:schemeClr val="phClr"/>
      </a:solidFill>
      <a:gradFill rotWithShape="1">
        <a:gsLst>
          <a:gs pos="0">
            <a:schemeClr val="phClr">
              <a:tint val="62000"/>
              <a:alpha val="60000"/>
              <a:satMod val="109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4000"/>
              <a:satMod val="130000"/>
              <a:lumMod val="92000"/>
            </a:schemeClr>
          </a:gs>
          <a:gs pos="100000">
            <a:schemeClr val="phClr">
              <a:shade val="76000"/>
              <a:satMod val="130000"/>
              <a:lumMod val="88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>
            <a:shade val="90000"/>
          </a:schemeClr>
        </a:solidFill>
        <a:prstDash val="solid"/>
      </a:ln>
      <a:ln w="15875" cap="flat" cmpd="sng" algn="ctr">
        <a:solidFill>
          <a:schemeClr val="phClr">
            <a:shade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10000">
            <a:schemeClr val="phClr">
              <a:tint val="94000"/>
              <a:lumMod val="116000"/>
            </a:schemeClr>
          </a:gs>
          <a:gs pos="100000">
            <a:schemeClr val="phClr">
              <a:tint val="98000"/>
              <a:shade val="86000"/>
              <a:satMod val="90000"/>
              <a:lumMod val="88000"/>
            </a:schemeClr>
          </a:gs>
        </a:gsLst>
        <a:path path="circle">
          <a:fillToRect l="50000" t="15000" r="50000" b="169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GPIA - Theme 01 - Light">
    <a:dk1>
      <a:srgbClr val="737572"/>
    </a:dk1>
    <a:lt1>
      <a:srgbClr val="FFFFFF"/>
    </a:lt1>
    <a:dk2>
      <a:srgbClr val="445469"/>
    </a:dk2>
    <a:lt2>
      <a:srgbClr val="FFFFFF"/>
    </a:lt2>
    <a:accent1>
      <a:srgbClr val="229DCE"/>
    </a:accent1>
    <a:accent2>
      <a:srgbClr val="37A7B6"/>
    </a:accent2>
    <a:accent3>
      <a:srgbClr val="63C08A"/>
    </a:accent3>
    <a:accent4>
      <a:srgbClr val="8ED75E"/>
    </a:accent4>
    <a:accent5>
      <a:srgbClr val="A5E348"/>
    </a:accent5>
    <a:accent6>
      <a:srgbClr val="CAC9D0"/>
    </a:accent6>
    <a:hlink>
      <a:srgbClr val="216BA9"/>
    </a:hlink>
    <a:folHlink>
      <a:srgbClr val="1FB18A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IGPIA - Theme 01 - Light">
    <a:dk1>
      <a:srgbClr val="737572"/>
    </a:dk1>
    <a:lt1>
      <a:srgbClr val="FFFFFF"/>
    </a:lt1>
    <a:dk2>
      <a:srgbClr val="445469"/>
    </a:dk2>
    <a:lt2>
      <a:srgbClr val="FFFFFF"/>
    </a:lt2>
    <a:accent1>
      <a:srgbClr val="229DCE"/>
    </a:accent1>
    <a:accent2>
      <a:srgbClr val="37A7B6"/>
    </a:accent2>
    <a:accent3>
      <a:srgbClr val="63C08A"/>
    </a:accent3>
    <a:accent4>
      <a:srgbClr val="8ED75E"/>
    </a:accent4>
    <a:accent5>
      <a:srgbClr val="A5E348"/>
    </a:accent5>
    <a:accent6>
      <a:srgbClr val="CAC9D0"/>
    </a:accent6>
    <a:hlink>
      <a:srgbClr val="216BA9"/>
    </a:hlink>
    <a:folHlink>
      <a:srgbClr val="1FB18A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25732605E0F142867347B09BEBBDA3" ma:contentTypeVersion="10" ma:contentTypeDescription="Crear nuevo documento." ma:contentTypeScope="" ma:versionID="ecd13d0d874e25d1d4c8e492769593b1">
  <xsd:schema xmlns:xsd="http://www.w3.org/2001/XMLSchema" xmlns:xs="http://www.w3.org/2001/XMLSchema" xmlns:p="http://schemas.microsoft.com/office/2006/metadata/properties" xmlns:ns2="dfeb851c-4d5a-4eac-8b39-11e3e3864464" xmlns:ns3="ef0ff22e-e03c-4247-8f8c-fa0f4517d89e" targetNamespace="http://schemas.microsoft.com/office/2006/metadata/properties" ma:root="true" ma:fieldsID="5560f3784c4f0e9437393673765e5100" ns2:_="" ns3:_="">
    <xsd:import namespace="dfeb851c-4d5a-4eac-8b39-11e3e3864464"/>
    <xsd:import namespace="ef0ff22e-e03c-4247-8f8c-fa0f4517d8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b851c-4d5a-4eac-8b39-11e3e3864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ff22e-e03c-4247-8f8c-fa0f4517d89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417D33-E1CE-4333-BED8-CC13CBD74D6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9E8023-ABB0-4B91-9C58-28A53F5C92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BC5978-1167-4D58-B260-A098C794AE6A}">
  <ds:schemaRefs>
    <ds:schemaRef ds:uri="dfeb851c-4d5a-4eac-8b39-11e3e3864464"/>
    <ds:schemaRef ds:uri="ef0ff22e-e03c-4247-8f8c-fa0f4517d8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3149</Words>
  <Application>Microsoft Office PowerPoint</Application>
  <PresentationFormat>Personalizado</PresentationFormat>
  <Paragraphs>889</Paragraphs>
  <Slides>59</Slides>
  <Notes>58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76" baseType="lpstr">
      <vt:lpstr>Josefin Sans Light</vt:lpstr>
      <vt:lpstr>Montserrat Medium</vt:lpstr>
      <vt:lpstr>Montserrat Black</vt:lpstr>
      <vt:lpstr>Montserrat</vt:lpstr>
      <vt:lpstr>Poppins SemiBold</vt:lpstr>
      <vt:lpstr>Wingdings</vt:lpstr>
      <vt:lpstr>Josefin Sans SemiBold</vt:lpstr>
      <vt:lpstr>Arial</vt:lpstr>
      <vt:lpstr>Arimo</vt:lpstr>
      <vt:lpstr>Open Sans</vt:lpstr>
      <vt:lpstr>Montserrat ExtraBold</vt:lpstr>
      <vt:lpstr>Poppins</vt:lpstr>
      <vt:lpstr>Rockwell</vt:lpstr>
      <vt:lpstr>Lato Light</vt:lpstr>
      <vt:lpstr>Leto Sans</vt:lpstr>
      <vt:lpstr>Bahnschrift</vt:lpstr>
      <vt:lpstr>Driving School by Slidesgo</vt:lpstr>
      <vt:lpstr>Presentación de PowerPoint</vt:lpstr>
      <vt:lpstr>ACTIVIDADES RELEVANTES</vt:lpstr>
      <vt:lpstr>1.</vt:lpstr>
      <vt:lpstr>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</vt:lpstr>
      <vt:lpstr>Gerencia de FORMACIÓN CONTINUA</vt:lpstr>
      <vt:lpstr>Presentación de PowerPoint</vt:lpstr>
      <vt:lpstr>Presentación de PowerPoint</vt:lpstr>
      <vt:lpstr>Presentación de PowerPoint</vt:lpstr>
      <vt:lpstr>Gerencia de FORMACIÓN INICIAL</vt:lpstr>
      <vt:lpstr>Presentación de PowerPoint</vt:lpstr>
      <vt:lpstr>Presentación de PowerPoint</vt:lpstr>
      <vt:lpstr>Presentación de PowerPoint</vt:lpstr>
      <vt:lpstr>CFP INSAFORP en San Bartolo </vt:lpstr>
      <vt:lpstr>Presentación de PowerPoint</vt:lpstr>
      <vt:lpstr>Presentación de PowerPoint</vt:lpstr>
      <vt:lpstr>Presentación de PowerPoint</vt:lpstr>
      <vt:lpstr>Unidad de FORMACIÓN A DISTANCIA</vt:lpstr>
      <vt:lpstr>Presentación de PowerPoint</vt:lpstr>
      <vt:lpstr>Presentación de PowerPoint</vt:lpstr>
      <vt:lpstr>Presentación de PowerPoint</vt:lpstr>
      <vt:lpstr>Gerencia de INVESTIGACIÓN Y DESARROLLO</vt:lpstr>
      <vt:lpstr>Presentación de PowerPoint</vt:lpstr>
      <vt:lpstr>Unidad de MONITOREO Y EVALUACIÓN</vt:lpstr>
      <vt:lpstr>Presentación de PowerPoint</vt:lpstr>
      <vt:lpstr>4.</vt:lpstr>
      <vt:lpstr>Auditoría  INTERNA</vt:lpstr>
      <vt:lpstr>Presentación de PowerPoint</vt:lpstr>
      <vt:lpstr>Gerencia de COMUNICACIÓN INSTITUCIONAL</vt:lpstr>
      <vt:lpstr>Presentación de PowerPoint</vt:lpstr>
      <vt:lpstr>Gerencia de TECNOLOGÍAS DE LA INFORMACIÓN</vt:lpstr>
      <vt:lpstr>Presentación de PowerPoint</vt:lpstr>
      <vt:lpstr>Gerencia FINANCIERA</vt:lpstr>
      <vt:lpstr>Presentación de PowerPoint</vt:lpstr>
      <vt:lpstr>Gerencia de RECURSOS HUMANOS</vt:lpstr>
      <vt:lpstr>Presentación de PowerPoint</vt:lpstr>
      <vt:lpstr>Gerencia de ADQUISICIONES Y CONTRATACIONES</vt:lpstr>
      <vt:lpstr>Presentación de PowerPoint</vt:lpstr>
      <vt:lpstr>Gerencia  LEGAL</vt:lpstr>
      <vt:lpstr>Presentación de PowerPoint</vt:lpstr>
      <vt:lpstr>Unidad de  CENTRO DE ATENCIÓN Y ACCESO A LA INFORMACIÓN</vt:lpstr>
      <vt:lpstr>Presentación de PowerPoint</vt:lpstr>
      <vt:lpstr>Unidad de SERVICIOS GENERALES</vt:lpstr>
      <vt:lpstr>Presentación de PowerPoint</vt:lpstr>
      <vt:lpstr>Unidad de PLANIFICACIÓN ESTRATÉGICA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SCHOOL</dc:title>
  <dc:creator>Jorge Echegoyén</dc:creator>
  <cp:lastModifiedBy>Rosy DeLeon</cp:lastModifiedBy>
  <cp:revision>2</cp:revision>
  <dcterms:modified xsi:type="dcterms:W3CDTF">2022-08-11T18:52:57Z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0x010100D025732605E0F142867347B09BEBBDA3</vt:lpwstr>
  </property>
</Properties>
</file>