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8" r:id="rId1"/>
  </p:sldMasterIdLst>
  <p:notesMasterIdLst>
    <p:notesMasterId r:id="rId3"/>
  </p:notesMasterIdLst>
  <p:handoutMasterIdLst>
    <p:handoutMasterId r:id="rId4"/>
  </p:handoutMasterIdLst>
  <p:sldIdLst>
    <p:sldId id="605" r:id="rId2"/>
  </p:sldIdLst>
  <p:sldSz cx="9144000" cy="5761038"/>
  <p:notesSz cx="7010400" cy="9223375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28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42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56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57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2841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19998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121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="" xmlns:p15="http://schemas.microsoft.com/office/powerpoint/2012/main">
        <p15:guide id="1" orient="horz" pos="1815">
          <p15:clr>
            <a:srgbClr val="A4A3A4"/>
          </p15:clr>
        </p15:guide>
        <p15:guide id="2" pos="2835" userDrawn="1">
          <p15:clr>
            <a:srgbClr val="A4A3A4"/>
          </p15:clr>
        </p15:guide>
        <p15:guide id="3" orient="horz" pos="18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00CC"/>
    <a:srgbClr val="0000FF"/>
    <a:srgbClr val="CC00CC"/>
    <a:srgbClr val="0066FF"/>
    <a:srgbClr val="006600"/>
    <a:srgbClr val="920092"/>
    <a:srgbClr val="339933"/>
    <a:srgbClr val="003399"/>
    <a:srgbClr val="B456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67" autoAdjust="0"/>
    <p:restoredTop sz="99756" autoAdjust="0"/>
  </p:normalViewPr>
  <p:slideViewPr>
    <p:cSldViewPr>
      <p:cViewPr>
        <p:scale>
          <a:sx n="111" d="100"/>
          <a:sy n="111" d="100"/>
        </p:scale>
        <p:origin x="-468" y="-72"/>
      </p:cViewPr>
      <p:guideLst>
        <p:guide orient="horz" pos="1815"/>
        <p:guide orient="horz" pos="1814"/>
        <p:guide pos="2835"/>
      </p:guideLst>
    </p:cSldViewPr>
  </p:slideViewPr>
  <p:outlineViewPr>
    <p:cViewPr>
      <p:scale>
        <a:sx n="33" d="100"/>
        <a:sy n="33" d="100"/>
      </p:scale>
      <p:origin x="0" y="8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3" y="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55B9F-4FF9-45EB-BA05-3A624B6693BF}" type="datetimeFigureOut">
              <a:rPr lang="es-SV" smtClean="0"/>
              <a:pPr/>
              <a:t>12/08/2020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75983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3" y="875983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3A3B3-1F55-40CF-9B3D-39D73A684BD1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16276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latinLnBrk="0">
              <a:defRPr lang="es-ES" sz="1200"/>
            </a:lvl1pPr>
            <a:extLst/>
          </a:lstStyle>
          <a:p>
            <a:fld id="{A8ADFD5B-A66C-449C-B6E8-FB716D07777D}" type="datetimeFigureOut">
              <a:rPr lang="es-SV"/>
              <a:pPr/>
              <a:t>12/08/2020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0413" y="692150"/>
            <a:ext cx="54895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8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1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1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latinLnBrk="0">
              <a:defRPr lang="es-ES" sz="1200"/>
            </a:lvl1pPr>
            <a:extLst/>
          </a:lstStyle>
          <a:p>
            <a:fld id="{CA5D3BF3-D352-46FC-8343-31F56E6730EA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557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28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42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56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57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2841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19998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121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60413" y="692150"/>
            <a:ext cx="5489575" cy="345916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 lIns="90178" tIns="45089" rIns="90178" bIns="45089"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 lIns="90178" tIns="45089" rIns="90178" bIns="45089"/>
          <a:lstStyle/>
          <a:p>
            <a:fld id="{CA5D3BF3-D352-46FC-8343-31F56E6730EA}" type="slidenum">
              <a:rPr lang="es-SV" smtClean="0">
                <a:solidFill>
                  <a:prstClr val="black"/>
                </a:solidFill>
              </a:rPr>
              <a:pPr/>
              <a:t>1</a:t>
            </a:fld>
            <a:endParaRPr lang="es-SV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89662"/>
            <a:ext cx="7772400" cy="123488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64588"/>
            <a:ext cx="6400800" cy="147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es-ES" smtClean="0">
                <a:solidFill>
                  <a:srgbClr val="FFFFFF"/>
                </a:solidFill>
              </a:rPr>
              <a:pPr algn="ctr"/>
              <a:t>12/08/2020</a:t>
            </a:fld>
            <a:endParaRPr kumimoji="0" lang="es-ES" sz="2000" dirty="0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es-ES" smtClean="0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FA32-D39A-48A2-87EC-E9F9FD5B7F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93375"/>
            <a:ext cx="2057400" cy="41300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93375"/>
            <a:ext cx="6019800" cy="41300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702003"/>
            <a:ext cx="7772400" cy="11442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41780"/>
            <a:ext cx="7772400" cy="12602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s-SV" smtClean="0"/>
              <a:pPr/>
              <a:t>12/08/2020</a:t>
            </a:fld>
            <a:endParaRPr kumimoji="0"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2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9537"/>
            <a:ext cx="4038600" cy="31939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29537"/>
            <a:ext cx="4038600" cy="31939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0709"/>
            <a:ext cx="8229600" cy="96017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9566"/>
            <a:ext cx="4040188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0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700" indent="0">
              <a:buNone/>
              <a:defRPr sz="1600" b="1"/>
            </a:lvl6pPr>
            <a:lvl7pPr marL="2742841" indent="0">
              <a:buNone/>
              <a:defRPr sz="1600" b="1"/>
            </a:lvl7pPr>
            <a:lvl8pPr marL="3199980" indent="0">
              <a:buNone/>
              <a:defRPr sz="1600" b="1"/>
            </a:lvl8pPr>
            <a:lvl9pPr marL="3657121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26998"/>
            <a:ext cx="4040188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4" y="1289566"/>
            <a:ext cx="4041775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0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700" indent="0">
              <a:buNone/>
              <a:defRPr sz="1600" b="1"/>
            </a:lvl6pPr>
            <a:lvl7pPr marL="2742841" indent="0">
              <a:buNone/>
              <a:defRPr sz="1600" b="1"/>
            </a:lvl7pPr>
            <a:lvl8pPr marL="3199980" indent="0">
              <a:buNone/>
              <a:defRPr sz="1600" b="1"/>
            </a:lvl8pPr>
            <a:lvl9pPr marL="3657121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4" y="1826998"/>
            <a:ext cx="4041775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65EE-F314-4612-88DA-7CBFBD7568B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Picture 14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71" y="57650"/>
            <a:ext cx="435647" cy="48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s-SV" smtClean="0"/>
              <a:pPr/>
              <a:t>12/08/2020</a:t>
            </a:fld>
            <a:endParaRPr kumimoji="0"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s-ES" smtClean="0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2" y="229375"/>
            <a:ext cx="3008313" cy="976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9375"/>
            <a:ext cx="5111750" cy="49168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2" y="1205551"/>
            <a:ext cx="3008313" cy="3940710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0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700" indent="0">
              <a:buNone/>
              <a:defRPr sz="900"/>
            </a:lvl6pPr>
            <a:lvl7pPr marL="2742841" indent="0">
              <a:buNone/>
              <a:defRPr sz="900"/>
            </a:lvl7pPr>
            <a:lvl8pPr marL="3199980" indent="0">
              <a:buNone/>
              <a:defRPr sz="900"/>
            </a:lvl8pPr>
            <a:lvl9pPr marL="3657121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s-SV" smtClean="0"/>
              <a:pPr/>
              <a:t>12/08/2020</a:t>
            </a:fld>
            <a:endParaRPr kumimoji="0"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s-ES" smtClean="0">
                <a:solidFill>
                  <a:srgbClr val="FFFFFF"/>
                </a:solidFill>
              </a:rPr>
              <a:pPr/>
              <a:t>‹Nº›</a:t>
            </a:fld>
            <a:endParaRPr kumimoji="0"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32727"/>
            <a:ext cx="5486400" cy="476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4759"/>
            <a:ext cx="5486400" cy="3456623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80" indent="0">
              <a:buNone/>
              <a:defRPr sz="2400"/>
            </a:lvl3pPr>
            <a:lvl4pPr marL="1371420" indent="0">
              <a:buNone/>
              <a:defRPr sz="2000"/>
            </a:lvl4pPr>
            <a:lvl5pPr marL="1828560" indent="0">
              <a:buNone/>
              <a:defRPr sz="2000"/>
            </a:lvl5pPr>
            <a:lvl6pPr marL="2285700" indent="0">
              <a:buNone/>
              <a:defRPr sz="2000"/>
            </a:lvl6pPr>
            <a:lvl7pPr marL="2742841" indent="0">
              <a:buNone/>
              <a:defRPr sz="2000"/>
            </a:lvl7pPr>
            <a:lvl8pPr marL="3199980" indent="0">
              <a:buNone/>
              <a:defRPr sz="2000"/>
            </a:lvl8pPr>
            <a:lvl9pPr marL="3657121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508816"/>
            <a:ext cx="5486400" cy="676121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0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700" indent="0">
              <a:buNone/>
              <a:defRPr sz="900"/>
            </a:lvl6pPr>
            <a:lvl7pPr marL="2742841" indent="0">
              <a:buNone/>
              <a:defRPr sz="900"/>
            </a:lvl7pPr>
            <a:lvl8pPr marL="3199980" indent="0">
              <a:buNone/>
              <a:defRPr sz="900"/>
            </a:lvl8pPr>
            <a:lvl9pPr marL="3657121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411D-C417-4C4F-B0D0-071A60E7D69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30709"/>
            <a:ext cx="8229600" cy="960173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44249"/>
            <a:ext cx="8229600" cy="3802019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339629"/>
            <a:ext cx="2133600" cy="306722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6EA6-EFEA-4C30-9264-4F9291A5780D}" type="datetime1">
              <a:rPr lang="es-SV" smtClean="0"/>
              <a:pPr/>
              <a:t>12/08/2020</a:t>
            </a:fld>
            <a:endParaRPr kumimoji="0" lang="es-SV" sz="14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339629"/>
            <a:ext cx="2895600" cy="306722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kumimoji="0" lang="es-ES" sz="14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339629"/>
            <a:ext cx="2133600" cy="306722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F838-B7A2-42AF-B582-C6064CC2D4B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695" r:id="rId12"/>
  </p:sldLayoutIdLst>
  <p:transition/>
  <p:txStyles>
    <p:titleStyle>
      <a:lvl1pPr algn="ctr" defTabSz="9142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3" algn="l" defTabSz="9142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0" indent="-228570" algn="l" defTabSz="914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0" indent="-228570" algn="l" defTabSz="9142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0" indent="-228570" algn="l" defTabSz="9142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0" indent="-228570" algn="l" defTabSz="9142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0" indent="-228570" algn="l" defTabSz="9142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0" indent="-228570" algn="l" defTabSz="9142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0" indent="-228570" algn="l" defTabSz="9142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1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0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1" algn="l" defTabSz="914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4480" y="602552"/>
            <a:ext cx="9120379" cy="45719"/>
            <a:chOff x="0" y="504255"/>
            <a:chExt cx="9120379" cy="72008"/>
          </a:xfrm>
        </p:grpSpPr>
        <p:sp>
          <p:nvSpPr>
            <p:cNvPr id="111" name="110 Rectángulo"/>
            <p:cNvSpPr/>
            <p:nvPr/>
          </p:nvSpPr>
          <p:spPr>
            <a:xfrm>
              <a:off x="0" y="515773"/>
              <a:ext cx="9119746" cy="604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489" tIns="39744" rIns="79489" bIns="39744" rtlCol="0" anchor="ctr"/>
            <a:lstStyle/>
            <a:p>
              <a:pPr algn="ctr"/>
              <a:endParaRPr lang="es-SV" dirty="0">
                <a:solidFill>
                  <a:prstClr val="white"/>
                </a:solidFill>
              </a:endParaRP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12379" y="504255"/>
              <a:ext cx="9108000" cy="38406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9489" tIns="39744" rIns="79489" bIns="39744" rtlCol="0" anchor="ctr"/>
            <a:lstStyle/>
            <a:p>
              <a:pPr algn="ctr"/>
              <a:endParaRPr lang="es-SV" dirty="0">
                <a:solidFill>
                  <a:prstClr val="white"/>
                </a:solidFill>
              </a:endParaRPr>
            </a:p>
          </p:txBody>
        </p:sp>
      </p:grpSp>
      <p:sp>
        <p:nvSpPr>
          <p:cNvPr id="118" name="1 Título"/>
          <p:cNvSpPr txBox="1">
            <a:spLocks/>
          </p:cNvSpPr>
          <p:nvPr/>
        </p:nvSpPr>
        <p:spPr bwMode="auto">
          <a:xfrm>
            <a:off x="728198" y="38481"/>
            <a:ext cx="7975635" cy="53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489" tIns="39744" rIns="79489" bIns="39744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SV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STRUCTURA ORGANIZATIVA </a:t>
            </a:r>
            <a:r>
              <a:rPr lang="es-SV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ESPECÍFICA </a:t>
            </a:r>
            <a:r>
              <a:rPr lang="es-SV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DEL IPSFA 2020</a:t>
            </a:r>
          </a:p>
        </p:txBody>
      </p:sp>
      <p:grpSp>
        <p:nvGrpSpPr>
          <p:cNvPr id="161" name="Group 1">
            <a:extLst>
              <a:ext uri="{FF2B5EF4-FFF2-40B4-BE49-F238E27FC236}">
                <a16:creationId xmlns="" xmlns:a16="http://schemas.microsoft.com/office/drawing/2014/main" id="{6714166B-D519-4E43-ABE9-F7F2F0262E71}"/>
              </a:ext>
            </a:extLst>
          </p:cNvPr>
          <p:cNvGrpSpPr>
            <a:grpSpLocks/>
          </p:cNvGrpSpPr>
          <p:nvPr/>
        </p:nvGrpSpPr>
        <p:grpSpPr bwMode="auto">
          <a:xfrm>
            <a:off x="179511" y="35628"/>
            <a:ext cx="606685" cy="566924"/>
            <a:chOff x="7815" y="10219"/>
            <a:chExt cx="3226" cy="3179"/>
          </a:xfrm>
        </p:grpSpPr>
        <p:sp>
          <p:nvSpPr>
            <p:cNvPr id="162" name="Freeform 2">
              <a:extLst>
                <a:ext uri="{FF2B5EF4-FFF2-40B4-BE49-F238E27FC236}">
                  <a16:creationId xmlns="" xmlns:a16="http://schemas.microsoft.com/office/drawing/2014/main" id="{ABE2215A-F2D8-495C-A031-38ACE11B8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" y="11475"/>
              <a:ext cx="3184" cy="1300"/>
            </a:xfrm>
            <a:custGeom>
              <a:avLst/>
              <a:gdLst>
                <a:gd name="T0" fmla="*/ 3091 w 3184"/>
                <a:gd name="T1" fmla="*/ 0 h 1300"/>
                <a:gd name="T2" fmla="*/ 3110 w 3184"/>
                <a:gd name="T3" fmla="*/ 2 h 1300"/>
                <a:gd name="T4" fmla="*/ 3127 w 3184"/>
                <a:gd name="T5" fmla="*/ 7 h 1300"/>
                <a:gd name="T6" fmla="*/ 3144 w 3184"/>
                <a:gd name="T7" fmla="*/ 15 h 1300"/>
                <a:gd name="T8" fmla="*/ 3157 w 3184"/>
                <a:gd name="T9" fmla="*/ 26 h 1300"/>
                <a:gd name="T10" fmla="*/ 3170 w 3184"/>
                <a:gd name="T11" fmla="*/ 41 h 1300"/>
                <a:gd name="T12" fmla="*/ 3178 w 3184"/>
                <a:gd name="T13" fmla="*/ 56 h 1300"/>
                <a:gd name="T14" fmla="*/ 3183 w 3184"/>
                <a:gd name="T15" fmla="*/ 74 h 1300"/>
                <a:gd name="T16" fmla="*/ 3184 w 3184"/>
                <a:gd name="T17" fmla="*/ 93 h 1300"/>
                <a:gd name="T18" fmla="*/ 3184 w 3184"/>
                <a:gd name="T19" fmla="*/ 1217 h 1300"/>
                <a:gd name="T20" fmla="*/ 3180 w 3184"/>
                <a:gd name="T21" fmla="*/ 1235 h 1300"/>
                <a:gd name="T22" fmla="*/ 3174 w 3184"/>
                <a:gd name="T23" fmla="*/ 1253 h 1300"/>
                <a:gd name="T24" fmla="*/ 3164 w 3184"/>
                <a:gd name="T25" fmla="*/ 1268 h 1300"/>
                <a:gd name="T26" fmla="*/ 3150 w 3184"/>
                <a:gd name="T27" fmla="*/ 1280 h 1300"/>
                <a:gd name="T28" fmla="*/ 3136 w 3184"/>
                <a:gd name="T29" fmla="*/ 1289 h 1300"/>
                <a:gd name="T30" fmla="*/ 3119 w 3184"/>
                <a:gd name="T31" fmla="*/ 1296 h 1300"/>
                <a:gd name="T32" fmla="*/ 3100 w 3184"/>
                <a:gd name="T33" fmla="*/ 1300 h 1300"/>
                <a:gd name="T34" fmla="*/ 94 w 3184"/>
                <a:gd name="T35" fmla="*/ 1300 h 1300"/>
                <a:gd name="T36" fmla="*/ 75 w 3184"/>
                <a:gd name="T37" fmla="*/ 1299 h 1300"/>
                <a:gd name="T38" fmla="*/ 57 w 3184"/>
                <a:gd name="T39" fmla="*/ 1294 h 1300"/>
                <a:gd name="T40" fmla="*/ 42 w 3184"/>
                <a:gd name="T41" fmla="*/ 1285 h 1300"/>
                <a:gd name="T42" fmla="*/ 27 w 3184"/>
                <a:gd name="T43" fmla="*/ 1273 h 1300"/>
                <a:gd name="T44" fmla="*/ 17 w 3184"/>
                <a:gd name="T45" fmla="*/ 1260 h 1300"/>
                <a:gd name="T46" fmla="*/ 8 w 3184"/>
                <a:gd name="T47" fmla="*/ 1245 h 1300"/>
                <a:gd name="T48" fmla="*/ 3 w 3184"/>
                <a:gd name="T49" fmla="*/ 1227 h 1300"/>
                <a:gd name="T50" fmla="*/ 0 w 3184"/>
                <a:gd name="T51" fmla="*/ 1208 h 1300"/>
                <a:gd name="T52" fmla="*/ 2 w 3184"/>
                <a:gd name="T53" fmla="*/ 83 h 1300"/>
                <a:gd name="T54" fmla="*/ 4 w 3184"/>
                <a:gd name="T55" fmla="*/ 64 h 1300"/>
                <a:gd name="T56" fmla="*/ 12 w 3184"/>
                <a:gd name="T57" fmla="*/ 48 h 1300"/>
                <a:gd name="T58" fmla="*/ 22 w 3184"/>
                <a:gd name="T59" fmla="*/ 33 h 1300"/>
                <a:gd name="T60" fmla="*/ 34 w 3184"/>
                <a:gd name="T61" fmla="*/ 21 h 1300"/>
                <a:gd name="T62" fmla="*/ 49 w 3184"/>
                <a:gd name="T63" fmla="*/ 11 h 1300"/>
                <a:gd name="T64" fmla="*/ 67 w 3184"/>
                <a:gd name="T65" fmla="*/ 4 h 1300"/>
                <a:gd name="T66" fmla="*/ 85 w 3184"/>
                <a:gd name="T67" fmla="*/ 0 h 13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84"/>
                <a:gd name="T103" fmla="*/ 0 h 1300"/>
                <a:gd name="T104" fmla="*/ 3184 w 3184"/>
                <a:gd name="T105" fmla="*/ 1300 h 13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84" h="1300">
                  <a:moveTo>
                    <a:pt x="94" y="0"/>
                  </a:moveTo>
                  <a:lnTo>
                    <a:pt x="3091" y="0"/>
                  </a:lnTo>
                  <a:lnTo>
                    <a:pt x="3100" y="0"/>
                  </a:lnTo>
                  <a:lnTo>
                    <a:pt x="3110" y="2"/>
                  </a:lnTo>
                  <a:lnTo>
                    <a:pt x="3119" y="4"/>
                  </a:lnTo>
                  <a:lnTo>
                    <a:pt x="3127" y="7"/>
                  </a:lnTo>
                  <a:lnTo>
                    <a:pt x="3136" y="11"/>
                  </a:lnTo>
                  <a:lnTo>
                    <a:pt x="3144" y="15"/>
                  </a:lnTo>
                  <a:lnTo>
                    <a:pt x="3150" y="21"/>
                  </a:lnTo>
                  <a:lnTo>
                    <a:pt x="3157" y="26"/>
                  </a:lnTo>
                  <a:lnTo>
                    <a:pt x="3164" y="33"/>
                  </a:lnTo>
                  <a:lnTo>
                    <a:pt x="3170" y="41"/>
                  </a:lnTo>
                  <a:lnTo>
                    <a:pt x="3174" y="48"/>
                  </a:lnTo>
                  <a:lnTo>
                    <a:pt x="3178" y="56"/>
                  </a:lnTo>
                  <a:lnTo>
                    <a:pt x="3180" y="64"/>
                  </a:lnTo>
                  <a:lnTo>
                    <a:pt x="3183" y="74"/>
                  </a:lnTo>
                  <a:lnTo>
                    <a:pt x="3184" y="83"/>
                  </a:lnTo>
                  <a:lnTo>
                    <a:pt x="3184" y="93"/>
                  </a:lnTo>
                  <a:lnTo>
                    <a:pt x="3184" y="1208"/>
                  </a:lnTo>
                  <a:lnTo>
                    <a:pt x="3184" y="1217"/>
                  </a:lnTo>
                  <a:lnTo>
                    <a:pt x="3183" y="1227"/>
                  </a:lnTo>
                  <a:lnTo>
                    <a:pt x="3180" y="1235"/>
                  </a:lnTo>
                  <a:lnTo>
                    <a:pt x="3178" y="1245"/>
                  </a:lnTo>
                  <a:lnTo>
                    <a:pt x="3174" y="1253"/>
                  </a:lnTo>
                  <a:lnTo>
                    <a:pt x="3170" y="1260"/>
                  </a:lnTo>
                  <a:lnTo>
                    <a:pt x="3164" y="1268"/>
                  </a:lnTo>
                  <a:lnTo>
                    <a:pt x="3157" y="1273"/>
                  </a:lnTo>
                  <a:lnTo>
                    <a:pt x="3150" y="1280"/>
                  </a:lnTo>
                  <a:lnTo>
                    <a:pt x="3144" y="1285"/>
                  </a:lnTo>
                  <a:lnTo>
                    <a:pt x="3136" y="1289"/>
                  </a:lnTo>
                  <a:lnTo>
                    <a:pt x="3127" y="1294"/>
                  </a:lnTo>
                  <a:lnTo>
                    <a:pt x="3119" y="1296"/>
                  </a:lnTo>
                  <a:lnTo>
                    <a:pt x="3110" y="1299"/>
                  </a:lnTo>
                  <a:lnTo>
                    <a:pt x="3100" y="1300"/>
                  </a:lnTo>
                  <a:lnTo>
                    <a:pt x="3091" y="1300"/>
                  </a:lnTo>
                  <a:lnTo>
                    <a:pt x="94" y="1300"/>
                  </a:lnTo>
                  <a:lnTo>
                    <a:pt x="85" y="1300"/>
                  </a:lnTo>
                  <a:lnTo>
                    <a:pt x="75" y="1299"/>
                  </a:lnTo>
                  <a:lnTo>
                    <a:pt x="67" y="1296"/>
                  </a:lnTo>
                  <a:lnTo>
                    <a:pt x="57" y="1294"/>
                  </a:lnTo>
                  <a:lnTo>
                    <a:pt x="49" y="1289"/>
                  </a:lnTo>
                  <a:lnTo>
                    <a:pt x="42" y="1285"/>
                  </a:lnTo>
                  <a:lnTo>
                    <a:pt x="34" y="1280"/>
                  </a:lnTo>
                  <a:lnTo>
                    <a:pt x="27" y="1273"/>
                  </a:lnTo>
                  <a:lnTo>
                    <a:pt x="22" y="1268"/>
                  </a:lnTo>
                  <a:lnTo>
                    <a:pt x="17" y="1260"/>
                  </a:lnTo>
                  <a:lnTo>
                    <a:pt x="12" y="1253"/>
                  </a:lnTo>
                  <a:lnTo>
                    <a:pt x="8" y="1245"/>
                  </a:lnTo>
                  <a:lnTo>
                    <a:pt x="4" y="1235"/>
                  </a:lnTo>
                  <a:lnTo>
                    <a:pt x="3" y="1227"/>
                  </a:lnTo>
                  <a:lnTo>
                    <a:pt x="2" y="1217"/>
                  </a:lnTo>
                  <a:lnTo>
                    <a:pt x="0" y="1208"/>
                  </a:lnTo>
                  <a:lnTo>
                    <a:pt x="0" y="93"/>
                  </a:lnTo>
                  <a:lnTo>
                    <a:pt x="2" y="83"/>
                  </a:lnTo>
                  <a:lnTo>
                    <a:pt x="3" y="74"/>
                  </a:lnTo>
                  <a:lnTo>
                    <a:pt x="4" y="64"/>
                  </a:lnTo>
                  <a:lnTo>
                    <a:pt x="8" y="56"/>
                  </a:lnTo>
                  <a:lnTo>
                    <a:pt x="12" y="48"/>
                  </a:lnTo>
                  <a:lnTo>
                    <a:pt x="17" y="41"/>
                  </a:lnTo>
                  <a:lnTo>
                    <a:pt x="22" y="33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5"/>
                  </a:lnTo>
                  <a:lnTo>
                    <a:pt x="49" y="11"/>
                  </a:lnTo>
                  <a:lnTo>
                    <a:pt x="57" y="7"/>
                  </a:lnTo>
                  <a:lnTo>
                    <a:pt x="67" y="4"/>
                  </a:lnTo>
                  <a:lnTo>
                    <a:pt x="75" y="2"/>
                  </a:lnTo>
                  <a:lnTo>
                    <a:pt x="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3" name="Freeform 3">
              <a:extLst>
                <a:ext uri="{FF2B5EF4-FFF2-40B4-BE49-F238E27FC236}">
                  <a16:creationId xmlns="" xmlns:a16="http://schemas.microsoft.com/office/drawing/2014/main" id="{FC2CBC31-225F-4E39-9F54-B82764637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8" y="11471"/>
              <a:ext cx="2997" cy="7"/>
            </a:xfrm>
            <a:custGeom>
              <a:avLst/>
              <a:gdLst>
                <a:gd name="T0" fmla="*/ 2997 w 2997"/>
                <a:gd name="T1" fmla="*/ 7 h 7"/>
                <a:gd name="T2" fmla="*/ 2997 w 2997"/>
                <a:gd name="T3" fmla="*/ 0 h 7"/>
                <a:gd name="T4" fmla="*/ 0 w 2997"/>
                <a:gd name="T5" fmla="*/ 0 h 7"/>
                <a:gd name="T6" fmla="*/ 0 w 2997"/>
                <a:gd name="T7" fmla="*/ 7 h 7"/>
                <a:gd name="T8" fmla="*/ 2997 w 2997"/>
                <a:gd name="T9" fmla="*/ 7 h 7"/>
                <a:gd name="T10" fmla="*/ 2997 w 2997"/>
                <a:gd name="T11" fmla="*/ 7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97"/>
                <a:gd name="T19" fmla="*/ 0 h 7"/>
                <a:gd name="T20" fmla="*/ 2997 w 2997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97" h="7">
                  <a:moveTo>
                    <a:pt x="2997" y="7"/>
                  </a:moveTo>
                  <a:lnTo>
                    <a:pt x="299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997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4" name="Freeform 4">
              <a:extLst>
                <a:ext uri="{FF2B5EF4-FFF2-40B4-BE49-F238E27FC236}">
                  <a16:creationId xmlns="" xmlns:a16="http://schemas.microsoft.com/office/drawing/2014/main" id="{154B8CEF-E71E-416F-BEF2-BE40C7350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5" y="11471"/>
              <a:ext cx="96" cy="97"/>
            </a:xfrm>
            <a:custGeom>
              <a:avLst/>
              <a:gdLst>
                <a:gd name="T0" fmla="*/ 96 w 96"/>
                <a:gd name="T1" fmla="*/ 97 h 97"/>
                <a:gd name="T2" fmla="*/ 96 w 96"/>
                <a:gd name="T3" fmla="*/ 97 h 97"/>
                <a:gd name="T4" fmla="*/ 96 w 96"/>
                <a:gd name="T5" fmla="*/ 86 h 97"/>
                <a:gd name="T6" fmla="*/ 95 w 96"/>
                <a:gd name="T7" fmla="*/ 76 h 97"/>
                <a:gd name="T8" fmla="*/ 92 w 96"/>
                <a:gd name="T9" fmla="*/ 68 h 97"/>
                <a:gd name="T10" fmla="*/ 89 w 96"/>
                <a:gd name="T11" fmla="*/ 59 h 97"/>
                <a:gd name="T12" fmla="*/ 85 w 96"/>
                <a:gd name="T13" fmla="*/ 51 h 97"/>
                <a:gd name="T14" fmla="*/ 80 w 96"/>
                <a:gd name="T15" fmla="*/ 42 h 97"/>
                <a:gd name="T16" fmla="*/ 74 w 96"/>
                <a:gd name="T17" fmla="*/ 36 h 97"/>
                <a:gd name="T18" fmla="*/ 69 w 96"/>
                <a:gd name="T19" fmla="*/ 29 h 97"/>
                <a:gd name="T20" fmla="*/ 62 w 96"/>
                <a:gd name="T21" fmla="*/ 22 h 97"/>
                <a:gd name="T22" fmla="*/ 54 w 96"/>
                <a:gd name="T23" fmla="*/ 17 h 97"/>
                <a:gd name="T24" fmla="*/ 46 w 96"/>
                <a:gd name="T25" fmla="*/ 12 h 97"/>
                <a:gd name="T26" fmla="*/ 38 w 96"/>
                <a:gd name="T27" fmla="*/ 8 h 97"/>
                <a:gd name="T28" fmla="*/ 28 w 96"/>
                <a:gd name="T29" fmla="*/ 6 h 97"/>
                <a:gd name="T30" fmla="*/ 20 w 96"/>
                <a:gd name="T31" fmla="*/ 3 h 97"/>
                <a:gd name="T32" fmla="*/ 9 w 96"/>
                <a:gd name="T33" fmla="*/ 2 h 97"/>
                <a:gd name="T34" fmla="*/ 0 w 96"/>
                <a:gd name="T35" fmla="*/ 0 h 97"/>
                <a:gd name="T36" fmla="*/ 0 w 96"/>
                <a:gd name="T37" fmla="*/ 7 h 97"/>
                <a:gd name="T38" fmla="*/ 9 w 96"/>
                <a:gd name="T39" fmla="*/ 7 h 97"/>
                <a:gd name="T40" fmla="*/ 19 w 96"/>
                <a:gd name="T41" fmla="*/ 8 h 97"/>
                <a:gd name="T42" fmla="*/ 27 w 96"/>
                <a:gd name="T43" fmla="*/ 11 h 97"/>
                <a:gd name="T44" fmla="*/ 35 w 96"/>
                <a:gd name="T45" fmla="*/ 14 h 97"/>
                <a:gd name="T46" fmla="*/ 43 w 96"/>
                <a:gd name="T47" fmla="*/ 18 h 97"/>
                <a:gd name="T48" fmla="*/ 51 w 96"/>
                <a:gd name="T49" fmla="*/ 22 h 97"/>
                <a:gd name="T50" fmla="*/ 58 w 96"/>
                <a:gd name="T51" fmla="*/ 27 h 97"/>
                <a:gd name="T52" fmla="*/ 65 w 96"/>
                <a:gd name="T53" fmla="*/ 33 h 97"/>
                <a:gd name="T54" fmla="*/ 70 w 96"/>
                <a:gd name="T55" fmla="*/ 40 h 97"/>
                <a:gd name="T56" fmla="*/ 76 w 96"/>
                <a:gd name="T57" fmla="*/ 46 h 97"/>
                <a:gd name="T58" fmla="*/ 80 w 96"/>
                <a:gd name="T59" fmla="*/ 53 h 97"/>
                <a:gd name="T60" fmla="*/ 84 w 96"/>
                <a:gd name="T61" fmla="*/ 61 h 97"/>
                <a:gd name="T62" fmla="*/ 87 w 96"/>
                <a:gd name="T63" fmla="*/ 70 h 97"/>
                <a:gd name="T64" fmla="*/ 89 w 96"/>
                <a:gd name="T65" fmla="*/ 78 h 97"/>
                <a:gd name="T66" fmla="*/ 91 w 96"/>
                <a:gd name="T67" fmla="*/ 87 h 97"/>
                <a:gd name="T68" fmla="*/ 91 w 96"/>
                <a:gd name="T69" fmla="*/ 97 h 97"/>
                <a:gd name="T70" fmla="*/ 91 w 96"/>
                <a:gd name="T71" fmla="*/ 97 h 97"/>
                <a:gd name="T72" fmla="*/ 96 w 96"/>
                <a:gd name="T73" fmla="*/ 97 h 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7"/>
                <a:gd name="T113" fmla="*/ 96 w 96"/>
                <a:gd name="T114" fmla="*/ 97 h 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7">
                  <a:moveTo>
                    <a:pt x="96" y="97"/>
                  </a:moveTo>
                  <a:lnTo>
                    <a:pt x="96" y="97"/>
                  </a:lnTo>
                  <a:lnTo>
                    <a:pt x="96" y="86"/>
                  </a:lnTo>
                  <a:lnTo>
                    <a:pt x="95" y="76"/>
                  </a:lnTo>
                  <a:lnTo>
                    <a:pt x="92" y="68"/>
                  </a:lnTo>
                  <a:lnTo>
                    <a:pt x="89" y="59"/>
                  </a:lnTo>
                  <a:lnTo>
                    <a:pt x="85" y="51"/>
                  </a:lnTo>
                  <a:lnTo>
                    <a:pt x="80" y="42"/>
                  </a:lnTo>
                  <a:lnTo>
                    <a:pt x="74" y="36"/>
                  </a:lnTo>
                  <a:lnTo>
                    <a:pt x="69" y="29"/>
                  </a:lnTo>
                  <a:lnTo>
                    <a:pt x="62" y="22"/>
                  </a:lnTo>
                  <a:lnTo>
                    <a:pt x="54" y="17"/>
                  </a:lnTo>
                  <a:lnTo>
                    <a:pt x="46" y="12"/>
                  </a:lnTo>
                  <a:lnTo>
                    <a:pt x="38" y="8"/>
                  </a:lnTo>
                  <a:lnTo>
                    <a:pt x="28" y="6"/>
                  </a:lnTo>
                  <a:lnTo>
                    <a:pt x="20" y="3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9" y="7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5" y="14"/>
                  </a:lnTo>
                  <a:lnTo>
                    <a:pt x="43" y="18"/>
                  </a:lnTo>
                  <a:lnTo>
                    <a:pt x="51" y="22"/>
                  </a:lnTo>
                  <a:lnTo>
                    <a:pt x="58" y="27"/>
                  </a:lnTo>
                  <a:lnTo>
                    <a:pt x="65" y="33"/>
                  </a:lnTo>
                  <a:lnTo>
                    <a:pt x="70" y="40"/>
                  </a:lnTo>
                  <a:lnTo>
                    <a:pt x="76" y="46"/>
                  </a:lnTo>
                  <a:lnTo>
                    <a:pt x="80" y="53"/>
                  </a:lnTo>
                  <a:lnTo>
                    <a:pt x="84" y="61"/>
                  </a:lnTo>
                  <a:lnTo>
                    <a:pt x="87" y="70"/>
                  </a:lnTo>
                  <a:lnTo>
                    <a:pt x="89" y="78"/>
                  </a:lnTo>
                  <a:lnTo>
                    <a:pt x="91" y="87"/>
                  </a:lnTo>
                  <a:lnTo>
                    <a:pt x="91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5" name="Freeform 5">
              <a:extLst>
                <a:ext uri="{FF2B5EF4-FFF2-40B4-BE49-F238E27FC236}">
                  <a16:creationId xmlns="" xmlns:a16="http://schemas.microsoft.com/office/drawing/2014/main" id="{40C2111B-A5F6-4D0C-BC6E-09C5ECE67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6" y="11568"/>
              <a:ext cx="5" cy="1115"/>
            </a:xfrm>
            <a:custGeom>
              <a:avLst/>
              <a:gdLst>
                <a:gd name="T0" fmla="*/ 0 w 5"/>
                <a:gd name="T1" fmla="*/ 1115 h 1115"/>
                <a:gd name="T2" fmla="*/ 5 w 5"/>
                <a:gd name="T3" fmla="*/ 1115 h 1115"/>
                <a:gd name="T4" fmla="*/ 5 w 5"/>
                <a:gd name="T5" fmla="*/ 0 h 1115"/>
                <a:gd name="T6" fmla="*/ 0 w 5"/>
                <a:gd name="T7" fmla="*/ 0 h 1115"/>
                <a:gd name="T8" fmla="*/ 0 w 5"/>
                <a:gd name="T9" fmla="*/ 1115 h 1115"/>
                <a:gd name="T10" fmla="*/ 0 w 5"/>
                <a:gd name="T11" fmla="*/ 1115 h 1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1115"/>
                <a:gd name="T20" fmla="*/ 5 w 5"/>
                <a:gd name="T21" fmla="*/ 1115 h 11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1115">
                  <a:moveTo>
                    <a:pt x="0" y="1115"/>
                  </a:moveTo>
                  <a:lnTo>
                    <a:pt x="5" y="111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6" name="Freeform 6">
              <a:extLst>
                <a:ext uri="{FF2B5EF4-FFF2-40B4-BE49-F238E27FC236}">
                  <a16:creationId xmlns="" xmlns:a16="http://schemas.microsoft.com/office/drawing/2014/main" id="{82C635F7-8869-4EE9-8FB4-9E576D730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5" y="12683"/>
              <a:ext cx="96" cy="95"/>
            </a:xfrm>
            <a:custGeom>
              <a:avLst/>
              <a:gdLst>
                <a:gd name="T0" fmla="*/ 0 w 96"/>
                <a:gd name="T1" fmla="*/ 95 h 95"/>
                <a:gd name="T2" fmla="*/ 0 w 96"/>
                <a:gd name="T3" fmla="*/ 95 h 95"/>
                <a:gd name="T4" fmla="*/ 9 w 96"/>
                <a:gd name="T5" fmla="*/ 95 h 95"/>
                <a:gd name="T6" fmla="*/ 20 w 96"/>
                <a:gd name="T7" fmla="*/ 94 h 95"/>
                <a:gd name="T8" fmla="*/ 28 w 96"/>
                <a:gd name="T9" fmla="*/ 91 h 95"/>
                <a:gd name="T10" fmla="*/ 38 w 96"/>
                <a:gd name="T11" fmla="*/ 88 h 95"/>
                <a:gd name="T12" fmla="*/ 46 w 96"/>
                <a:gd name="T13" fmla="*/ 84 h 95"/>
                <a:gd name="T14" fmla="*/ 54 w 96"/>
                <a:gd name="T15" fmla="*/ 79 h 95"/>
                <a:gd name="T16" fmla="*/ 62 w 96"/>
                <a:gd name="T17" fmla="*/ 73 h 95"/>
                <a:gd name="T18" fmla="*/ 69 w 96"/>
                <a:gd name="T19" fmla="*/ 68 h 95"/>
                <a:gd name="T20" fmla="*/ 74 w 96"/>
                <a:gd name="T21" fmla="*/ 61 h 95"/>
                <a:gd name="T22" fmla="*/ 80 w 96"/>
                <a:gd name="T23" fmla="*/ 53 h 95"/>
                <a:gd name="T24" fmla="*/ 85 w 96"/>
                <a:gd name="T25" fmla="*/ 46 h 95"/>
                <a:gd name="T26" fmla="*/ 89 w 96"/>
                <a:gd name="T27" fmla="*/ 38 h 95"/>
                <a:gd name="T28" fmla="*/ 92 w 96"/>
                <a:gd name="T29" fmla="*/ 28 h 95"/>
                <a:gd name="T30" fmla="*/ 95 w 96"/>
                <a:gd name="T31" fmla="*/ 19 h 95"/>
                <a:gd name="T32" fmla="*/ 96 w 96"/>
                <a:gd name="T33" fmla="*/ 9 h 95"/>
                <a:gd name="T34" fmla="*/ 96 w 96"/>
                <a:gd name="T35" fmla="*/ 0 h 95"/>
                <a:gd name="T36" fmla="*/ 91 w 96"/>
                <a:gd name="T37" fmla="*/ 0 h 95"/>
                <a:gd name="T38" fmla="*/ 91 w 96"/>
                <a:gd name="T39" fmla="*/ 9 h 95"/>
                <a:gd name="T40" fmla="*/ 89 w 96"/>
                <a:gd name="T41" fmla="*/ 19 h 95"/>
                <a:gd name="T42" fmla="*/ 87 w 96"/>
                <a:gd name="T43" fmla="*/ 27 h 95"/>
                <a:gd name="T44" fmla="*/ 84 w 96"/>
                <a:gd name="T45" fmla="*/ 35 h 95"/>
                <a:gd name="T46" fmla="*/ 80 w 96"/>
                <a:gd name="T47" fmla="*/ 43 h 95"/>
                <a:gd name="T48" fmla="*/ 76 w 96"/>
                <a:gd name="T49" fmla="*/ 50 h 95"/>
                <a:gd name="T50" fmla="*/ 70 w 96"/>
                <a:gd name="T51" fmla="*/ 57 h 95"/>
                <a:gd name="T52" fmla="*/ 65 w 96"/>
                <a:gd name="T53" fmla="*/ 64 h 95"/>
                <a:gd name="T54" fmla="*/ 58 w 96"/>
                <a:gd name="T55" fmla="*/ 69 h 95"/>
                <a:gd name="T56" fmla="*/ 51 w 96"/>
                <a:gd name="T57" fmla="*/ 75 h 95"/>
                <a:gd name="T58" fmla="*/ 43 w 96"/>
                <a:gd name="T59" fmla="*/ 79 h 95"/>
                <a:gd name="T60" fmla="*/ 35 w 96"/>
                <a:gd name="T61" fmla="*/ 83 h 95"/>
                <a:gd name="T62" fmla="*/ 27 w 96"/>
                <a:gd name="T63" fmla="*/ 86 h 95"/>
                <a:gd name="T64" fmla="*/ 19 w 96"/>
                <a:gd name="T65" fmla="*/ 88 h 95"/>
                <a:gd name="T66" fmla="*/ 9 w 96"/>
                <a:gd name="T67" fmla="*/ 90 h 95"/>
                <a:gd name="T68" fmla="*/ 0 w 96"/>
                <a:gd name="T69" fmla="*/ 90 h 95"/>
                <a:gd name="T70" fmla="*/ 0 w 96"/>
                <a:gd name="T71" fmla="*/ 90 h 95"/>
                <a:gd name="T72" fmla="*/ 0 w 96"/>
                <a:gd name="T73" fmla="*/ 95 h 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5"/>
                <a:gd name="T113" fmla="*/ 96 w 96"/>
                <a:gd name="T114" fmla="*/ 95 h 9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5">
                  <a:moveTo>
                    <a:pt x="0" y="95"/>
                  </a:moveTo>
                  <a:lnTo>
                    <a:pt x="0" y="95"/>
                  </a:lnTo>
                  <a:lnTo>
                    <a:pt x="9" y="95"/>
                  </a:lnTo>
                  <a:lnTo>
                    <a:pt x="20" y="94"/>
                  </a:lnTo>
                  <a:lnTo>
                    <a:pt x="28" y="91"/>
                  </a:lnTo>
                  <a:lnTo>
                    <a:pt x="38" y="88"/>
                  </a:lnTo>
                  <a:lnTo>
                    <a:pt x="46" y="84"/>
                  </a:lnTo>
                  <a:lnTo>
                    <a:pt x="54" y="79"/>
                  </a:lnTo>
                  <a:lnTo>
                    <a:pt x="62" y="73"/>
                  </a:lnTo>
                  <a:lnTo>
                    <a:pt x="69" y="68"/>
                  </a:lnTo>
                  <a:lnTo>
                    <a:pt x="74" y="61"/>
                  </a:lnTo>
                  <a:lnTo>
                    <a:pt x="80" y="53"/>
                  </a:lnTo>
                  <a:lnTo>
                    <a:pt x="85" y="46"/>
                  </a:lnTo>
                  <a:lnTo>
                    <a:pt x="89" y="38"/>
                  </a:lnTo>
                  <a:lnTo>
                    <a:pt x="92" y="28"/>
                  </a:lnTo>
                  <a:lnTo>
                    <a:pt x="95" y="19"/>
                  </a:lnTo>
                  <a:lnTo>
                    <a:pt x="96" y="9"/>
                  </a:lnTo>
                  <a:lnTo>
                    <a:pt x="96" y="0"/>
                  </a:lnTo>
                  <a:lnTo>
                    <a:pt x="91" y="0"/>
                  </a:lnTo>
                  <a:lnTo>
                    <a:pt x="91" y="9"/>
                  </a:lnTo>
                  <a:lnTo>
                    <a:pt x="89" y="19"/>
                  </a:lnTo>
                  <a:lnTo>
                    <a:pt x="87" y="27"/>
                  </a:lnTo>
                  <a:lnTo>
                    <a:pt x="84" y="35"/>
                  </a:lnTo>
                  <a:lnTo>
                    <a:pt x="80" y="43"/>
                  </a:lnTo>
                  <a:lnTo>
                    <a:pt x="76" y="50"/>
                  </a:lnTo>
                  <a:lnTo>
                    <a:pt x="70" y="57"/>
                  </a:lnTo>
                  <a:lnTo>
                    <a:pt x="65" y="64"/>
                  </a:lnTo>
                  <a:lnTo>
                    <a:pt x="58" y="69"/>
                  </a:lnTo>
                  <a:lnTo>
                    <a:pt x="51" y="75"/>
                  </a:lnTo>
                  <a:lnTo>
                    <a:pt x="43" y="79"/>
                  </a:lnTo>
                  <a:lnTo>
                    <a:pt x="35" y="83"/>
                  </a:lnTo>
                  <a:lnTo>
                    <a:pt x="27" y="86"/>
                  </a:lnTo>
                  <a:lnTo>
                    <a:pt x="19" y="88"/>
                  </a:lnTo>
                  <a:lnTo>
                    <a:pt x="9" y="90"/>
                  </a:lnTo>
                  <a:lnTo>
                    <a:pt x="0" y="9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7" name="Freeform 7">
              <a:extLst>
                <a:ext uri="{FF2B5EF4-FFF2-40B4-BE49-F238E27FC236}">
                  <a16:creationId xmlns="" xmlns:a16="http://schemas.microsoft.com/office/drawing/2014/main" id="{E13622B4-BA40-4243-AC9E-F2C4CD373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8" y="12773"/>
              <a:ext cx="2997" cy="5"/>
            </a:xfrm>
            <a:custGeom>
              <a:avLst/>
              <a:gdLst>
                <a:gd name="T0" fmla="*/ 0 w 2997"/>
                <a:gd name="T1" fmla="*/ 0 h 5"/>
                <a:gd name="T2" fmla="*/ 0 w 2997"/>
                <a:gd name="T3" fmla="*/ 5 h 5"/>
                <a:gd name="T4" fmla="*/ 2997 w 2997"/>
                <a:gd name="T5" fmla="*/ 5 h 5"/>
                <a:gd name="T6" fmla="*/ 2997 w 2997"/>
                <a:gd name="T7" fmla="*/ 0 h 5"/>
                <a:gd name="T8" fmla="*/ 0 w 2997"/>
                <a:gd name="T9" fmla="*/ 0 h 5"/>
                <a:gd name="T10" fmla="*/ 0 w 2997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97"/>
                <a:gd name="T19" fmla="*/ 0 h 5"/>
                <a:gd name="T20" fmla="*/ 2997 w 2997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97" h="5">
                  <a:moveTo>
                    <a:pt x="0" y="0"/>
                  </a:moveTo>
                  <a:lnTo>
                    <a:pt x="0" y="5"/>
                  </a:lnTo>
                  <a:lnTo>
                    <a:pt x="2997" y="5"/>
                  </a:lnTo>
                  <a:lnTo>
                    <a:pt x="29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8" name="Freeform 8">
              <a:extLst>
                <a:ext uri="{FF2B5EF4-FFF2-40B4-BE49-F238E27FC236}">
                  <a16:creationId xmlns="" xmlns:a16="http://schemas.microsoft.com/office/drawing/2014/main" id="{56BE79E6-66C7-4D9E-8498-5A11ED110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2" y="12683"/>
              <a:ext cx="96" cy="95"/>
            </a:xfrm>
            <a:custGeom>
              <a:avLst/>
              <a:gdLst>
                <a:gd name="T0" fmla="*/ 0 w 96"/>
                <a:gd name="T1" fmla="*/ 0 h 95"/>
                <a:gd name="T2" fmla="*/ 0 w 96"/>
                <a:gd name="T3" fmla="*/ 0 h 95"/>
                <a:gd name="T4" fmla="*/ 0 w 96"/>
                <a:gd name="T5" fmla="*/ 9 h 95"/>
                <a:gd name="T6" fmla="*/ 2 w 96"/>
                <a:gd name="T7" fmla="*/ 19 h 95"/>
                <a:gd name="T8" fmla="*/ 4 w 96"/>
                <a:gd name="T9" fmla="*/ 28 h 95"/>
                <a:gd name="T10" fmla="*/ 8 w 96"/>
                <a:gd name="T11" fmla="*/ 38 h 95"/>
                <a:gd name="T12" fmla="*/ 12 w 96"/>
                <a:gd name="T13" fmla="*/ 46 h 95"/>
                <a:gd name="T14" fmla="*/ 16 w 96"/>
                <a:gd name="T15" fmla="*/ 53 h 95"/>
                <a:gd name="T16" fmla="*/ 21 w 96"/>
                <a:gd name="T17" fmla="*/ 61 h 95"/>
                <a:gd name="T18" fmla="*/ 28 w 96"/>
                <a:gd name="T19" fmla="*/ 68 h 95"/>
                <a:gd name="T20" fmla="*/ 35 w 96"/>
                <a:gd name="T21" fmla="*/ 73 h 95"/>
                <a:gd name="T22" fmla="*/ 43 w 96"/>
                <a:gd name="T23" fmla="*/ 79 h 95"/>
                <a:gd name="T24" fmla="*/ 50 w 96"/>
                <a:gd name="T25" fmla="*/ 84 h 95"/>
                <a:gd name="T26" fmla="*/ 59 w 96"/>
                <a:gd name="T27" fmla="*/ 88 h 95"/>
                <a:gd name="T28" fmla="*/ 67 w 96"/>
                <a:gd name="T29" fmla="*/ 91 h 95"/>
                <a:gd name="T30" fmla="*/ 77 w 96"/>
                <a:gd name="T31" fmla="*/ 94 h 95"/>
                <a:gd name="T32" fmla="*/ 87 w 96"/>
                <a:gd name="T33" fmla="*/ 95 h 95"/>
                <a:gd name="T34" fmla="*/ 96 w 96"/>
                <a:gd name="T35" fmla="*/ 95 h 95"/>
                <a:gd name="T36" fmla="*/ 96 w 96"/>
                <a:gd name="T37" fmla="*/ 90 h 95"/>
                <a:gd name="T38" fmla="*/ 88 w 96"/>
                <a:gd name="T39" fmla="*/ 90 h 95"/>
                <a:gd name="T40" fmla="*/ 78 w 96"/>
                <a:gd name="T41" fmla="*/ 88 h 95"/>
                <a:gd name="T42" fmla="*/ 69 w 96"/>
                <a:gd name="T43" fmla="*/ 86 h 95"/>
                <a:gd name="T44" fmla="*/ 61 w 96"/>
                <a:gd name="T45" fmla="*/ 83 h 95"/>
                <a:gd name="T46" fmla="*/ 53 w 96"/>
                <a:gd name="T47" fmla="*/ 79 h 95"/>
                <a:gd name="T48" fmla="*/ 46 w 96"/>
                <a:gd name="T49" fmla="*/ 75 h 95"/>
                <a:gd name="T50" fmla="*/ 39 w 96"/>
                <a:gd name="T51" fmla="*/ 69 h 95"/>
                <a:gd name="T52" fmla="*/ 32 w 96"/>
                <a:gd name="T53" fmla="*/ 64 h 95"/>
                <a:gd name="T54" fmla="*/ 27 w 96"/>
                <a:gd name="T55" fmla="*/ 57 h 95"/>
                <a:gd name="T56" fmla="*/ 21 w 96"/>
                <a:gd name="T57" fmla="*/ 50 h 95"/>
                <a:gd name="T58" fmla="*/ 16 w 96"/>
                <a:gd name="T59" fmla="*/ 43 h 95"/>
                <a:gd name="T60" fmla="*/ 13 w 96"/>
                <a:gd name="T61" fmla="*/ 35 h 95"/>
                <a:gd name="T62" fmla="*/ 9 w 96"/>
                <a:gd name="T63" fmla="*/ 27 h 95"/>
                <a:gd name="T64" fmla="*/ 8 w 96"/>
                <a:gd name="T65" fmla="*/ 19 h 95"/>
                <a:gd name="T66" fmla="*/ 6 w 96"/>
                <a:gd name="T67" fmla="*/ 9 h 95"/>
                <a:gd name="T68" fmla="*/ 5 w 96"/>
                <a:gd name="T69" fmla="*/ 0 h 95"/>
                <a:gd name="T70" fmla="*/ 5 w 96"/>
                <a:gd name="T71" fmla="*/ 0 h 95"/>
                <a:gd name="T72" fmla="*/ 0 w 96"/>
                <a:gd name="T73" fmla="*/ 0 h 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5"/>
                <a:gd name="T113" fmla="*/ 96 w 96"/>
                <a:gd name="T114" fmla="*/ 95 h 9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5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2" y="19"/>
                  </a:lnTo>
                  <a:lnTo>
                    <a:pt x="4" y="28"/>
                  </a:lnTo>
                  <a:lnTo>
                    <a:pt x="8" y="38"/>
                  </a:lnTo>
                  <a:lnTo>
                    <a:pt x="12" y="46"/>
                  </a:lnTo>
                  <a:lnTo>
                    <a:pt x="16" y="53"/>
                  </a:lnTo>
                  <a:lnTo>
                    <a:pt x="21" y="61"/>
                  </a:lnTo>
                  <a:lnTo>
                    <a:pt x="28" y="68"/>
                  </a:lnTo>
                  <a:lnTo>
                    <a:pt x="35" y="73"/>
                  </a:lnTo>
                  <a:lnTo>
                    <a:pt x="43" y="79"/>
                  </a:lnTo>
                  <a:lnTo>
                    <a:pt x="50" y="84"/>
                  </a:lnTo>
                  <a:lnTo>
                    <a:pt x="59" y="88"/>
                  </a:lnTo>
                  <a:lnTo>
                    <a:pt x="67" y="91"/>
                  </a:lnTo>
                  <a:lnTo>
                    <a:pt x="77" y="94"/>
                  </a:lnTo>
                  <a:lnTo>
                    <a:pt x="87" y="95"/>
                  </a:lnTo>
                  <a:lnTo>
                    <a:pt x="96" y="95"/>
                  </a:lnTo>
                  <a:lnTo>
                    <a:pt x="96" y="90"/>
                  </a:lnTo>
                  <a:lnTo>
                    <a:pt x="88" y="90"/>
                  </a:lnTo>
                  <a:lnTo>
                    <a:pt x="78" y="88"/>
                  </a:lnTo>
                  <a:lnTo>
                    <a:pt x="69" y="86"/>
                  </a:lnTo>
                  <a:lnTo>
                    <a:pt x="61" y="83"/>
                  </a:lnTo>
                  <a:lnTo>
                    <a:pt x="53" y="79"/>
                  </a:lnTo>
                  <a:lnTo>
                    <a:pt x="46" y="75"/>
                  </a:lnTo>
                  <a:lnTo>
                    <a:pt x="39" y="69"/>
                  </a:lnTo>
                  <a:lnTo>
                    <a:pt x="32" y="64"/>
                  </a:lnTo>
                  <a:lnTo>
                    <a:pt x="27" y="57"/>
                  </a:lnTo>
                  <a:lnTo>
                    <a:pt x="21" y="50"/>
                  </a:lnTo>
                  <a:lnTo>
                    <a:pt x="16" y="43"/>
                  </a:lnTo>
                  <a:lnTo>
                    <a:pt x="13" y="35"/>
                  </a:lnTo>
                  <a:lnTo>
                    <a:pt x="9" y="27"/>
                  </a:lnTo>
                  <a:lnTo>
                    <a:pt x="8" y="19"/>
                  </a:lnTo>
                  <a:lnTo>
                    <a:pt x="6" y="9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69" name="Freeform 9">
              <a:extLst>
                <a:ext uri="{FF2B5EF4-FFF2-40B4-BE49-F238E27FC236}">
                  <a16:creationId xmlns="" xmlns:a16="http://schemas.microsoft.com/office/drawing/2014/main" id="{996E8879-6D07-49DF-8F97-645ED9271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2" y="11568"/>
              <a:ext cx="5" cy="1115"/>
            </a:xfrm>
            <a:custGeom>
              <a:avLst/>
              <a:gdLst>
                <a:gd name="T0" fmla="*/ 5 w 5"/>
                <a:gd name="T1" fmla="*/ 0 h 1115"/>
                <a:gd name="T2" fmla="*/ 0 w 5"/>
                <a:gd name="T3" fmla="*/ 0 h 1115"/>
                <a:gd name="T4" fmla="*/ 0 w 5"/>
                <a:gd name="T5" fmla="*/ 1115 h 1115"/>
                <a:gd name="T6" fmla="*/ 5 w 5"/>
                <a:gd name="T7" fmla="*/ 1115 h 1115"/>
                <a:gd name="T8" fmla="*/ 5 w 5"/>
                <a:gd name="T9" fmla="*/ 0 h 1115"/>
                <a:gd name="T10" fmla="*/ 5 w 5"/>
                <a:gd name="T11" fmla="*/ 0 h 1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1115"/>
                <a:gd name="T20" fmla="*/ 5 w 5"/>
                <a:gd name="T21" fmla="*/ 1115 h 11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1115">
                  <a:moveTo>
                    <a:pt x="5" y="0"/>
                  </a:moveTo>
                  <a:lnTo>
                    <a:pt x="0" y="0"/>
                  </a:lnTo>
                  <a:lnTo>
                    <a:pt x="0" y="1115"/>
                  </a:lnTo>
                  <a:lnTo>
                    <a:pt x="5" y="11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0" name="Freeform 10">
              <a:extLst>
                <a:ext uri="{FF2B5EF4-FFF2-40B4-BE49-F238E27FC236}">
                  <a16:creationId xmlns="" xmlns:a16="http://schemas.microsoft.com/office/drawing/2014/main" id="{BE735820-5FC1-4CA7-9D46-1CFC8BE7C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2" y="11471"/>
              <a:ext cx="96" cy="97"/>
            </a:xfrm>
            <a:custGeom>
              <a:avLst/>
              <a:gdLst>
                <a:gd name="T0" fmla="*/ 96 w 96"/>
                <a:gd name="T1" fmla="*/ 0 h 97"/>
                <a:gd name="T2" fmla="*/ 96 w 96"/>
                <a:gd name="T3" fmla="*/ 0 h 97"/>
                <a:gd name="T4" fmla="*/ 87 w 96"/>
                <a:gd name="T5" fmla="*/ 2 h 97"/>
                <a:gd name="T6" fmla="*/ 77 w 96"/>
                <a:gd name="T7" fmla="*/ 3 h 97"/>
                <a:gd name="T8" fmla="*/ 67 w 96"/>
                <a:gd name="T9" fmla="*/ 6 h 97"/>
                <a:gd name="T10" fmla="*/ 59 w 96"/>
                <a:gd name="T11" fmla="*/ 8 h 97"/>
                <a:gd name="T12" fmla="*/ 50 w 96"/>
                <a:gd name="T13" fmla="*/ 12 h 97"/>
                <a:gd name="T14" fmla="*/ 43 w 96"/>
                <a:gd name="T15" fmla="*/ 17 h 97"/>
                <a:gd name="T16" fmla="*/ 35 w 96"/>
                <a:gd name="T17" fmla="*/ 22 h 97"/>
                <a:gd name="T18" fmla="*/ 28 w 96"/>
                <a:gd name="T19" fmla="*/ 29 h 97"/>
                <a:gd name="T20" fmla="*/ 21 w 96"/>
                <a:gd name="T21" fmla="*/ 36 h 97"/>
                <a:gd name="T22" fmla="*/ 16 w 96"/>
                <a:gd name="T23" fmla="*/ 42 h 97"/>
                <a:gd name="T24" fmla="*/ 12 w 96"/>
                <a:gd name="T25" fmla="*/ 51 h 97"/>
                <a:gd name="T26" fmla="*/ 8 w 96"/>
                <a:gd name="T27" fmla="*/ 59 h 97"/>
                <a:gd name="T28" fmla="*/ 4 w 96"/>
                <a:gd name="T29" fmla="*/ 68 h 97"/>
                <a:gd name="T30" fmla="*/ 2 w 96"/>
                <a:gd name="T31" fmla="*/ 76 h 97"/>
                <a:gd name="T32" fmla="*/ 0 w 96"/>
                <a:gd name="T33" fmla="*/ 86 h 97"/>
                <a:gd name="T34" fmla="*/ 0 w 96"/>
                <a:gd name="T35" fmla="*/ 97 h 97"/>
                <a:gd name="T36" fmla="*/ 5 w 96"/>
                <a:gd name="T37" fmla="*/ 97 h 97"/>
                <a:gd name="T38" fmla="*/ 6 w 96"/>
                <a:gd name="T39" fmla="*/ 87 h 97"/>
                <a:gd name="T40" fmla="*/ 8 w 96"/>
                <a:gd name="T41" fmla="*/ 78 h 97"/>
                <a:gd name="T42" fmla="*/ 9 w 96"/>
                <a:gd name="T43" fmla="*/ 70 h 97"/>
                <a:gd name="T44" fmla="*/ 13 w 96"/>
                <a:gd name="T45" fmla="*/ 61 h 97"/>
                <a:gd name="T46" fmla="*/ 16 w 96"/>
                <a:gd name="T47" fmla="*/ 53 h 97"/>
                <a:gd name="T48" fmla="*/ 21 w 96"/>
                <a:gd name="T49" fmla="*/ 46 h 97"/>
                <a:gd name="T50" fmla="*/ 27 w 96"/>
                <a:gd name="T51" fmla="*/ 40 h 97"/>
                <a:gd name="T52" fmla="*/ 32 w 96"/>
                <a:gd name="T53" fmla="*/ 33 h 97"/>
                <a:gd name="T54" fmla="*/ 39 w 96"/>
                <a:gd name="T55" fmla="*/ 27 h 97"/>
                <a:gd name="T56" fmla="*/ 46 w 96"/>
                <a:gd name="T57" fmla="*/ 22 h 97"/>
                <a:gd name="T58" fmla="*/ 53 w 96"/>
                <a:gd name="T59" fmla="*/ 18 h 97"/>
                <a:gd name="T60" fmla="*/ 61 w 96"/>
                <a:gd name="T61" fmla="*/ 14 h 97"/>
                <a:gd name="T62" fmla="*/ 69 w 96"/>
                <a:gd name="T63" fmla="*/ 11 h 97"/>
                <a:gd name="T64" fmla="*/ 78 w 96"/>
                <a:gd name="T65" fmla="*/ 8 h 97"/>
                <a:gd name="T66" fmla="*/ 88 w 96"/>
                <a:gd name="T67" fmla="*/ 7 h 97"/>
                <a:gd name="T68" fmla="*/ 96 w 96"/>
                <a:gd name="T69" fmla="*/ 7 h 97"/>
                <a:gd name="T70" fmla="*/ 96 w 96"/>
                <a:gd name="T71" fmla="*/ 7 h 97"/>
                <a:gd name="T72" fmla="*/ 96 w 96"/>
                <a:gd name="T73" fmla="*/ 0 h 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7"/>
                <a:gd name="T113" fmla="*/ 96 w 96"/>
                <a:gd name="T114" fmla="*/ 97 h 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7">
                  <a:moveTo>
                    <a:pt x="96" y="0"/>
                  </a:moveTo>
                  <a:lnTo>
                    <a:pt x="96" y="0"/>
                  </a:lnTo>
                  <a:lnTo>
                    <a:pt x="87" y="2"/>
                  </a:lnTo>
                  <a:lnTo>
                    <a:pt x="77" y="3"/>
                  </a:lnTo>
                  <a:lnTo>
                    <a:pt x="67" y="6"/>
                  </a:lnTo>
                  <a:lnTo>
                    <a:pt x="59" y="8"/>
                  </a:lnTo>
                  <a:lnTo>
                    <a:pt x="50" y="12"/>
                  </a:lnTo>
                  <a:lnTo>
                    <a:pt x="43" y="17"/>
                  </a:lnTo>
                  <a:lnTo>
                    <a:pt x="35" y="22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2"/>
                  </a:lnTo>
                  <a:lnTo>
                    <a:pt x="12" y="51"/>
                  </a:lnTo>
                  <a:lnTo>
                    <a:pt x="8" y="59"/>
                  </a:lnTo>
                  <a:lnTo>
                    <a:pt x="4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7"/>
                  </a:lnTo>
                  <a:lnTo>
                    <a:pt x="5" y="97"/>
                  </a:lnTo>
                  <a:lnTo>
                    <a:pt x="6" y="87"/>
                  </a:lnTo>
                  <a:lnTo>
                    <a:pt x="8" y="78"/>
                  </a:lnTo>
                  <a:lnTo>
                    <a:pt x="9" y="70"/>
                  </a:lnTo>
                  <a:lnTo>
                    <a:pt x="13" y="61"/>
                  </a:lnTo>
                  <a:lnTo>
                    <a:pt x="16" y="53"/>
                  </a:lnTo>
                  <a:lnTo>
                    <a:pt x="21" y="46"/>
                  </a:lnTo>
                  <a:lnTo>
                    <a:pt x="27" y="40"/>
                  </a:lnTo>
                  <a:lnTo>
                    <a:pt x="32" y="33"/>
                  </a:lnTo>
                  <a:lnTo>
                    <a:pt x="39" y="27"/>
                  </a:lnTo>
                  <a:lnTo>
                    <a:pt x="46" y="22"/>
                  </a:lnTo>
                  <a:lnTo>
                    <a:pt x="53" y="18"/>
                  </a:lnTo>
                  <a:lnTo>
                    <a:pt x="61" y="14"/>
                  </a:lnTo>
                  <a:lnTo>
                    <a:pt x="69" y="11"/>
                  </a:lnTo>
                  <a:lnTo>
                    <a:pt x="78" y="8"/>
                  </a:lnTo>
                  <a:lnTo>
                    <a:pt x="88" y="7"/>
                  </a:lnTo>
                  <a:lnTo>
                    <a:pt x="96" y="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1" name="Freeform 11">
              <a:extLst>
                <a:ext uri="{FF2B5EF4-FFF2-40B4-BE49-F238E27FC236}">
                  <a16:creationId xmlns="" xmlns:a16="http://schemas.microsoft.com/office/drawing/2014/main" id="{F5464057-76A2-459D-9C15-DF613B12A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5" y="11508"/>
              <a:ext cx="3121" cy="1237"/>
            </a:xfrm>
            <a:custGeom>
              <a:avLst/>
              <a:gdLst>
                <a:gd name="T0" fmla="*/ 3026 w 3121"/>
                <a:gd name="T1" fmla="*/ 0 h 1237"/>
                <a:gd name="T2" fmla="*/ 3045 w 3121"/>
                <a:gd name="T3" fmla="*/ 1 h 1237"/>
                <a:gd name="T4" fmla="*/ 3064 w 3121"/>
                <a:gd name="T5" fmla="*/ 7 h 1237"/>
                <a:gd name="T6" fmla="*/ 3079 w 3121"/>
                <a:gd name="T7" fmla="*/ 16 h 1237"/>
                <a:gd name="T8" fmla="*/ 3094 w 3121"/>
                <a:gd name="T9" fmla="*/ 27 h 1237"/>
                <a:gd name="T10" fmla="*/ 3105 w 3121"/>
                <a:gd name="T11" fmla="*/ 42 h 1237"/>
                <a:gd name="T12" fmla="*/ 3114 w 3121"/>
                <a:gd name="T13" fmla="*/ 58 h 1237"/>
                <a:gd name="T14" fmla="*/ 3119 w 3121"/>
                <a:gd name="T15" fmla="*/ 76 h 1237"/>
                <a:gd name="T16" fmla="*/ 3121 w 3121"/>
                <a:gd name="T17" fmla="*/ 95 h 1237"/>
                <a:gd name="T18" fmla="*/ 3121 w 3121"/>
                <a:gd name="T19" fmla="*/ 1152 h 1237"/>
                <a:gd name="T20" fmla="*/ 3117 w 3121"/>
                <a:gd name="T21" fmla="*/ 1171 h 1237"/>
                <a:gd name="T22" fmla="*/ 3110 w 3121"/>
                <a:gd name="T23" fmla="*/ 1187 h 1237"/>
                <a:gd name="T24" fmla="*/ 3099 w 3121"/>
                <a:gd name="T25" fmla="*/ 1203 h 1237"/>
                <a:gd name="T26" fmla="*/ 3087 w 3121"/>
                <a:gd name="T27" fmla="*/ 1216 h 1237"/>
                <a:gd name="T28" fmla="*/ 3072 w 3121"/>
                <a:gd name="T29" fmla="*/ 1227 h 1237"/>
                <a:gd name="T30" fmla="*/ 3054 w 3121"/>
                <a:gd name="T31" fmla="*/ 1233 h 1237"/>
                <a:gd name="T32" fmla="*/ 3035 w 3121"/>
                <a:gd name="T33" fmla="*/ 1237 h 1237"/>
                <a:gd name="T34" fmla="*/ 97 w 3121"/>
                <a:gd name="T35" fmla="*/ 1237 h 1237"/>
                <a:gd name="T36" fmla="*/ 77 w 3121"/>
                <a:gd name="T37" fmla="*/ 1236 h 1237"/>
                <a:gd name="T38" fmla="*/ 59 w 3121"/>
                <a:gd name="T39" fmla="*/ 1231 h 1237"/>
                <a:gd name="T40" fmla="*/ 43 w 3121"/>
                <a:gd name="T41" fmla="*/ 1221 h 1237"/>
                <a:gd name="T42" fmla="*/ 29 w 3121"/>
                <a:gd name="T43" fmla="*/ 1210 h 1237"/>
                <a:gd name="T44" fmla="*/ 17 w 3121"/>
                <a:gd name="T45" fmla="*/ 1195 h 1237"/>
                <a:gd name="T46" fmla="*/ 9 w 3121"/>
                <a:gd name="T47" fmla="*/ 1179 h 1237"/>
                <a:gd name="T48" fmla="*/ 3 w 3121"/>
                <a:gd name="T49" fmla="*/ 1161 h 1237"/>
                <a:gd name="T50" fmla="*/ 0 w 3121"/>
                <a:gd name="T51" fmla="*/ 1142 h 1237"/>
                <a:gd name="T52" fmla="*/ 2 w 3121"/>
                <a:gd name="T53" fmla="*/ 86 h 1237"/>
                <a:gd name="T54" fmla="*/ 5 w 3121"/>
                <a:gd name="T55" fmla="*/ 67 h 1237"/>
                <a:gd name="T56" fmla="*/ 13 w 3121"/>
                <a:gd name="T57" fmla="*/ 50 h 1237"/>
                <a:gd name="T58" fmla="*/ 22 w 3121"/>
                <a:gd name="T59" fmla="*/ 34 h 1237"/>
                <a:gd name="T60" fmla="*/ 36 w 3121"/>
                <a:gd name="T61" fmla="*/ 22 h 1237"/>
                <a:gd name="T62" fmla="*/ 51 w 3121"/>
                <a:gd name="T63" fmla="*/ 11 h 1237"/>
                <a:gd name="T64" fmla="*/ 68 w 3121"/>
                <a:gd name="T65" fmla="*/ 4 h 1237"/>
                <a:gd name="T66" fmla="*/ 86 w 3121"/>
                <a:gd name="T67" fmla="*/ 0 h 1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1"/>
                <a:gd name="T103" fmla="*/ 0 h 1237"/>
                <a:gd name="T104" fmla="*/ 3121 w 3121"/>
                <a:gd name="T105" fmla="*/ 1237 h 12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1" h="1237">
                  <a:moveTo>
                    <a:pt x="97" y="0"/>
                  </a:moveTo>
                  <a:lnTo>
                    <a:pt x="3026" y="0"/>
                  </a:lnTo>
                  <a:lnTo>
                    <a:pt x="3035" y="0"/>
                  </a:lnTo>
                  <a:lnTo>
                    <a:pt x="3045" y="1"/>
                  </a:lnTo>
                  <a:lnTo>
                    <a:pt x="3054" y="4"/>
                  </a:lnTo>
                  <a:lnTo>
                    <a:pt x="3064" y="7"/>
                  </a:lnTo>
                  <a:lnTo>
                    <a:pt x="3072" y="11"/>
                  </a:lnTo>
                  <a:lnTo>
                    <a:pt x="3079" y="16"/>
                  </a:lnTo>
                  <a:lnTo>
                    <a:pt x="3087" y="22"/>
                  </a:lnTo>
                  <a:lnTo>
                    <a:pt x="3094" y="27"/>
                  </a:lnTo>
                  <a:lnTo>
                    <a:pt x="3099" y="34"/>
                  </a:lnTo>
                  <a:lnTo>
                    <a:pt x="3105" y="42"/>
                  </a:lnTo>
                  <a:lnTo>
                    <a:pt x="3110" y="50"/>
                  </a:lnTo>
                  <a:lnTo>
                    <a:pt x="3114" y="58"/>
                  </a:lnTo>
                  <a:lnTo>
                    <a:pt x="3117" y="67"/>
                  </a:lnTo>
                  <a:lnTo>
                    <a:pt x="3119" y="76"/>
                  </a:lnTo>
                  <a:lnTo>
                    <a:pt x="3121" y="86"/>
                  </a:lnTo>
                  <a:lnTo>
                    <a:pt x="3121" y="95"/>
                  </a:lnTo>
                  <a:lnTo>
                    <a:pt x="3121" y="1142"/>
                  </a:lnTo>
                  <a:lnTo>
                    <a:pt x="3121" y="1152"/>
                  </a:lnTo>
                  <a:lnTo>
                    <a:pt x="3119" y="1161"/>
                  </a:lnTo>
                  <a:lnTo>
                    <a:pt x="3117" y="1171"/>
                  </a:lnTo>
                  <a:lnTo>
                    <a:pt x="3114" y="1179"/>
                  </a:lnTo>
                  <a:lnTo>
                    <a:pt x="3110" y="1187"/>
                  </a:lnTo>
                  <a:lnTo>
                    <a:pt x="3105" y="1195"/>
                  </a:lnTo>
                  <a:lnTo>
                    <a:pt x="3099" y="1203"/>
                  </a:lnTo>
                  <a:lnTo>
                    <a:pt x="3094" y="1210"/>
                  </a:lnTo>
                  <a:lnTo>
                    <a:pt x="3087" y="1216"/>
                  </a:lnTo>
                  <a:lnTo>
                    <a:pt x="3079" y="1221"/>
                  </a:lnTo>
                  <a:lnTo>
                    <a:pt x="3072" y="1227"/>
                  </a:lnTo>
                  <a:lnTo>
                    <a:pt x="3064" y="1231"/>
                  </a:lnTo>
                  <a:lnTo>
                    <a:pt x="3054" y="1233"/>
                  </a:lnTo>
                  <a:lnTo>
                    <a:pt x="3045" y="1236"/>
                  </a:lnTo>
                  <a:lnTo>
                    <a:pt x="3035" y="1237"/>
                  </a:lnTo>
                  <a:lnTo>
                    <a:pt x="3026" y="1237"/>
                  </a:lnTo>
                  <a:lnTo>
                    <a:pt x="97" y="1237"/>
                  </a:lnTo>
                  <a:lnTo>
                    <a:pt x="86" y="1237"/>
                  </a:lnTo>
                  <a:lnTo>
                    <a:pt x="77" y="1236"/>
                  </a:lnTo>
                  <a:lnTo>
                    <a:pt x="68" y="1233"/>
                  </a:lnTo>
                  <a:lnTo>
                    <a:pt x="59" y="1231"/>
                  </a:lnTo>
                  <a:lnTo>
                    <a:pt x="51" y="1227"/>
                  </a:lnTo>
                  <a:lnTo>
                    <a:pt x="43" y="1221"/>
                  </a:lnTo>
                  <a:lnTo>
                    <a:pt x="36" y="1216"/>
                  </a:lnTo>
                  <a:lnTo>
                    <a:pt x="29" y="1210"/>
                  </a:lnTo>
                  <a:lnTo>
                    <a:pt x="22" y="1203"/>
                  </a:lnTo>
                  <a:lnTo>
                    <a:pt x="17" y="1195"/>
                  </a:lnTo>
                  <a:lnTo>
                    <a:pt x="13" y="1187"/>
                  </a:lnTo>
                  <a:lnTo>
                    <a:pt x="9" y="1179"/>
                  </a:lnTo>
                  <a:lnTo>
                    <a:pt x="5" y="1171"/>
                  </a:lnTo>
                  <a:lnTo>
                    <a:pt x="3" y="1161"/>
                  </a:lnTo>
                  <a:lnTo>
                    <a:pt x="2" y="1152"/>
                  </a:lnTo>
                  <a:lnTo>
                    <a:pt x="0" y="1142"/>
                  </a:lnTo>
                  <a:lnTo>
                    <a:pt x="0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3" y="50"/>
                  </a:lnTo>
                  <a:lnTo>
                    <a:pt x="17" y="42"/>
                  </a:lnTo>
                  <a:lnTo>
                    <a:pt x="22" y="34"/>
                  </a:lnTo>
                  <a:lnTo>
                    <a:pt x="29" y="27"/>
                  </a:lnTo>
                  <a:lnTo>
                    <a:pt x="36" y="22"/>
                  </a:lnTo>
                  <a:lnTo>
                    <a:pt x="43" y="16"/>
                  </a:lnTo>
                  <a:lnTo>
                    <a:pt x="51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7" y="1"/>
                  </a:lnTo>
                  <a:lnTo>
                    <a:pt x="86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2" name="Freeform 12">
              <a:extLst>
                <a:ext uri="{FF2B5EF4-FFF2-40B4-BE49-F238E27FC236}">
                  <a16:creationId xmlns="" xmlns:a16="http://schemas.microsoft.com/office/drawing/2014/main" id="{3FD4D9CA-C20E-4612-BAC4-904683826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6" y="11560"/>
              <a:ext cx="3020" cy="1134"/>
            </a:xfrm>
            <a:custGeom>
              <a:avLst/>
              <a:gdLst>
                <a:gd name="T0" fmla="*/ 2924 w 3020"/>
                <a:gd name="T1" fmla="*/ 0 h 1134"/>
                <a:gd name="T2" fmla="*/ 2943 w 3020"/>
                <a:gd name="T3" fmla="*/ 1 h 1134"/>
                <a:gd name="T4" fmla="*/ 2961 w 3020"/>
                <a:gd name="T5" fmla="*/ 6 h 1134"/>
                <a:gd name="T6" fmla="*/ 2977 w 3020"/>
                <a:gd name="T7" fmla="*/ 16 h 1134"/>
                <a:gd name="T8" fmla="*/ 2992 w 3020"/>
                <a:gd name="T9" fmla="*/ 27 h 1134"/>
                <a:gd name="T10" fmla="*/ 3003 w 3020"/>
                <a:gd name="T11" fmla="*/ 42 h 1134"/>
                <a:gd name="T12" fmla="*/ 3013 w 3020"/>
                <a:gd name="T13" fmla="*/ 58 h 1134"/>
                <a:gd name="T14" fmla="*/ 3018 w 3020"/>
                <a:gd name="T15" fmla="*/ 76 h 1134"/>
                <a:gd name="T16" fmla="*/ 3020 w 3020"/>
                <a:gd name="T17" fmla="*/ 95 h 1134"/>
                <a:gd name="T18" fmla="*/ 3020 w 3020"/>
                <a:gd name="T19" fmla="*/ 1048 h 1134"/>
                <a:gd name="T20" fmla="*/ 3015 w 3020"/>
                <a:gd name="T21" fmla="*/ 1067 h 1134"/>
                <a:gd name="T22" fmla="*/ 3009 w 3020"/>
                <a:gd name="T23" fmla="*/ 1083 h 1134"/>
                <a:gd name="T24" fmla="*/ 2998 w 3020"/>
                <a:gd name="T25" fmla="*/ 1100 h 1134"/>
                <a:gd name="T26" fmla="*/ 2986 w 3020"/>
                <a:gd name="T27" fmla="*/ 1112 h 1134"/>
                <a:gd name="T28" fmla="*/ 2969 w 3020"/>
                <a:gd name="T29" fmla="*/ 1123 h 1134"/>
                <a:gd name="T30" fmla="*/ 2953 w 3020"/>
                <a:gd name="T31" fmla="*/ 1130 h 1134"/>
                <a:gd name="T32" fmla="*/ 2934 w 3020"/>
                <a:gd name="T33" fmla="*/ 1134 h 1134"/>
                <a:gd name="T34" fmla="*/ 96 w 3020"/>
                <a:gd name="T35" fmla="*/ 1134 h 1134"/>
                <a:gd name="T36" fmla="*/ 77 w 3020"/>
                <a:gd name="T37" fmla="*/ 1132 h 1134"/>
                <a:gd name="T38" fmla="*/ 58 w 3020"/>
                <a:gd name="T39" fmla="*/ 1127 h 1134"/>
                <a:gd name="T40" fmla="*/ 42 w 3020"/>
                <a:gd name="T41" fmla="*/ 1117 h 1134"/>
                <a:gd name="T42" fmla="*/ 28 w 3020"/>
                <a:gd name="T43" fmla="*/ 1107 h 1134"/>
                <a:gd name="T44" fmla="*/ 16 w 3020"/>
                <a:gd name="T45" fmla="*/ 1092 h 1134"/>
                <a:gd name="T46" fmla="*/ 8 w 3020"/>
                <a:gd name="T47" fmla="*/ 1075 h 1134"/>
                <a:gd name="T48" fmla="*/ 3 w 3020"/>
                <a:gd name="T49" fmla="*/ 1058 h 1134"/>
                <a:gd name="T50" fmla="*/ 0 w 3020"/>
                <a:gd name="T51" fmla="*/ 1039 h 1134"/>
                <a:gd name="T52" fmla="*/ 1 w 3020"/>
                <a:gd name="T53" fmla="*/ 85 h 1134"/>
                <a:gd name="T54" fmla="*/ 5 w 3020"/>
                <a:gd name="T55" fmla="*/ 66 h 1134"/>
                <a:gd name="T56" fmla="*/ 12 w 3020"/>
                <a:gd name="T57" fmla="*/ 49 h 1134"/>
                <a:gd name="T58" fmla="*/ 22 w 3020"/>
                <a:gd name="T59" fmla="*/ 34 h 1134"/>
                <a:gd name="T60" fmla="*/ 35 w 3020"/>
                <a:gd name="T61" fmla="*/ 21 h 1134"/>
                <a:gd name="T62" fmla="*/ 50 w 3020"/>
                <a:gd name="T63" fmla="*/ 11 h 1134"/>
                <a:gd name="T64" fmla="*/ 68 w 3020"/>
                <a:gd name="T65" fmla="*/ 4 h 1134"/>
                <a:gd name="T66" fmla="*/ 85 w 3020"/>
                <a:gd name="T67" fmla="*/ 0 h 11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20"/>
                <a:gd name="T103" fmla="*/ 0 h 1134"/>
                <a:gd name="T104" fmla="*/ 3020 w 3020"/>
                <a:gd name="T105" fmla="*/ 1134 h 11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20" h="1134">
                  <a:moveTo>
                    <a:pt x="96" y="0"/>
                  </a:moveTo>
                  <a:lnTo>
                    <a:pt x="2924" y="0"/>
                  </a:lnTo>
                  <a:lnTo>
                    <a:pt x="2934" y="0"/>
                  </a:lnTo>
                  <a:lnTo>
                    <a:pt x="2943" y="1"/>
                  </a:lnTo>
                  <a:lnTo>
                    <a:pt x="2953" y="4"/>
                  </a:lnTo>
                  <a:lnTo>
                    <a:pt x="2961" y="6"/>
                  </a:lnTo>
                  <a:lnTo>
                    <a:pt x="2969" y="11"/>
                  </a:lnTo>
                  <a:lnTo>
                    <a:pt x="2977" y="16"/>
                  </a:lnTo>
                  <a:lnTo>
                    <a:pt x="2986" y="21"/>
                  </a:lnTo>
                  <a:lnTo>
                    <a:pt x="2992" y="27"/>
                  </a:lnTo>
                  <a:lnTo>
                    <a:pt x="2998" y="34"/>
                  </a:lnTo>
                  <a:lnTo>
                    <a:pt x="3003" y="42"/>
                  </a:lnTo>
                  <a:lnTo>
                    <a:pt x="3009" y="49"/>
                  </a:lnTo>
                  <a:lnTo>
                    <a:pt x="3013" y="58"/>
                  </a:lnTo>
                  <a:lnTo>
                    <a:pt x="3015" y="66"/>
                  </a:lnTo>
                  <a:lnTo>
                    <a:pt x="3018" y="76"/>
                  </a:lnTo>
                  <a:lnTo>
                    <a:pt x="3020" y="85"/>
                  </a:lnTo>
                  <a:lnTo>
                    <a:pt x="3020" y="95"/>
                  </a:lnTo>
                  <a:lnTo>
                    <a:pt x="3020" y="1039"/>
                  </a:lnTo>
                  <a:lnTo>
                    <a:pt x="3020" y="1048"/>
                  </a:lnTo>
                  <a:lnTo>
                    <a:pt x="3018" y="1058"/>
                  </a:lnTo>
                  <a:lnTo>
                    <a:pt x="3015" y="1067"/>
                  </a:lnTo>
                  <a:lnTo>
                    <a:pt x="3013" y="1075"/>
                  </a:lnTo>
                  <a:lnTo>
                    <a:pt x="3009" y="1083"/>
                  </a:lnTo>
                  <a:lnTo>
                    <a:pt x="3003" y="1092"/>
                  </a:lnTo>
                  <a:lnTo>
                    <a:pt x="2998" y="1100"/>
                  </a:lnTo>
                  <a:lnTo>
                    <a:pt x="2992" y="1107"/>
                  </a:lnTo>
                  <a:lnTo>
                    <a:pt x="2986" y="1112"/>
                  </a:lnTo>
                  <a:lnTo>
                    <a:pt x="2977" y="1117"/>
                  </a:lnTo>
                  <a:lnTo>
                    <a:pt x="2969" y="1123"/>
                  </a:lnTo>
                  <a:lnTo>
                    <a:pt x="2961" y="1127"/>
                  </a:lnTo>
                  <a:lnTo>
                    <a:pt x="2953" y="1130"/>
                  </a:lnTo>
                  <a:lnTo>
                    <a:pt x="2943" y="1132"/>
                  </a:lnTo>
                  <a:lnTo>
                    <a:pt x="2934" y="1134"/>
                  </a:lnTo>
                  <a:lnTo>
                    <a:pt x="2924" y="1134"/>
                  </a:lnTo>
                  <a:lnTo>
                    <a:pt x="96" y="1134"/>
                  </a:lnTo>
                  <a:lnTo>
                    <a:pt x="85" y="1134"/>
                  </a:lnTo>
                  <a:lnTo>
                    <a:pt x="77" y="1132"/>
                  </a:lnTo>
                  <a:lnTo>
                    <a:pt x="68" y="1130"/>
                  </a:lnTo>
                  <a:lnTo>
                    <a:pt x="58" y="1127"/>
                  </a:lnTo>
                  <a:lnTo>
                    <a:pt x="50" y="1123"/>
                  </a:lnTo>
                  <a:lnTo>
                    <a:pt x="42" y="1117"/>
                  </a:lnTo>
                  <a:lnTo>
                    <a:pt x="35" y="1112"/>
                  </a:lnTo>
                  <a:lnTo>
                    <a:pt x="28" y="1107"/>
                  </a:lnTo>
                  <a:lnTo>
                    <a:pt x="22" y="1100"/>
                  </a:lnTo>
                  <a:lnTo>
                    <a:pt x="16" y="1092"/>
                  </a:lnTo>
                  <a:lnTo>
                    <a:pt x="12" y="1083"/>
                  </a:lnTo>
                  <a:lnTo>
                    <a:pt x="8" y="1075"/>
                  </a:lnTo>
                  <a:lnTo>
                    <a:pt x="5" y="1067"/>
                  </a:lnTo>
                  <a:lnTo>
                    <a:pt x="3" y="1058"/>
                  </a:lnTo>
                  <a:lnTo>
                    <a:pt x="1" y="1048"/>
                  </a:lnTo>
                  <a:lnTo>
                    <a:pt x="0" y="1039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6"/>
                  </a:lnTo>
                  <a:lnTo>
                    <a:pt x="5" y="66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8" y="27"/>
                  </a:lnTo>
                  <a:lnTo>
                    <a:pt x="35" y="21"/>
                  </a:lnTo>
                  <a:lnTo>
                    <a:pt x="42" y="16"/>
                  </a:lnTo>
                  <a:lnTo>
                    <a:pt x="50" y="11"/>
                  </a:lnTo>
                  <a:lnTo>
                    <a:pt x="58" y="6"/>
                  </a:lnTo>
                  <a:lnTo>
                    <a:pt x="68" y="4"/>
                  </a:lnTo>
                  <a:lnTo>
                    <a:pt x="77" y="1"/>
                  </a:lnTo>
                  <a:lnTo>
                    <a:pt x="85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3" name="Freeform 13">
              <a:extLst>
                <a:ext uri="{FF2B5EF4-FFF2-40B4-BE49-F238E27FC236}">
                  <a16:creationId xmlns="" xmlns:a16="http://schemas.microsoft.com/office/drawing/2014/main" id="{B29D647C-6D88-40C9-927A-BE0A7C829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6" y="11560"/>
              <a:ext cx="3020" cy="1134"/>
            </a:xfrm>
            <a:custGeom>
              <a:avLst/>
              <a:gdLst>
                <a:gd name="T0" fmla="*/ 2924 w 3020"/>
                <a:gd name="T1" fmla="*/ 0 h 1134"/>
                <a:gd name="T2" fmla="*/ 2943 w 3020"/>
                <a:gd name="T3" fmla="*/ 1 h 1134"/>
                <a:gd name="T4" fmla="*/ 2961 w 3020"/>
                <a:gd name="T5" fmla="*/ 6 h 1134"/>
                <a:gd name="T6" fmla="*/ 2977 w 3020"/>
                <a:gd name="T7" fmla="*/ 16 h 1134"/>
                <a:gd name="T8" fmla="*/ 2992 w 3020"/>
                <a:gd name="T9" fmla="*/ 27 h 1134"/>
                <a:gd name="T10" fmla="*/ 3003 w 3020"/>
                <a:gd name="T11" fmla="*/ 42 h 1134"/>
                <a:gd name="T12" fmla="*/ 3013 w 3020"/>
                <a:gd name="T13" fmla="*/ 58 h 1134"/>
                <a:gd name="T14" fmla="*/ 3018 w 3020"/>
                <a:gd name="T15" fmla="*/ 76 h 1134"/>
                <a:gd name="T16" fmla="*/ 3020 w 3020"/>
                <a:gd name="T17" fmla="*/ 95 h 1134"/>
                <a:gd name="T18" fmla="*/ 3020 w 3020"/>
                <a:gd name="T19" fmla="*/ 1048 h 1134"/>
                <a:gd name="T20" fmla="*/ 3015 w 3020"/>
                <a:gd name="T21" fmla="*/ 1067 h 1134"/>
                <a:gd name="T22" fmla="*/ 3009 w 3020"/>
                <a:gd name="T23" fmla="*/ 1083 h 1134"/>
                <a:gd name="T24" fmla="*/ 2998 w 3020"/>
                <a:gd name="T25" fmla="*/ 1100 h 1134"/>
                <a:gd name="T26" fmla="*/ 2986 w 3020"/>
                <a:gd name="T27" fmla="*/ 1112 h 1134"/>
                <a:gd name="T28" fmla="*/ 2969 w 3020"/>
                <a:gd name="T29" fmla="*/ 1123 h 1134"/>
                <a:gd name="T30" fmla="*/ 2953 w 3020"/>
                <a:gd name="T31" fmla="*/ 1130 h 1134"/>
                <a:gd name="T32" fmla="*/ 2934 w 3020"/>
                <a:gd name="T33" fmla="*/ 1134 h 1134"/>
                <a:gd name="T34" fmla="*/ 96 w 3020"/>
                <a:gd name="T35" fmla="*/ 1134 h 1134"/>
                <a:gd name="T36" fmla="*/ 77 w 3020"/>
                <a:gd name="T37" fmla="*/ 1132 h 1134"/>
                <a:gd name="T38" fmla="*/ 58 w 3020"/>
                <a:gd name="T39" fmla="*/ 1127 h 1134"/>
                <a:gd name="T40" fmla="*/ 42 w 3020"/>
                <a:gd name="T41" fmla="*/ 1117 h 1134"/>
                <a:gd name="T42" fmla="*/ 28 w 3020"/>
                <a:gd name="T43" fmla="*/ 1107 h 1134"/>
                <a:gd name="T44" fmla="*/ 16 w 3020"/>
                <a:gd name="T45" fmla="*/ 1092 h 1134"/>
                <a:gd name="T46" fmla="*/ 8 w 3020"/>
                <a:gd name="T47" fmla="*/ 1075 h 1134"/>
                <a:gd name="T48" fmla="*/ 3 w 3020"/>
                <a:gd name="T49" fmla="*/ 1058 h 1134"/>
                <a:gd name="T50" fmla="*/ 0 w 3020"/>
                <a:gd name="T51" fmla="*/ 1039 h 1134"/>
                <a:gd name="T52" fmla="*/ 1 w 3020"/>
                <a:gd name="T53" fmla="*/ 85 h 1134"/>
                <a:gd name="T54" fmla="*/ 5 w 3020"/>
                <a:gd name="T55" fmla="*/ 66 h 1134"/>
                <a:gd name="T56" fmla="*/ 12 w 3020"/>
                <a:gd name="T57" fmla="*/ 49 h 1134"/>
                <a:gd name="T58" fmla="*/ 22 w 3020"/>
                <a:gd name="T59" fmla="*/ 34 h 1134"/>
                <a:gd name="T60" fmla="*/ 35 w 3020"/>
                <a:gd name="T61" fmla="*/ 21 h 1134"/>
                <a:gd name="T62" fmla="*/ 50 w 3020"/>
                <a:gd name="T63" fmla="*/ 11 h 1134"/>
                <a:gd name="T64" fmla="*/ 68 w 3020"/>
                <a:gd name="T65" fmla="*/ 4 h 1134"/>
                <a:gd name="T66" fmla="*/ 85 w 3020"/>
                <a:gd name="T67" fmla="*/ 0 h 11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20"/>
                <a:gd name="T103" fmla="*/ 0 h 1134"/>
                <a:gd name="T104" fmla="*/ 3020 w 3020"/>
                <a:gd name="T105" fmla="*/ 1134 h 11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20" h="1134">
                  <a:moveTo>
                    <a:pt x="96" y="0"/>
                  </a:moveTo>
                  <a:lnTo>
                    <a:pt x="2924" y="0"/>
                  </a:lnTo>
                  <a:lnTo>
                    <a:pt x="2934" y="0"/>
                  </a:lnTo>
                  <a:lnTo>
                    <a:pt x="2943" y="1"/>
                  </a:lnTo>
                  <a:lnTo>
                    <a:pt x="2953" y="4"/>
                  </a:lnTo>
                  <a:lnTo>
                    <a:pt x="2961" y="6"/>
                  </a:lnTo>
                  <a:lnTo>
                    <a:pt x="2969" y="11"/>
                  </a:lnTo>
                  <a:lnTo>
                    <a:pt x="2977" y="16"/>
                  </a:lnTo>
                  <a:lnTo>
                    <a:pt x="2986" y="21"/>
                  </a:lnTo>
                  <a:lnTo>
                    <a:pt x="2992" y="27"/>
                  </a:lnTo>
                  <a:lnTo>
                    <a:pt x="2998" y="34"/>
                  </a:lnTo>
                  <a:lnTo>
                    <a:pt x="3003" y="42"/>
                  </a:lnTo>
                  <a:lnTo>
                    <a:pt x="3009" y="49"/>
                  </a:lnTo>
                  <a:lnTo>
                    <a:pt x="3013" y="58"/>
                  </a:lnTo>
                  <a:lnTo>
                    <a:pt x="3015" y="66"/>
                  </a:lnTo>
                  <a:lnTo>
                    <a:pt x="3018" y="76"/>
                  </a:lnTo>
                  <a:lnTo>
                    <a:pt x="3020" y="85"/>
                  </a:lnTo>
                  <a:lnTo>
                    <a:pt x="3020" y="95"/>
                  </a:lnTo>
                  <a:lnTo>
                    <a:pt x="3020" y="1039"/>
                  </a:lnTo>
                  <a:lnTo>
                    <a:pt x="3020" y="1048"/>
                  </a:lnTo>
                  <a:lnTo>
                    <a:pt x="3018" y="1058"/>
                  </a:lnTo>
                  <a:lnTo>
                    <a:pt x="3015" y="1067"/>
                  </a:lnTo>
                  <a:lnTo>
                    <a:pt x="3013" y="1075"/>
                  </a:lnTo>
                  <a:lnTo>
                    <a:pt x="3009" y="1083"/>
                  </a:lnTo>
                  <a:lnTo>
                    <a:pt x="3003" y="1092"/>
                  </a:lnTo>
                  <a:lnTo>
                    <a:pt x="2998" y="1100"/>
                  </a:lnTo>
                  <a:lnTo>
                    <a:pt x="2992" y="1107"/>
                  </a:lnTo>
                  <a:lnTo>
                    <a:pt x="2986" y="1112"/>
                  </a:lnTo>
                  <a:lnTo>
                    <a:pt x="2977" y="1117"/>
                  </a:lnTo>
                  <a:lnTo>
                    <a:pt x="2969" y="1123"/>
                  </a:lnTo>
                  <a:lnTo>
                    <a:pt x="2961" y="1127"/>
                  </a:lnTo>
                  <a:lnTo>
                    <a:pt x="2953" y="1130"/>
                  </a:lnTo>
                  <a:lnTo>
                    <a:pt x="2943" y="1132"/>
                  </a:lnTo>
                  <a:lnTo>
                    <a:pt x="2934" y="1134"/>
                  </a:lnTo>
                  <a:lnTo>
                    <a:pt x="2924" y="1134"/>
                  </a:lnTo>
                  <a:lnTo>
                    <a:pt x="96" y="1134"/>
                  </a:lnTo>
                  <a:lnTo>
                    <a:pt x="85" y="1134"/>
                  </a:lnTo>
                  <a:lnTo>
                    <a:pt x="77" y="1132"/>
                  </a:lnTo>
                  <a:lnTo>
                    <a:pt x="68" y="1130"/>
                  </a:lnTo>
                  <a:lnTo>
                    <a:pt x="58" y="1127"/>
                  </a:lnTo>
                  <a:lnTo>
                    <a:pt x="50" y="1123"/>
                  </a:lnTo>
                  <a:lnTo>
                    <a:pt x="42" y="1117"/>
                  </a:lnTo>
                  <a:lnTo>
                    <a:pt x="35" y="1112"/>
                  </a:lnTo>
                  <a:lnTo>
                    <a:pt x="28" y="1107"/>
                  </a:lnTo>
                  <a:lnTo>
                    <a:pt x="22" y="1100"/>
                  </a:lnTo>
                  <a:lnTo>
                    <a:pt x="16" y="1092"/>
                  </a:lnTo>
                  <a:lnTo>
                    <a:pt x="12" y="1083"/>
                  </a:lnTo>
                  <a:lnTo>
                    <a:pt x="8" y="1075"/>
                  </a:lnTo>
                  <a:lnTo>
                    <a:pt x="5" y="1067"/>
                  </a:lnTo>
                  <a:lnTo>
                    <a:pt x="3" y="1058"/>
                  </a:lnTo>
                  <a:lnTo>
                    <a:pt x="1" y="1048"/>
                  </a:lnTo>
                  <a:lnTo>
                    <a:pt x="0" y="1039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6"/>
                  </a:lnTo>
                  <a:lnTo>
                    <a:pt x="5" y="66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8" y="27"/>
                  </a:lnTo>
                  <a:lnTo>
                    <a:pt x="35" y="21"/>
                  </a:lnTo>
                  <a:lnTo>
                    <a:pt x="42" y="16"/>
                  </a:lnTo>
                  <a:lnTo>
                    <a:pt x="50" y="11"/>
                  </a:lnTo>
                  <a:lnTo>
                    <a:pt x="58" y="6"/>
                  </a:lnTo>
                  <a:lnTo>
                    <a:pt x="68" y="4"/>
                  </a:lnTo>
                  <a:lnTo>
                    <a:pt x="77" y="1"/>
                  </a:lnTo>
                  <a:lnTo>
                    <a:pt x="85" y="0"/>
                  </a:lnTo>
                  <a:lnTo>
                    <a:pt x="96" y="0"/>
                  </a:lnTo>
                </a:path>
              </a:pathLst>
            </a:custGeom>
            <a:noFill/>
            <a:ln w="5">
              <a:solidFill>
                <a:srgbClr val="0093D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4" name="Freeform 14">
              <a:extLst>
                <a:ext uri="{FF2B5EF4-FFF2-40B4-BE49-F238E27FC236}">
                  <a16:creationId xmlns="" xmlns:a16="http://schemas.microsoft.com/office/drawing/2014/main" id="{CE41257A-00CC-45AA-B121-52D1B2949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" y="12535"/>
              <a:ext cx="77" cy="114"/>
            </a:xfrm>
            <a:custGeom>
              <a:avLst/>
              <a:gdLst>
                <a:gd name="T0" fmla="*/ 0 w 77"/>
                <a:gd name="T1" fmla="*/ 114 h 114"/>
                <a:gd name="T2" fmla="*/ 0 w 77"/>
                <a:gd name="T3" fmla="*/ 0 h 114"/>
                <a:gd name="T4" fmla="*/ 77 w 77"/>
                <a:gd name="T5" fmla="*/ 0 h 114"/>
                <a:gd name="T6" fmla="*/ 77 w 77"/>
                <a:gd name="T7" fmla="*/ 19 h 114"/>
                <a:gd name="T8" fmla="*/ 23 w 77"/>
                <a:gd name="T9" fmla="*/ 19 h 114"/>
                <a:gd name="T10" fmla="*/ 23 w 77"/>
                <a:gd name="T11" fmla="*/ 46 h 114"/>
                <a:gd name="T12" fmla="*/ 71 w 77"/>
                <a:gd name="T13" fmla="*/ 46 h 114"/>
                <a:gd name="T14" fmla="*/ 71 w 77"/>
                <a:gd name="T15" fmla="*/ 65 h 114"/>
                <a:gd name="T16" fmla="*/ 23 w 77"/>
                <a:gd name="T17" fmla="*/ 65 h 114"/>
                <a:gd name="T18" fmla="*/ 23 w 77"/>
                <a:gd name="T19" fmla="*/ 114 h 114"/>
                <a:gd name="T20" fmla="*/ 0 w 77"/>
                <a:gd name="T21" fmla="*/ 114 h 1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7"/>
                <a:gd name="T34" fmla="*/ 0 h 114"/>
                <a:gd name="T35" fmla="*/ 77 w 77"/>
                <a:gd name="T36" fmla="*/ 114 h 1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7" h="114">
                  <a:moveTo>
                    <a:pt x="0" y="114"/>
                  </a:moveTo>
                  <a:lnTo>
                    <a:pt x="0" y="0"/>
                  </a:lnTo>
                  <a:lnTo>
                    <a:pt x="77" y="0"/>
                  </a:lnTo>
                  <a:lnTo>
                    <a:pt x="77" y="19"/>
                  </a:lnTo>
                  <a:lnTo>
                    <a:pt x="23" y="19"/>
                  </a:lnTo>
                  <a:lnTo>
                    <a:pt x="23" y="46"/>
                  </a:lnTo>
                  <a:lnTo>
                    <a:pt x="71" y="46"/>
                  </a:lnTo>
                  <a:lnTo>
                    <a:pt x="71" y="65"/>
                  </a:lnTo>
                  <a:lnTo>
                    <a:pt x="23" y="65"/>
                  </a:lnTo>
                  <a:lnTo>
                    <a:pt x="23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5" name="Freeform 15">
              <a:extLst>
                <a:ext uri="{FF2B5EF4-FFF2-40B4-BE49-F238E27FC236}">
                  <a16:creationId xmlns="" xmlns:a16="http://schemas.microsoft.com/office/drawing/2014/main" id="{C7E81725-0BA8-42C1-9E9B-FD6C2885F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8" y="12535"/>
              <a:ext cx="91" cy="115"/>
            </a:xfrm>
            <a:custGeom>
              <a:avLst/>
              <a:gdLst>
                <a:gd name="T0" fmla="*/ 0 w 91"/>
                <a:gd name="T1" fmla="*/ 0 h 115"/>
                <a:gd name="T2" fmla="*/ 23 w 91"/>
                <a:gd name="T3" fmla="*/ 0 h 115"/>
                <a:gd name="T4" fmla="*/ 23 w 91"/>
                <a:gd name="T5" fmla="*/ 61 h 115"/>
                <a:gd name="T6" fmla="*/ 23 w 91"/>
                <a:gd name="T7" fmla="*/ 73 h 115"/>
                <a:gd name="T8" fmla="*/ 24 w 91"/>
                <a:gd name="T9" fmla="*/ 80 h 115"/>
                <a:gd name="T10" fmla="*/ 27 w 91"/>
                <a:gd name="T11" fmla="*/ 87 h 115"/>
                <a:gd name="T12" fmla="*/ 31 w 91"/>
                <a:gd name="T13" fmla="*/ 92 h 115"/>
                <a:gd name="T14" fmla="*/ 38 w 91"/>
                <a:gd name="T15" fmla="*/ 95 h 115"/>
                <a:gd name="T16" fmla="*/ 46 w 91"/>
                <a:gd name="T17" fmla="*/ 96 h 115"/>
                <a:gd name="T18" fmla="*/ 54 w 91"/>
                <a:gd name="T19" fmla="*/ 95 h 115"/>
                <a:gd name="T20" fmla="*/ 61 w 91"/>
                <a:gd name="T21" fmla="*/ 92 h 115"/>
                <a:gd name="T22" fmla="*/ 65 w 91"/>
                <a:gd name="T23" fmla="*/ 88 h 115"/>
                <a:gd name="T24" fmla="*/ 66 w 91"/>
                <a:gd name="T25" fmla="*/ 83 h 115"/>
                <a:gd name="T26" fmla="*/ 68 w 91"/>
                <a:gd name="T27" fmla="*/ 74 h 115"/>
                <a:gd name="T28" fmla="*/ 68 w 91"/>
                <a:gd name="T29" fmla="*/ 62 h 115"/>
                <a:gd name="T30" fmla="*/ 68 w 91"/>
                <a:gd name="T31" fmla="*/ 0 h 115"/>
                <a:gd name="T32" fmla="*/ 91 w 91"/>
                <a:gd name="T33" fmla="*/ 0 h 115"/>
                <a:gd name="T34" fmla="*/ 91 w 91"/>
                <a:gd name="T35" fmla="*/ 60 h 115"/>
                <a:gd name="T36" fmla="*/ 90 w 91"/>
                <a:gd name="T37" fmla="*/ 77 h 115"/>
                <a:gd name="T38" fmla="*/ 88 w 91"/>
                <a:gd name="T39" fmla="*/ 88 h 115"/>
                <a:gd name="T40" fmla="*/ 86 w 91"/>
                <a:gd name="T41" fmla="*/ 96 h 115"/>
                <a:gd name="T42" fmla="*/ 81 w 91"/>
                <a:gd name="T43" fmla="*/ 103 h 115"/>
                <a:gd name="T44" fmla="*/ 76 w 91"/>
                <a:gd name="T45" fmla="*/ 108 h 115"/>
                <a:gd name="T46" fmla="*/ 69 w 91"/>
                <a:gd name="T47" fmla="*/ 113 h 115"/>
                <a:gd name="T48" fmla="*/ 58 w 91"/>
                <a:gd name="T49" fmla="*/ 114 h 115"/>
                <a:gd name="T50" fmla="*/ 46 w 91"/>
                <a:gd name="T51" fmla="*/ 115 h 115"/>
                <a:gd name="T52" fmla="*/ 32 w 91"/>
                <a:gd name="T53" fmla="*/ 114 h 115"/>
                <a:gd name="T54" fmla="*/ 22 w 91"/>
                <a:gd name="T55" fmla="*/ 111 h 115"/>
                <a:gd name="T56" fmla="*/ 15 w 91"/>
                <a:gd name="T57" fmla="*/ 107 h 115"/>
                <a:gd name="T58" fmla="*/ 9 w 91"/>
                <a:gd name="T59" fmla="*/ 102 h 115"/>
                <a:gd name="T60" fmla="*/ 5 w 91"/>
                <a:gd name="T61" fmla="*/ 96 h 115"/>
                <a:gd name="T62" fmla="*/ 3 w 91"/>
                <a:gd name="T63" fmla="*/ 89 h 115"/>
                <a:gd name="T64" fmla="*/ 1 w 91"/>
                <a:gd name="T65" fmla="*/ 77 h 115"/>
                <a:gd name="T66" fmla="*/ 0 w 91"/>
                <a:gd name="T67" fmla="*/ 61 h 115"/>
                <a:gd name="T68" fmla="*/ 0 w 91"/>
                <a:gd name="T69" fmla="*/ 0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1"/>
                <a:gd name="T106" fmla="*/ 0 h 115"/>
                <a:gd name="T107" fmla="*/ 91 w 9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1" h="115">
                  <a:moveTo>
                    <a:pt x="0" y="0"/>
                  </a:moveTo>
                  <a:lnTo>
                    <a:pt x="23" y="0"/>
                  </a:lnTo>
                  <a:lnTo>
                    <a:pt x="23" y="61"/>
                  </a:lnTo>
                  <a:lnTo>
                    <a:pt x="23" y="73"/>
                  </a:lnTo>
                  <a:lnTo>
                    <a:pt x="24" y="80"/>
                  </a:lnTo>
                  <a:lnTo>
                    <a:pt x="27" y="87"/>
                  </a:lnTo>
                  <a:lnTo>
                    <a:pt x="31" y="92"/>
                  </a:lnTo>
                  <a:lnTo>
                    <a:pt x="38" y="95"/>
                  </a:lnTo>
                  <a:lnTo>
                    <a:pt x="46" y="96"/>
                  </a:lnTo>
                  <a:lnTo>
                    <a:pt x="54" y="95"/>
                  </a:lnTo>
                  <a:lnTo>
                    <a:pt x="61" y="92"/>
                  </a:lnTo>
                  <a:lnTo>
                    <a:pt x="65" y="88"/>
                  </a:lnTo>
                  <a:lnTo>
                    <a:pt x="66" y="83"/>
                  </a:lnTo>
                  <a:lnTo>
                    <a:pt x="68" y="74"/>
                  </a:lnTo>
                  <a:lnTo>
                    <a:pt x="68" y="62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91" y="60"/>
                  </a:lnTo>
                  <a:lnTo>
                    <a:pt x="90" y="77"/>
                  </a:lnTo>
                  <a:lnTo>
                    <a:pt x="88" y="88"/>
                  </a:lnTo>
                  <a:lnTo>
                    <a:pt x="86" y="96"/>
                  </a:lnTo>
                  <a:lnTo>
                    <a:pt x="81" y="103"/>
                  </a:lnTo>
                  <a:lnTo>
                    <a:pt x="76" y="108"/>
                  </a:lnTo>
                  <a:lnTo>
                    <a:pt x="69" y="113"/>
                  </a:lnTo>
                  <a:lnTo>
                    <a:pt x="58" y="114"/>
                  </a:lnTo>
                  <a:lnTo>
                    <a:pt x="46" y="115"/>
                  </a:lnTo>
                  <a:lnTo>
                    <a:pt x="32" y="114"/>
                  </a:lnTo>
                  <a:lnTo>
                    <a:pt x="22" y="111"/>
                  </a:lnTo>
                  <a:lnTo>
                    <a:pt x="15" y="107"/>
                  </a:lnTo>
                  <a:lnTo>
                    <a:pt x="9" y="102"/>
                  </a:lnTo>
                  <a:lnTo>
                    <a:pt x="5" y="96"/>
                  </a:lnTo>
                  <a:lnTo>
                    <a:pt x="3" y="89"/>
                  </a:lnTo>
                  <a:lnTo>
                    <a:pt x="1" y="77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6" name="Freeform 16">
              <a:extLst>
                <a:ext uri="{FF2B5EF4-FFF2-40B4-BE49-F238E27FC236}">
                  <a16:creationId xmlns="" xmlns:a16="http://schemas.microsoft.com/office/drawing/2014/main" id="{E978B4EA-1BB6-4A54-9F81-66AE19F2C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5" y="12535"/>
              <a:ext cx="85" cy="114"/>
            </a:xfrm>
            <a:custGeom>
              <a:avLst/>
              <a:gdLst>
                <a:gd name="T0" fmla="*/ 0 w 85"/>
                <a:gd name="T1" fmla="*/ 114 h 114"/>
                <a:gd name="T2" fmla="*/ 0 w 85"/>
                <a:gd name="T3" fmla="*/ 0 h 114"/>
                <a:gd name="T4" fmla="*/ 83 w 85"/>
                <a:gd name="T5" fmla="*/ 0 h 114"/>
                <a:gd name="T6" fmla="*/ 83 w 85"/>
                <a:gd name="T7" fmla="*/ 19 h 114"/>
                <a:gd name="T8" fmla="*/ 22 w 85"/>
                <a:gd name="T9" fmla="*/ 19 h 114"/>
                <a:gd name="T10" fmla="*/ 22 w 85"/>
                <a:gd name="T11" fmla="*/ 45 h 114"/>
                <a:gd name="T12" fmla="*/ 79 w 85"/>
                <a:gd name="T13" fmla="*/ 45 h 114"/>
                <a:gd name="T14" fmla="*/ 79 w 85"/>
                <a:gd name="T15" fmla="*/ 64 h 114"/>
                <a:gd name="T16" fmla="*/ 22 w 85"/>
                <a:gd name="T17" fmla="*/ 64 h 114"/>
                <a:gd name="T18" fmla="*/ 22 w 85"/>
                <a:gd name="T19" fmla="*/ 95 h 114"/>
                <a:gd name="T20" fmla="*/ 85 w 85"/>
                <a:gd name="T21" fmla="*/ 95 h 114"/>
                <a:gd name="T22" fmla="*/ 85 w 85"/>
                <a:gd name="T23" fmla="*/ 114 h 114"/>
                <a:gd name="T24" fmla="*/ 0 w 85"/>
                <a:gd name="T25" fmla="*/ 114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"/>
                <a:gd name="T40" fmla="*/ 0 h 114"/>
                <a:gd name="T41" fmla="*/ 85 w 85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" h="114">
                  <a:moveTo>
                    <a:pt x="0" y="114"/>
                  </a:moveTo>
                  <a:lnTo>
                    <a:pt x="0" y="0"/>
                  </a:lnTo>
                  <a:lnTo>
                    <a:pt x="83" y="0"/>
                  </a:lnTo>
                  <a:lnTo>
                    <a:pt x="83" y="19"/>
                  </a:lnTo>
                  <a:lnTo>
                    <a:pt x="22" y="19"/>
                  </a:lnTo>
                  <a:lnTo>
                    <a:pt x="22" y="45"/>
                  </a:lnTo>
                  <a:lnTo>
                    <a:pt x="79" y="45"/>
                  </a:lnTo>
                  <a:lnTo>
                    <a:pt x="79" y="64"/>
                  </a:lnTo>
                  <a:lnTo>
                    <a:pt x="22" y="64"/>
                  </a:lnTo>
                  <a:lnTo>
                    <a:pt x="22" y="95"/>
                  </a:lnTo>
                  <a:lnTo>
                    <a:pt x="85" y="95"/>
                  </a:lnTo>
                  <a:lnTo>
                    <a:pt x="85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7" name="Freeform 17">
              <a:extLst>
                <a:ext uri="{FF2B5EF4-FFF2-40B4-BE49-F238E27FC236}">
                  <a16:creationId xmlns="" xmlns:a16="http://schemas.microsoft.com/office/drawing/2014/main" id="{E5C25AB4-B21A-4B75-A7C0-8892671F9C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72" y="12535"/>
              <a:ext cx="101" cy="114"/>
            </a:xfrm>
            <a:custGeom>
              <a:avLst/>
              <a:gdLst>
                <a:gd name="T0" fmla="*/ 0 w 101"/>
                <a:gd name="T1" fmla="*/ 114 h 114"/>
                <a:gd name="T2" fmla="*/ 0 w 101"/>
                <a:gd name="T3" fmla="*/ 0 h 114"/>
                <a:gd name="T4" fmla="*/ 48 w 101"/>
                <a:gd name="T5" fmla="*/ 0 h 114"/>
                <a:gd name="T6" fmla="*/ 63 w 101"/>
                <a:gd name="T7" fmla="*/ 1 h 114"/>
                <a:gd name="T8" fmla="*/ 74 w 101"/>
                <a:gd name="T9" fmla="*/ 4 h 114"/>
                <a:gd name="T10" fmla="*/ 78 w 101"/>
                <a:gd name="T11" fmla="*/ 5 h 114"/>
                <a:gd name="T12" fmla="*/ 82 w 101"/>
                <a:gd name="T13" fmla="*/ 8 h 114"/>
                <a:gd name="T14" fmla="*/ 84 w 101"/>
                <a:gd name="T15" fmla="*/ 11 h 114"/>
                <a:gd name="T16" fmla="*/ 87 w 101"/>
                <a:gd name="T17" fmla="*/ 15 h 114"/>
                <a:gd name="T18" fmla="*/ 91 w 101"/>
                <a:gd name="T19" fmla="*/ 23 h 114"/>
                <a:gd name="T20" fmla="*/ 93 w 101"/>
                <a:gd name="T21" fmla="*/ 32 h 114"/>
                <a:gd name="T22" fmla="*/ 91 w 101"/>
                <a:gd name="T23" fmla="*/ 38 h 114"/>
                <a:gd name="T24" fmla="*/ 90 w 101"/>
                <a:gd name="T25" fmla="*/ 43 h 114"/>
                <a:gd name="T26" fmla="*/ 89 w 101"/>
                <a:gd name="T27" fmla="*/ 49 h 114"/>
                <a:gd name="T28" fmla="*/ 84 w 101"/>
                <a:gd name="T29" fmla="*/ 53 h 114"/>
                <a:gd name="T30" fmla="*/ 80 w 101"/>
                <a:gd name="T31" fmla="*/ 57 h 114"/>
                <a:gd name="T32" fmla="*/ 75 w 101"/>
                <a:gd name="T33" fmla="*/ 60 h 114"/>
                <a:gd name="T34" fmla="*/ 70 w 101"/>
                <a:gd name="T35" fmla="*/ 62 h 114"/>
                <a:gd name="T36" fmla="*/ 63 w 101"/>
                <a:gd name="T37" fmla="*/ 64 h 114"/>
                <a:gd name="T38" fmla="*/ 70 w 101"/>
                <a:gd name="T39" fmla="*/ 68 h 114"/>
                <a:gd name="T40" fmla="*/ 75 w 101"/>
                <a:gd name="T41" fmla="*/ 73 h 114"/>
                <a:gd name="T42" fmla="*/ 80 w 101"/>
                <a:gd name="T43" fmla="*/ 80 h 114"/>
                <a:gd name="T44" fmla="*/ 87 w 101"/>
                <a:gd name="T45" fmla="*/ 91 h 114"/>
                <a:gd name="T46" fmla="*/ 101 w 101"/>
                <a:gd name="T47" fmla="*/ 114 h 114"/>
                <a:gd name="T48" fmla="*/ 74 w 101"/>
                <a:gd name="T49" fmla="*/ 114 h 114"/>
                <a:gd name="T50" fmla="*/ 57 w 101"/>
                <a:gd name="T51" fmla="*/ 89 h 114"/>
                <a:gd name="T52" fmla="*/ 50 w 101"/>
                <a:gd name="T53" fmla="*/ 79 h 114"/>
                <a:gd name="T54" fmla="*/ 45 w 101"/>
                <a:gd name="T55" fmla="*/ 72 h 114"/>
                <a:gd name="T56" fmla="*/ 42 w 101"/>
                <a:gd name="T57" fmla="*/ 69 h 114"/>
                <a:gd name="T58" fmla="*/ 38 w 101"/>
                <a:gd name="T59" fmla="*/ 68 h 114"/>
                <a:gd name="T60" fmla="*/ 34 w 101"/>
                <a:gd name="T61" fmla="*/ 66 h 114"/>
                <a:gd name="T62" fmla="*/ 27 w 101"/>
                <a:gd name="T63" fmla="*/ 66 h 114"/>
                <a:gd name="T64" fmla="*/ 22 w 101"/>
                <a:gd name="T65" fmla="*/ 66 h 114"/>
                <a:gd name="T66" fmla="*/ 22 w 101"/>
                <a:gd name="T67" fmla="*/ 114 h 114"/>
                <a:gd name="T68" fmla="*/ 0 w 101"/>
                <a:gd name="T69" fmla="*/ 114 h 114"/>
                <a:gd name="T70" fmla="*/ 22 w 101"/>
                <a:gd name="T71" fmla="*/ 49 h 114"/>
                <a:gd name="T72" fmla="*/ 40 w 101"/>
                <a:gd name="T73" fmla="*/ 49 h 114"/>
                <a:gd name="T74" fmla="*/ 53 w 101"/>
                <a:gd name="T75" fmla="*/ 47 h 114"/>
                <a:gd name="T76" fmla="*/ 60 w 101"/>
                <a:gd name="T77" fmla="*/ 47 h 114"/>
                <a:gd name="T78" fmla="*/ 64 w 101"/>
                <a:gd name="T79" fmla="*/ 45 h 114"/>
                <a:gd name="T80" fmla="*/ 67 w 101"/>
                <a:gd name="T81" fmla="*/ 42 h 114"/>
                <a:gd name="T82" fmla="*/ 68 w 101"/>
                <a:gd name="T83" fmla="*/ 38 h 114"/>
                <a:gd name="T84" fmla="*/ 68 w 101"/>
                <a:gd name="T85" fmla="*/ 34 h 114"/>
                <a:gd name="T86" fmla="*/ 68 w 101"/>
                <a:gd name="T87" fmla="*/ 28 h 114"/>
                <a:gd name="T88" fmla="*/ 65 w 101"/>
                <a:gd name="T89" fmla="*/ 24 h 114"/>
                <a:gd name="T90" fmla="*/ 61 w 101"/>
                <a:gd name="T91" fmla="*/ 21 h 114"/>
                <a:gd name="T92" fmla="*/ 57 w 101"/>
                <a:gd name="T93" fmla="*/ 20 h 114"/>
                <a:gd name="T94" fmla="*/ 52 w 101"/>
                <a:gd name="T95" fmla="*/ 20 h 114"/>
                <a:gd name="T96" fmla="*/ 41 w 101"/>
                <a:gd name="T97" fmla="*/ 19 h 114"/>
                <a:gd name="T98" fmla="*/ 22 w 101"/>
                <a:gd name="T99" fmla="*/ 19 h 114"/>
                <a:gd name="T100" fmla="*/ 22 w 101"/>
                <a:gd name="T101" fmla="*/ 49 h 1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1"/>
                <a:gd name="T154" fmla="*/ 0 h 114"/>
                <a:gd name="T155" fmla="*/ 101 w 101"/>
                <a:gd name="T156" fmla="*/ 114 h 1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1" h="114">
                  <a:moveTo>
                    <a:pt x="0" y="114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63" y="1"/>
                  </a:lnTo>
                  <a:lnTo>
                    <a:pt x="74" y="4"/>
                  </a:lnTo>
                  <a:lnTo>
                    <a:pt x="78" y="5"/>
                  </a:lnTo>
                  <a:lnTo>
                    <a:pt x="82" y="8"/>
                  </a:lnTo>
                  <a:lnTo>
                    <a:pt x="84" y="11"/>
                  </a:lnTo>
                  <a:lnTo>
                    <a:pt x="87" y="15"/>
                  </a:lnTo>
                  <a:lnTo>
                    <a:pt x="91" y="23"/>
                  </a:lnTo>
                  <a:lnTo>
                    <a:pt x="93" y="32"/>
                  </a:lnTo>
                  <a:lnTo>
                    <a:pt x="91" y="38"/>
                  </a:lnTo>
                  <a:lnTo>
                    <a:pt x="90" y="43"/>
                  </a:lnTo>
                  <a:lnTo>
                    <a:pt x="89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5" y="60"/>
                  </a:lnTo>
                  <a:lnTo>
                    <a:pt x="70" y="62"/>
                  </a:lnTo>
                  <a:lnTo>
                    <a:pt x="63" y="64"/>
                  </a:lnTo>
                  <a:lnTo>
                    <a:pt x="70" y="68"/>
                  </a:lnTo>
                  <a:lnTo>
                    <a:pt x="75" y="73"/>
                  </a:lnTo>
                  <a:lnTo>
                    <a:pt x="80" y="80"/>
                  </a:lnTo>
                  <a:lnTo>
                    <a:pt x="87" y="91"/>
                  </a:lnTo>
                  <a:lnTo>
                    <a:pt x="101" y="114"/>
                  </a:lnTo>
                  <a:lnTo>
                    <a:pt x="74" y="114"/>
                  </a:lnTo>
                  <a:lnTo>
                    <a:pt x="57" y="89"/>
                  </a:lnTo>
                  <a:lnTo>
                    <a:pt x="50" y="79"/>
                  </a:lnTo>
                  <a:lnTo>
                    <a:pt x="45" y="72"/>
                  </a:lnTo>
                  <a:lnTo>
                    <a:pt x="42" y="69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7" y="66"/>
                  </a:lnTo>
                  <a:lnTo>
                    <a:pt x="22" y="66"/>
                  </a:lnTo>
                  <a:lnTo>
                    <a:pt x="22" y="114"/>
                  </a:lnTo>
                  <a:lnTo>
                    <a:pt x="0" y="114"/>
                  </a:lnTo>
                  <a:close/>
                  <a:moveTo>
                    <a:pt x="22" y="49"/>
                  </a:moveTo>
                  <a:lnTo>
                    <a:pt x="40" y="49"/>
                  </a:lnTo>
                  <a:lnTo>
                    <a:pt x="53" y="47"/>
                  </a:lnTo>
                  <a:lnTo>
                    <a:pt x="60" y="47"/>
                  </a:lnTo>
                  <a:lnTo>
                    <a:pt x="64" y="45"/>
                  </a:lnTo>
                  <a:lnTo>
                    <a:pt x="67" y="42"/>
                  </a:lnTo>
                  <a:lnTo>
                    <a:pt x="68" y="38"/>
                  </a:lnTo>
                  <a:lnTo>
                    <a:pt x="68" y="34"/>
                  </a:lnTo>
                  <a:lnTo>
                    <a:pt x="68" y="28"/>
                  </a:lnTo>
                  <a:lnTo>
                    <a:pt x="65" y="24"/>
                  </a:lnTo>
                  <a:lnTo>
                    <a:pt x="61" y="21"/>
                  </a:lnTo>
                  <a:lnTo>
                    <a:pt x="57" y="20"/>
                  </a:lnTo>
                  <a:lnTo>
                    <a:pt x="52" y="20"/>
                  </a:lnTo>
                  <a:lnTo>
                    <a:pt x="41" y="19"/>
                  </a:lnTo>
                  <a:lnTo>
                    <a:pt x="22" y="19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8" name="Freeform 18">
              <a:extLst>
                <a:ext uri="{FF2B5EF4-FFF2-40B4-BE49-F238E27FC236}">
                  <a16:creationId xmlns="" xmlns:a16="http://schemas.microsoft.com/office/drawing/2014/main" id="{D1F72E9D-C164-45D3-AA2A-0608048E5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8" y="12535"/>
              <a:ext cx="91" cy="114"/>
            </a:xfrm>
            <a:custGeom>
              <a:avLst/>
              <a:gdLst>
                <a:gd name="T0" fmla="*/ 0 w 91"/>
                <a:gd name="T1" fmla="*/ 114 h 114"/>
                <a:gd name="T2" fmla="*/ 0 w 91"/>
                <a:gd name="T3" fmla="*/ 92 h 114"/>
                <a:gd name="T4" fmla="*/ 59 w 91"/>
                <a:gd name="T5" fmla="*/ 19 h 114"/>
                <a:gd name="T6" fmla="*/ 6 w 91"/>
                <a:gd name="T7" fmla="*/ 19 h 114"/>
                <a:gd name="T8" fmla="*/ 6 w 91"/>
                <a:gd name="T9" fmla="*/ 0 h 114"/>
                <a:gd name="T10" fmla="*/ 89 w 91"/>
                <a:gd name="T11" fmla="*/ 0 h 114"/>
                <a:gd name="T12" fmla="*/ 89 w 91"/>
                <a:gd name="T13" fmla="*/ 17 h 114"/>
                <a:gd name="T14" fmla="*/ 27 w 91"/>
                <a:gd name="T15" fmla="*/ 95 h 114"/>
                <a:gd name="T16" fmla="*/ 91 w 91"/>
                <a:gd name="T17" fmla="*/ 95 h 114"/>
                <a:gd name="T18" fmla="*/ 91 w 91"/>
                <a:gd name="T19" fmla="*/ 114 h 114"/>
                <a:gd name="T20" fmla="*/ 0 w 91"/>
                <a:gd name="T21" fmla="*/ 114 h 1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1"/>
                <a:gd name="T34" fmla="*/ 0 h 114"/>
                <a:gd name="T35" fmla="*/ 91 w 91"/>
                <a:gd name="T36" fmla="*/ 114 h 1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1" h="114">
                  <a:moveTo>
                    <a:pt x="0" y="114"/>
                  </a:moveTo>
                  <a:lnTo>
                    <a:pt x="0" y="92"/>
                  </a:lnTo>
                  <a:lnTo>
                    <a:pt x="59" y="19"/>
                  </a:lnTo>
                  <a:lnTo>
                    <a:pt x="6" y="19"/>
                  </a:lnTo>
                  <a:lnTo>
                    <a:pt x="6" y="0"/>
                  </a:lnTo>
                  <a:lnTo>
                    <a:pt x="89" y="0"/>
                  </a:lnTo>
                  <a:lnTo>
                    <a:pt x="89" y="17"/>
                  </a:lnTo>
                  <a:lnTo>
                    <a:pt x="27" y="95"/>
                  </a:lnTo>
                  <a:lnTo>
                    <a:pt x="91" y="95"/>
                  </a:lnTo>
                  <a:lnTo>
                    <a:pt x="91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79" name="Freeform 19">
              <a:extLst>
                <a:ext uri="{FF2B5EF4-FFF2-40B4-BE49-F238E27FC236}">
                  <a16:creationId xmlns="" xmlns:a16="http://schemas.microsoft.com/office/drawing/2014/main" id="{7C031C26-E58C-4FEA-B141-B32D0F0783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75" y="12535"/>
              <a:ext cx="113" cy="114"/>
            </a:xfrm>
            <a:custGeom>
              <a:avLst/>
              <a:gdLst>
                <a:gd name="T0" fmla="*/ 113 w 113"/>
                <a:gd name="T1" fmla="*/ 114 h 114"/>
                <a:gd name="T2" fmla="*/ 88 w 113"/>
                <a:gd name="T3" fmla="*/ 114 h 114"/>
                <a:gd name="T4" fmla="*/ 79 w 113"/>
                <a:gd name="T5" fmla="*/ 88 h 114"/>
                <a:gd name="T6" fmla="*/ 32 w 113"/>
                <a:gd name="T7" fmla="*/ 88 h 114"/>
                <a:gd name="T8" fmla="*/ 23 w 113"/>
                <a:gd name="T9" fmla="*/ 114 h 114"/>
                <a:gd name="T10" fmla="*/ 0 w 113"/>
                <a:gd name="T11" fmla="*/ 114 h 114"/>
                <a:gd name="T12" fmla="*/ 43 w 113"/>
                <a:gd name="T13" fmla="*/ 0 h 114"/>
                <a:gd name="T14" fmla="*/ 68 w 113"/>
                <a:gd name="T15" fmla="*/ 0 h 114"/>
                <a:gd name="T16" fmla="*/ 113 w 113"/>
                <a:gd name="T17" fmla="*/ 114 h 114"/>
                <a:gd name="T18" fmla="*/ 70 w 113"/>
                <a:gd name="T19" fmla="*/ 69 h 114"/>
                <a:gd name="T20" fmla="*/ 56 w 113"/>
                <a:gd name="T21" fmla="*/ 27 h 114"/>
                <a:gd name="T22" fmla="*/ 39 w 113"/>
                <a:gd name="T23" fmla="*/ 69 h 114"/>
                <a:gd name="T24" fmla="*/ 70 w 113"/>
                <a:gd name="T25" fmla="*/ 69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14"/>
                <a:gd name="T41" fmla="*/ 113 w 113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14">
                  <a:moveTo>
                    <a:pt x="113" y="114"/>
                  </a:moveTo>
                  <a:lnTo>
                    <a:pt x="88" y="114"/>
                  </a:lnTo>
                  <a:lnTo>
                    <a:pt x="79" y="88"/>
                  </a:lnTo>
                  <a:lnTo>
                    <a:pt x="32" y="88"/>
                  </a:lnTo>
                  <a:lnTo>
                    <a:pt x="23" y="114"/>
                  </a:lnTo>
                  <a:lnTo>
                    <a:pt x="0" y="114"/>
                  </a:lnTo>
                  <a:lnTo>
                    <a:pt x="43" y="0"/>
                  </a:lnTo>
                  <a:lnTo>
                    <a:pt x="68" y="0"/>
                  </a:lnTo>
                  <a:lnTo>
                    <a:pt x="113" y="114"/>
                  </a:lnTo>
                  <a:close/>
                  <a:moveTo>
                    <a:pt x="70" y="69"/>
                  </a:moveTo>
                  <a:lnTo>
                    <a:pt x="56" y="27"/>
                  </a:lnTo>
                  <a:lnTo>
                    <a:pt x="39" y="69"/>
                  </a:lnTo>
                  <a:lnTo>
                    <a:pt x="7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0" name="Freeform 20">
              <a:extLst>
                <a:ext uri="{FF2B5EF4-FFF2-40B4-BE49-F238E27FC236}">
                  <a16:creationId xmlns="" xmlns:a16="http://schemas.microsoft.com/office/drawing/2014/main" id="{486DF313-E554-447C-8ADB-DE82F932CA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35" y="12535"/>
              <a:ext cx="114" cy="114"/>
            </a:xfrm>
            <a:custGeom>
              <a:avLst/>
              <a:gdLst>
                <a:gd name="T0" fmla="*/ 114 w 114"/>
                <a:gd name="T1" fmla="*/ 114 h 114"/>
                <a:gd name="T2" fmla="*/ 90 w 114"/>
                <a:gd name="T3" fmla="*/ 114 h 114"/>
                <a:gd name="T4" fmla="*/ 79 w 114"/>
                <a:gd name="T5" fmla="*/ 88 h 114"/>
                <a:gd name="T6" fmla="*/ 34 w 114"/>
                <a:gd name="T7" fmla="*/ 88 h 114"/>
                <a:gd name="T8" fmla="*/ 25 w 114"/>
                <a:gd name="T9" fmla="*/ 114 h 114"/>
                <a:gd name="T10" fmla="*/ 0 w 114"/>
                <a:gd name="T11" fmla="*/ 114 h 114"/>
                <a:gd name="T12" fmla="*/ 45 w 114"/>
                <a:gd name="T13" fmla="*/ 0 h 114"/>
                <a:gd name="T14" fmla="*/ 70 w 114"/>
                <a:gd name="T15" fmla="*/ 0 h 114"/>
                <a:gd name="T16" fmla="*/ 114 w 114"/>
                <a:gd name="T17" fmla="*/ 114 h 114"/>
                <a:gd name="T18" fmla="*/ 72 w 114"/>
                <a:gd name="T19" fmla="*/ 69 h 114"/>
                <a:gd name="T20" fmla="*/ 57 w 114"/>
                <a:gd name="T21" fmla="*/ 27 h 114"/>
                <a:gd name="T22" fmla="*/ 41 w 114"/>
                <a:gd name="T23" fmla="*/ 69 h 114"/>
                <a:gd name="T24" fmla="*/ 72 w 114"/>
                <a:gd name="T25" fmla="*/ 69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4"/>
                <a:gd name="T40" fmla="*/ 0 h 114"/>
                <a:gd name="T41" fmla="*/ 114 w 114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4" h="114">
                  <a:moveTo>
                    <a:pt x="114" y="114"/>
                  </a:moveTo>
                  <a:lnTo>
                    <a:pt x="90" y="114"/>
                  </a:lnTo>
                  <a:lnTo>
                    <a:pt x="79" y="88"/>
                  </a:lnTo>
                  <a:lnTo>
                    <a:pt x="34" y="88"/>
                  </a:lnTo>
                  <a:lnTo>
                    <a:pt x="25" y="114"/>
                  </a:lnTo>
                  <a:lnTo>
                    <a:pt x="0" y="114"/>
                  </a:lnTo>
                  <a:lnTo>
                    <a:pt x="45" y="0"/>
                  </a:lnTo>
                  <a:lnTo>
                    <a:pt x="70" y="0"/>
                  </a:lnTo>
                  <a:lnTo>
                    <a:pt x="114" y="114"/>
                  </a:lnTo>
                  <a:close/>
                  <a:moveTo>
                    <a:pt x="72" y="69"/>
                  </a:moveTo>
                  <a:lnTo>
                    <a:pt x="57" y="27"/>
                  </a:lnTo>
                  <a:lnTo>
                    <a:pt x="41" y="69"/>
                  </a:lnTo>
                  <a:lnTo>
                    <a:pt x="72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1" name="Freeform 21">
              <a:extLst>
                <a:ext uri="{FF2B5EF4-FFF2-40B4-BE49-F238E27FC236}">
                  <a16:creationId xmlns="" xmlns:a16="http://schemas.microsoft.com/office/drawing/2014/main" id="{1977D027-A130-44BB-9590-1B4BC9631D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3" y="12535"/>
              <a:ext cx="102" cy="114"/>
            </a:xfrm>
            <a:custGeom>
              <a:avLst/>
              <a:gdLst>
                <a:gd name="T0" fmla="*/ 0 w 102"/>
                <a:gd name="T1" fmla="*/ 114 h 114"/>
                <a:gd name="T2" fmla="*/ 0 w 102"/>
                <a:gd name="T3" fmla="*/ 0 h 114"/>
                <a:gd name="T4" fmla="*/ 49 w 102"/>
                <a:gd name="T5" fmla="*/ 0 h 114"/>
                <a:gd name="T6" fmla="*/ 64 w 102"/>
                <a:gd name="T7" fmla="*/ 1 h 114"/>
                <a:gd name="T8" fmla="*/ 75 w 102"/>
                <a:gd name="T9" fmla="*/ 4 h 114"/>
                <a:gd name="T10" fmla="*/ 79 w 102"/>
                <a:gd name="T11" fmla="*/ 5 h 114"/>
                <a:gd name="T12" fmla="*/ 82 w 102"/>
                <a:gd name="T13" fmla="*/ 8 h 114"/>
                <a:gd name="T14" fmla="*/ 86 w 102"/>
                <a:gd name="T15" fmla="*/ 11 h 114"/>
                <a:gd name="T16" fmla="*/ 88 w 102"/>
                <a:gd name="T17" fmla="*/ 15 h 114"/>
                <a:gd name="T18" fmla="*/ 91 w 102"/>
                <a:gd name="T19" fmla="*/ 23 h 114"/>
                <a:gd name="T20" fmla="*/ 92 w 102"/>
                <a:gd name="T21" fmla="*/ 32 h 114"/>
                <a:gd name="T22" fmla="*/ 92 w 102"/>
                <a:gd name="T23" fmla="*/ 38 h 114"/>
                <a:gd name="T24" fmla="*/ 91 w 102"/>
                <a:gd name="T25" fmla="*/ 43 h 114"/>
                <a:gd name="T26" fmla="*/ 88 w 102"/>
                <a:gd name="T27" fmla="*/ 49 h 114"/>
                <a:gd name="T28" fmla="*/ 86 w 102"/>
                <a:gd name="T29" fmla="*/ 53 h 114"/>
                <a:gd name="T30" fmla="*/ 82 w 102"/>
                <a:gd name="T31" fmla="*/ 57 h 114"/>
                <a:gd name="T32" fmla="*/ 76 w 102"/>
                <a:gd name="T33" fmla="*/ 60 h 114"/>
                <a:gd name="T34" fmla="*/ 69 w 102"/>
                <a:gd name="T35" fmla="*/ 62 h 114"/>
                <a:gd name="T36" fmla="*/ 63 w 102"/>
                <a:gd name="T37" fmla="*/ 64 h 114"/>
                <a:gd name="T38" fmla="*/ 69 w 102"/>
                <a:gd name="T39" fmla="*/ 68 h 114"/>
                <a:gd name="T40" fmla="*/ 75 w 102"/>
                <a:gd name="T41" fmla="*/ 73 h 114"/>
                <a:gd name="T42" fmla="*/ 82 w 102"/>
                <a:gd name="T43" fmla="*/ 80 h 114"/>
                <a:gd name="T44" fmla="*/ 88 w 102"/>
                <a:gd name="T45" fmla="*/ 91 h 114"/>
                <a:gd name="T46" fmla="*/ 102 w 102"/>
                <a:gd name="T47" fmla="*/ 114 h 114"/>
                <a:gd name="T48" fmla="*/ 75 w 102"/>
                <a:gd name="T49" fmla="*/ 114 h 114"/>
                <a:gd name="T50" fmla="*/ 58 w 102"/>
                <a:gd name="T51" fmla="*/ 89 h 114"/>
                <a:gd name="T52" fmla="*/ 50 w 102"/>
                <a:gd name="T53" fmla="*/ 79 h 114"/>
                <a:gd name="T54" fmla="*/ 46 w 102"/>
                <a:gd name="T55" fmla="*/ 72 h 114"/>
                <a:gd name="T56" fmla="*/ 42 w 102"/>
                <a:gd name="T57" fmla="*/ 69 h 114"/>
                <a:gd name="T58" fmla="*/ 39 w 102"/>
                <a:gd name="T59" fmla="*/ 68 h 114"/>
                <a:gd name="T60" fmla="*/ 34 w 102"/>
                <a:gd name="T61" fmla="*/ 66 h 114"/>
                <a:gd name="T62" fmla="*/ 27 w 102"/>
                <a:gd name="T63" fmla="*/ 66 h 114"/>
                <a:gd name="T64" fmla="*/ 23 w 102"/>
                <a:gd name="T65" fmla="*/ 66 h 114"/>
                <a:gd name="T66" fmla="*/ 23 w 102"/>
                <a:gd name="T67" fmla="*/ 114 h 114"/>
                <a:gd name="T68" fmla="*/ 0 w 102"/>
                <a:gd name="T69" fmla="*/ 114 h 114"/>
                <a:gd name="T70" fmla="*/ 23 w 102"/>
                <a:gd name="T71" fmla="*/ 49 h 114"/>
                <a:gd name="T72" fmla="*/ 39 w 102"/>
                <a:gd name="T73" fmla="*/ 49 h 114"/>
                <a:gd name="T74" fmla="*/ 53 w 102"/>
                <a:gd name="T75" fmla="*/ 47 h 114"/>
                <a:gd name="T76" fmla="*/ 61 w 102"/>
                <a:gd name="T77" fmla="*/ 47 h 114"/>
                <a:gd name="T78" fmla="*/ 64 w 102"/>
                <a:gd name="T79" fmla="*/ 45 h 114"/>
                <a:gd name="T80" fmla="*/ 67 w 102"/>
                <a:gd name="T81" fmla="*/ 42 h 114"/>
                <a:gd name="T82" fmla="*/ 69 w 102"/>
                <a:gd name="T83" fmla="*/ 38 h 114"/>
                <a:gd name="T84" fmla="*/ 69 w 102"/>
                <a:gd name="T85" fmla="*/ 34 h 114"/>
                <a:gd name="T86" fmla="*/ 68 w 102"/>
                <a:gd name="T87" fmla="*/ 28 h 114"/>
                <a:gd name="T88" fmla="*/ 67 w 102"/>
                <a:gd name="T89" fmla="*/ 24 h 114"/>
                <a:gd name="T90" fmla="*/ 63 w 102"/>
                <a:gd name="T91" fmla="*/ 21 h 114"/>
                <a:gd name="T92" fmla="*/ 57 w 102"/>
                <a:gd name="T93" fmla="*/ 20 h 114"/>
                <a:gd name="T94" fmla="*/ 52 w 102"/>
                <a:gd name="T95" fmla="*/ 20 h 114"/>
                <a:gd name="T96" fmla="*/ 41 w 102"/>
                <a:gd name="T97" fmla="*/ 19 h 114"/>
                <a:gd name="T98" fmla="*/ 23 w 102"/>
                <a:gd name="T99" fmla="*/ 19 h 114"/>
                <a:gd name="T100" fmla="*/ 23 w 102"/>
                <a:gd name="T101" fmla="*/ 49 h 1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2"/>
                <a:gd name="T154" fmla="*/ 0 h 114"/>
                <a:gd name="T155" fmla="*/ 102 w 102"/>
                <a:gd name="T156" fmla="*/ 114 h 1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2" h="114">
                  <a:moveTo>
                    <a:pt x="0" y="114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64" y="1"/>
                  </a:lnTo>
                  <a:lnTo>
                    <a:pt x="75" y="4"/>
                  </a:lnTo>
                  <a:lnTo>
                    <a:pt x="79" y="5"/>
                  </a:lnTo>
                  <a:lnTo>
                    <a:pt x="82" y="8"/>
                  </a:lnTo>
                  <a:lnTo>
                    <a:pt x="86" y="11"/>
                  </a:lnTo>
                  <a:lnTo>
                    <a:pt x="88" y="15"/>
                  </a:lnTo>
                  <a:lnTo>
                    <a:pt x="91" y="23"/>
                  </a:lnTo>
                  <a:lnTo>
                    <a:pt x="92" y="32"/>
                  </a:lnTo>
                  <a:lnTo>
                    <a:pt x="92" y="38"/>
                  </a:lnTo>
                  <a:lnTo>
                    <a:pt x="91" y="43"/>
                  </a:lnTo>
                  <a:lnTo>
                    <a:pt x="88" y="49"/>
                  </a:lnTo>
                  <a:lnTo>
                    <a:pt x="86" y="53"/>
                  </a:lnTo>
                  <a:lnTo>
                    <a:pt x="82" y="57"/>
                  </a:lnTo>
                  <a:lnTo>
                    <a:pt x="76" y="60"/>
                  </a:lnTo>
                  <a:lnTo>
                    <a:pt x="69" y="62"/>
                  </a:lnTo>
                  <a:lnTo>
                    <a:pt x="63" y="64"/>
                  </a:lnTo>
                  <a:lnTo>
                    <a:pt x="69" y="68"/>
                  </a:lnTo>
                  <a:lnTo>
                    <a:pt x="75" y="73"/>
                  </a:lnTo>
                  <a:lnTo>
                    <a:pt x="82" y="80"/>
                  </a:lnTo>
                  <a:lnTo>
                    <a:pt x="88" y="91"/>
                  </a:lnTo>
                  <a:lnTo>
                    <a:pt x="102" y="114"/>
                  </a:lnTo>
                  <a:lnTo>
                    <a:pt x="75" y="114"/>
                  </a:lnTo>
                  <a:lnTo>
                    <a:pt x="58" y="89"/>
                  </a:lnTo>
                  <a:lnTo>
                    <a:pt x="50" y="79"/>
                  </a:lnTo>
                  <a:lnTo>
                    <a:pt x="46" y="72"/>
                  </a:lnTo>
                  <a:lnTo>
                    <a:pt x="42" y="69"/>
                  </a:lnTo>
                  <a:lnTo>
                    <a:pt x="39" y="68"/>
                  </a:lnTo>
                  <a:lnTo>
                    <a:pt x="34" y="66"/>
                  </a:lnTo>
                  <a:lnTo>
                    <a:pt x="27" y="66"/>
                  </a:lnTo>
                  <a:lnTo>
                    <a:pt x="23" y="66"/>
                  </a:lnTo>
                  <a:lnTo>
                    <a:pt x="23" y="114"/>
                  </a:lnTo>
                  <a:lnTo>
                    <a:pt x="0" y="114"/>
                  </a:lnTo>
                  <a:close/>
                  <a:moveTo>
                    <a:pt x="23" y="49"/>
                  </a:moveTo>
                  <a:lnTo>
                    <a:pt x="39" y="49"/>
                  </a:lnTo>
                  <a:lnTo>
                    <a:pt x="53" y="47"/>
                  </a:lnTo>
                  <a:lnTo>
                    <a:pt x="61" y="47"/>
                  </a:lnTo>
                  <a:lnTo>
                    <a:pt x="64" y="45"/>
                  </a:lnTo>
                  <a:lnTo>
                    <a:pt x="67" y="42"/>
                  </a:lnTo>
                  <a:lnTo>
                    <a:pt x="69" y="38"/>
                  </a:lnTo>
                  <a:lnTo>
                    <a:pt x="69" y="34"/>
                  </a:lnTo>
                  <a:lnTo>
                    <a:pt x="68" y="28"/>
                  </a:lnTo>
                  <a:lnTo>
                    <a:pt x="67" y="24"/>
                  </a:lnTo>
                  <a:lnTo>
                    <a:pt x="63" y="21"/>
                  </a:lnTo>
                  <a:lnTo>
                    <a:pt x="57" y="20"/>
                  </a:lnTo>
                  <a:lnTo>
                    <a:pt x="52" y="20"/>
                  </a:lnTo>
                  <a:lnTo>
                    <a:pt x="41" y="19"/>
                  </a:lnTo>
                  <a:lnTo>
                    <a:pt x="23" y="19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2" name="Freeform 22">
              <a:extLst>
                <a:ext uri="{FF2B5EF4-FFF2-40B4-BE49-F238E27FC236}">
                  <a16:creationId xmlns="" xmlns:a16="http://schemas.microsoft.com/office/drawing/2014/main" id="{9B8399E4-5A16-4912-BDCE-828265FC6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9" y="12535"/>
              <a:ext cx="110" cy="114"/>
            </a:xfrm>
            <a:custGeom>
              <a:avLst/>
              <a:gdLst>
                <a:gd name="T0" fmla="*/ 0 w 110"/>
                <a:gd name="T1" fmla="*/ 114 h 114"/>
                <a:gd name="T2" fmla="*/ 0 w 110"/>
                <a:gd name="T3" fmla="*/ 0 h 114"/>
                <a:gd name="T4" fmla="*/ 34 w 110"/>
                <a:gd name="T5" fmla="*/ 0 h 114"/>
                <a:gd name="T6" fmla="*/ 54 w 110"/>
                <a:gd name="T7" fmla="*/ 77 h 114"/>
                <a:gd name="T8" fmla="*/ 74 w 110"/>
                <a:gd name="T9" fmla="*/ 0 h 114"/>
                <a:gd name="T10" fmla="*/ 110 w 110"/>
                <a:gd name="T11" fmla="*/ 0 h 114"/>
                <a:gd name="T12" fmla="*/ 110 w 110"/>
                <a:gd name="T13" fmla="*/ 114 h 114"/>
                <a:gd name="T14" fmla="*/ 88 w 110"/>
                <a:gd name="T15" fmla="*/ 114 h 114"/>
                <a:gd name="T16" fmla="*/ 88 w 110"/>
                <a:gd name="T17" fmla="*/ 24 h 114"/>
                <a:gd name="T18" fmla="*/ 65 w 110"/>
                <a:gd name="T19" fmla="*/ 114 h 114"/>
                <a:gd name="T20" fmla="*/ 43 w 110"/>
                <a:gd name="T21" fmla="*/ 114 h 114"/>
                <a:gd name="T22" fmla="*/ 21 w 110"/>
                <a:gd name="T23" fmla="*/ 24 h 114"/>
                <a:gd name="T24" fmla="*/ 21 w 110"/>
                <a:gd name="T25" fmla="*/ 114 h 114"/>
                <a:gd name="T26" fmla="*/ 0 w 110"/>
                <a:gd name="T27" fmla="*/ 114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114"/>
                <a:gd name="T44" fmla="*/ 110 w 110"/>
                <a:gd name="T45" fmla="*/ 114 h 1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114">
                  <a:moveTo>
                    <a:pt x="0" y="114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54" y="77"/>
                  </a:lnTo>
                  <a:lnTo>
                    <a:pt x="74" y="0"/>
                  </a:lnTo>
                  <a:lnTo>
                    <a:pt x="110" y="0"/>
                  </a:lnTo>
                  <a:lnTo>
                    <a:pt x="110" y="114"/>
                  </a:lnTo>
                  <a:lnTo>
                    <a:pt x="88" y="114"/>
                  </a:lnTo>
                  <a:lnTo>
                    <a:pt x="88" y="24"/>
                  </a:lnTo>
                  <a:lnTo>
                    <a:pt x="65" y="114"/>
                  </a:lnTo>
                  <a:lnTo>
                    <a:pt x="43" y="114"/>
                  </a:lnTo>
                  <a:lnTo>
                    <a:pt x="21" y="24"/>
                  </a:lnTo>
                  <a:lnTo>
                    <a:pt x="21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3" name="Freeform 23">
              <a:extLst>
                <a:ext uri="{FF2B5EF4-FFF2-40B4-BE49-F238E27FC236}">
                  <a16:creationId xmlns="" xmlns:a16="http://schemas.microsoft.com/office/drawing/2014/main" id="{3C1F6452-EFD2-4B0C-BD32-EA04718055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01" y="12535"/>
              <a:ext cx="114" cy="114"/>
            </a:xfrm>
            <a:custGeom>
              <a:avLst/>
              <a:gdLst>
                <a:gd name="T0" fmla="*/ 114 w 114"/>
                <a:gd name="T1" fmla="*/ 114 h 114"/>
                <a:gd name="T2" fmla="*/ 88 w 114"/>
                <a:gd name="T3" fmla="*/ 114 h 114"/>
                <a:gd name="T4" fmla="*/ 79 w 114"/>
                <a:gd name="T5" fmla="*/ 88 h 114"/>
                <a:gd name="T6" fmla="*/ 34 w 114"/>
                <a:gd name="T7" fmla="*/ 88 h 114"/>
                <a:gd name="T8" fmla="*/ 24 w 114"/>
                <a:gd name="T9" fmla="*/ 114 h 114"/>
                <a:gd name="T10" fmla="*/ 0 w 114"/>
                <a:gd name="T11" fmla="*/ 114 h 114"/>
                <a:gd name="T12" fmla="*/ 45 w 114"/>
                <a:gd name="T13" fmla="*/ 0 h 114"/>
                <a:gd name="T14" fmla="*/ 68 w 114"/>
                <a:gd name="T15" fmla="*/ 0 h 114"/>
                <a:gd name="T16" fmla="*/ 114 w 114"/>
                <a:gd name="T17" fmla="*/ 114 h 114"/>
                <a:gd name="T18" fmla="*/ 72 w 114"/>
                <a:gd name="T19" fmla="*/ 69 h 114"/>
                <a:gd name="T20" fmla="*/ 56 w 114"/>
                <a:gd name="T21" fmla="*/ 27 h 114"/>
                <a:gd name="T22" fmla="*/ 41 w 114"/>
                <a:gd name="T23" fmla="*/ 69 h 114"/>
                <a:gd name="T24" fmla="*/ 72 w 114"/>
                <a:gd name="T25" fmla="*/ 69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4"/>
                <a:gd name="T40" fmla="*/ 0 h 114"/>
                <a:gd name="T41" fmla="*/ 114 w 114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4" h="114">
                  <a:moveTo>
                    <a:pt x="114" y="114"/>
                  </a:moveTo>
                  <a:lnTo>
                    <a:pt x="88" y="114"/>
                  </a:lnTo>
                  <a:lnTo>
                    <a:pt x="79" y="88"/>
                  </a:lnTo>
                  <a:lnTo>
                    <a:pt x="34" y="88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45" y="0"/>
                  </a:lnTo>
                  <a:lnTo>
                    <a:pt x="68" y="0"/>
                  </a:lnTo>
                  <a:lnTo>
                    <a:pt x="114" y="114"/>
                  </a:lnTo>
                  <a:close/>
                  <a:moveTo>
                    <a:pt x="72" y="69"/>
                  </a:moveTo>
                  <a:lnTo>
                    <a:pt x="56" y="27"/>
                  </a:lnTo>
                  <a:lnTo>
                    <a:pt x="41" y="69"/>
                  </a:lnTo>
                  <a:lnTo>
                    <a:pt x="72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4" name="Freeform 24">
              <a:extLst>
                <a:ext uri="{FF2B5EF4-FFF2-40B4-BE49-F238E27FC236}">
                  <a16:creationId xmlns="" xmlns:a16="http://schemas.microsoft.com/office/drawing/2014/main" id="{759FC58F-D8C5-42AA-96D6-AB840D702D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9" y="12535"/>
              <a:ext cx="95" cy="114"/>
            </a:xfrm>
            <a:custGeom>
              <a:avLst/>
              <a:gdLst>
                <a:gd name="T0" fmla="*/ 0 w 95"/>
                <a:gd name="T1" fmla="*/ 0 h 114"/>
                <a:gd name="T2" fmla="*/ 42 w 95"/>
                <a:gd name="T3" fmla="*/ 0 h 114"/>
                <a:gd name="T4" fmla="*/ 54 w 95"/>
                <a:gd name="T5" fmla="*/ 1 h 114"/>
                <a:gd name="T6" fmla="*/ 62 w 95"/>
                <a:gd name="T7" fmla="*/ 2 h 114"/>
                <a:gd name="T8" fmla="*/ 72 w 95"/>
                <a:gd name="T9" fmla="*/ 6 h 114"/>
                <a:gd name="T10" fmla="*/ 80 w 95"/>
                <a:gd name="T11" fmla="*/ 13 h 114"/>
                <a:gd name="T12" fmla="*/ 87 w 95"/>
                <a:gd name="T13" fmla="*/ 21 h 114"/>
                <a:gd name="T14" fmla="*/ 91 w 95"/>
                <a:gd name="T15" fmla="*/ 31 h 114"/>
                <a:gd name="T16" fmla="*/ 94 w 95"/>
                <a:gd name="T17" fmla="*/ 43 h 114"/>
                <a:gd name="T18" fmla="*/ 95 w 95"/>
                <a:gd name="T19" fmla="*/ 58 h 114"/>
                <a:gd name="T20" fmla="*/ 94 w 95"/>
                <a:gd name="T21" fmla="*/ 70 h 114"/>
                <a:gd name="T22" fmla="*/ 91 w 95"/>
                <a:gd name="T23" fmla="*/ 83 h 114"/>
                <a:gd name="T24" fmla="*/ 88 w 95"/>
                <a:gd name="T25" fmla="*/ 88 h 114"/>
                <a:gd name="T26" fmla="*/ 85 w 95"/>
                <a:gd name="T27" fmla="*/ 94 h 114"/>
                <a:gd name="T28" fmla="*/ 83 w 95"/>
                <a:gd name="T29" fmla="*/ 98 h 114"/>
                <a:gd name="T30" fmla="*/ 79 w 95"/>
                <a:gd name="T31" fmla="*/ 102 h 114"/>
                <a:gd name="T32" fmla="*/ 72 w 95"/>
                <a:gd name="T33" fmla="*/ 107 h 114"/>
                <a:gd name="T34" fmla="*/ 62 w 95"/>
                <a:gd name="T35" fmla="*/ 111 h 114"/>
                <a:gd name="T36" fmla="*/ 54 w 95"/>
                <a:gd name="T37" fmla="*/ 113 h 114"/>
                <a:gd name="T38" fmla="*/ 42 w 95"/>
                <a:gd name="T39" fmla="*/ 114 h 114"/>
                <a:gd name="T40" fmla="*/ 0 w 95"/>
                <a:gd name="T41" fmla="*/ 114 h 114"/>
                <a:gd name="T42" fmla="*/ 0 w 95"/>
                <a:gd name="T43" fmla="*/ 0 h 114"/>
                <a:gd name="T44" fmla="*/ 23 w 95"/>
                <a:gd name="T45" fmla="*/ 19 h 114"/>
                <a:gd name="T46" fmla="*/ 23 w 95"/>
                <a:gd name="T47" fmla="*/ 95 h 114"/>
                <a:gd name="T48" fmla="*/ 39 w 95"/>
                <a:gd name="T49" fmla="*/ 95 h 114"/>
                <a:gd name="T50" fmla="*/ 47 w 95"/>
                <a:gd name="T51" fmla="*/ 94 h 114"/>
                <a:gd name="T52" fmla="*/ 53 w 95"/>
                <a:gd name="T53" fmla="*/ 94 h 114"/>
                <a:gd name="T54" fmla="*/ 58 w 95"/>
                <a:gd name="T55" fmla="*/ 91 h 114"/>
                <a:gd name="T56" fmla="*/ 62 w 95"/>
                <a:gd name="T57" fmla="*/ 88 h 114"/>
                <a:gd name="T58" fmla="*/ 66 w 95"/>
                <a:gd name="T59" fmla="*/ 84 h 114"/>
                <a:gd name="T60" fmla="*/ 69 w 95"/>
                <a:gd name="T61" fmla="*/ 77 h 114"/>
                <a:gd name="T62" fmla="*/ 70 w 95"/>
                <a:gd name="T63" fmla="*/ 69 h 114"/>
                <a:gd name="T64" fmla="*/ 70 w 95"/>
                <a:gd name="T65" fmla="*/ 57 h 114"/>
                <a:gd name="T66" fmla="*/ 70 w 95"/>
                <a:gd name="T67" fmla="*/ 46 h 114"/>
                <a:gd name="T68" fmla="*/ 69 w 95"/>
                <a:gd name="T69" fmla="*/ 36 h 114"/>
                <a:gd name="T70" fmla="*/ 65 w 95"/>
                <a:gd name="T71" fmla="*/ 31 h 114"/>
                <a:gd name="T72" fmla="*/ 62 w 95"/>
                <a:gd name="T73" fmla="*/ 26 h 114"/>
                <a:gd name="T74" fmla="*/ 57 w 95"/>
                <a:gd name="T75" fmla="*/ 23 h 114"/>
                <a:gd name="T76" fmla="*/ 51 w 95"/>
                <a:gd name="T77" fmla="*/ 20 h 114"/>
                <a:gd name="T78" fmla="*/ 45 w 95"/>
                <a:gd name="T79" fmla="*/ 20 h 114"/>
                <a:gd name="T80" fmla="*/ 32 w 95"/>
                <a:gd name="T81" fmla="*/ 19 h 114"/>
                <a:gd name="T82" fmla="*/ 23 w 95"/>
                <a:gd name="T83" fmla="*/ 19 h 1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5"/>
                <a:gd name="T127" fmla="*/ 0 h 114"/>
                <a:gd name="T128" fmla="*/ 95 w 95"/>
                <a:gd name="T129" fmla="*/ 114 h 1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5" h="114">
                  <a:moveTo>
                    <a:pt x="0" y="0"/>
                  </a:moveTo>
                  <a:lnTo>
                    <a:pt x="42" y="0"/>
                  </a:lnTo>
                  <a:lnTo>
                    <a:pt x="54" y="1"/>
                  </a:lnTo>
                  <a:lnTo>
                    <a:pt x="62" y="2"/>
                  </a:lnTo>
                  <a:lnTo>
                    <a:pt x="72" y="6"/>
                  </a:lnTo>
                  <a:lnTo>
                    <a:pt x="80" y="13"/>
                  </a:lnTo>
                  <a:lnTo>
                    <a:pt x="87" y="21"/>
                  </a:lnTo>
                  <a:lnTo>
                    <a:pt x="91" y="31"/>
                  </a:lnTo>
                  <a:lnTo>
                    <a:pt x="94" y="43"/>
                  </a:lnTo>
                  <a:lnTo>
                    <a:pt x="95" y="58"/>
                  </a:lnTo>
                  <a:lnTo>
                    <a:pt x="94" y="70"/>
                  </a:lnTo>
                  <a:lnTo>
                    <a:pt x="91" y="83"/>
                  </a:lnTo>
                  <a:lnTo>
                    <a:pt x="88" y="88"/>
                  </a:lnTo>
                  <a:lnTo>
                    <a:pt x="85" y="94"/>
                  </a:lnTo>
                  <a:lnTo>
                    <a:pt x="83" y="98"/>
                  </a:lnTo>
                  <a:lnTo>
                    <a:pt x="79" y="102"/>
                  </a:lnTo>
                  <a:lnTo>
                    <a:pt x="72" y="107"/>
                  </a:lnTo>
                  <a:lnTo>
                    <a:pt x="62" y="111"/>
                  </a:lnTo>
                  <a:lnTo>
                    <a:pt x="54" y="113"/>
                  </a:lnTo>
                  <a:lnTo>
                    <a:pt x="42" y="114"/>
                  </a:lnTo>
                  <a:lnTo>
                    <a:pt x="0" y="114"/>
                  </a:lnTo>
                  <a:lnTo>
                    <a:pt x="0" y="0"/>
                  </a:lnTo>
                  <a:close/>
                  <a:moveTo>
                    <a:pt x="23" y="19"/>
                  </a:moveTo>
                  <a:lnTo>
                    <a:pt x="23" y="95"/>
                  </a:lnTo>
                  <a:lnTo>
                    <a:pt x="39" y="95"/>
                  </a:lnTo>
                  <a:lnTo>
                    <a:pt x="47" y="94"/>
                  </a:lnTo>
                  <a:lnTo>
                    <a:pt x="53" y="94"/>
                  </a:lnTo>
                  <a:lnTo>
                    <a:pt x="58" y="91"/>
                  </a:lnTo>
                  <a:lnTo>
                    <a:pt x="62" y="88"/>
                  </a:lnTo>
                  <a:lnTo>
                    <a:pt x="66" y="84"/>
                  </a:lnTo>
                  <a:lnTo>
                    <a:pt x="69" y="77"/>
                  </a:lnTo>
                  <a:lnTo>
                    <a:pt x="70" y="69"/>
                  </a:lnTo>
                  <a:lnTo>
                    <a:pt x="70" y="57"/>
                  </a:lnTo>
                  <a:lnTo>
                    <a:pt x="70" y="46"/>
                  </a:lnTo>
                  <a:lnTo>
                    <a:pt x="69" y="36"/>
                  </a:lnTo>
                  <a:lnTo>
                    <a:pt x="65" y="31"/>
                  </a:lnTo>
                  <a:lnTo>
                    <a:pt x="62" y="26"/>
                  </a:lnTo>
                  <a:lnTo>
                    <a:pt x="57" y="23"/>
                  </a:lnTo>
                  <a:lnTo>
                    <a:pt x="51" y="20"/>
                  </a:lnTo>
                  <a:lnTo>
                    <a:pt x="45" y="20"/>
                  </a:lnTo>
                  <a:lnTo>
                    <a:pt x="32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5" name="Freeform 25">
              <a:extLst>
                <a:ext uri="{FF2B5EF4-FFF2-40B4-BE49-F238E27FC236}">
                  <a16:creationId xmlns="" xmlns:a16="http://schemas.microsoft.com/office/drawing/2014/main" id="{7F359D41-3C88-4B44-B87F-2E7008CA7D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33" y="12535"/>
              <a:ext cx="113" cy="114"/>
            </a:xfrm>
            <a:custGeom>
              <a:avLst/>
              <a:gdLst>
                <a:gd name="T0" fmla="*/ 113 w 113"/>
                <a:gd name="T1" fmla="*/ 114 h 114"/>
                <a:gd name="T2" fmla="*/ 89 w 113"/>
                <a:gd name="T3" fmla="*/ 114 h 114"/>
                <a:gd name="T4" fmla="*/ 79 w 113"/>
                <a:gd name="T5" fmla="*/ 88 h 114"/>
                <a:gd name="T6" fmla="*/ 33 w 113"/>
                <a:gd name="T7" fmla="*/ 88 h 114"/>
                <a:gd name="T8" fmla="*/ 24 w 113"/>
                <a:gd name="T9" fmla="*/ 114 h 114"/>
                <a:gd name="T10" fmla="*/ 0 w 113"/>
                <a:gd name="T11" fmla="*/ 114 h 114"/>
                <a:gd name="T12" fmla="*/ 44 w 113"/>
                <a:gd name="T13" fmla="*/ 0 h 114"/>
                <a:gd name="T14" fmla="*/ 68 w 113"/>
                <a:gd name="T15" fmla="*/ 0 h 114"/>
                <a:gd name="T16" fmla="*/ 113 w 113"/>
                <a:gd name="T17" fmla="*/ 114 h 114"/>
                <a:gd name="T18" fmla="*/ 71 w 113"/>
                <a:gd name="T19" fmla="*/ 69 h 114"/>
                <a:gd name="T20" fmla="*/ 56 w 113"/>
                <a:gd name="T21" fmla="*/ 27 h 114"/>
                <a:gd name="T22" fmla="*/ 41 w 113"/>
                <a:gd name="T23" fmla="*/ 69 h 114"/>
                <a:gd name="T24" fmla="*/ 71 w 113"/>
                <a:gd name="T25" fmla="*/ 69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14"/>
                <a:gd name="T41" fmla="*/ 113 w 113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14">
                  <a:moveTo>
                    <a:pt x="113" y="114"/>
                  </a:moveTo>
                  <a:lnTo>
                    <a:pt x="89" y="114"/>
                  </a:lnTo>
                  <a:lnTo>
                    <a:pt x="79" y="88"/>
                  </a:lnTo>
                  <a:lnTo>
                    <a:pt x="33" y="88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44" y="0"/>
                  </a:lnTo>
                  <a:lnTo>
                    <a:pt x="68" y="0"/>
                  </a:lnTo>
                  <a:lnTo>
                    <a:pt x="113" y="114"/>
                  </a:lnTo>
                  <a:close/>
                  <a:moveTo>
                    <a:pt x="71" y="69"/>
                  </a:moveTo>
                  <a:lnTo>
                    <a:pt x="56" y="27"/>
                  </a:lnTo>
                  <a:lnTo>
                    <a:pt x="41" y="69"/>
                  </a:lnTo>
                  <a:lnTo>
                    <a:pt x="71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6" name="Freeform 26">
              <a:extLst>
                <a:ext uri="{FF2B5EF4-FFF2-40B4-BE49-F238E27FC236}">
                  <a16:creationId xmlns="" xmlns:a16="http://schemas.microsoft.com/office/drawing/2014/main" id="{7C705FD8-A519-4625-9B8A-84406ED26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2" y="12369"/>
              <a:ext cx="91" cy="117"/>
            </a:xfrm>
            <a:custGeom>
              <a:avLst/>
              <a:gdLst>
                <a:gd name="T0" fmla="*/ 22 w 91"/>
                <a:gd name="T1" fmla="*/ 76 h 117"/>
                <a:gd name="T2" fmla="*/ 24 w 91"/>
                <a:gd name="T3" fmla="*/ 85 h 117"/>
                <a:gd name="T4" fmla="*/ 30 w 91"/>
                <a:gd name="T5" fmla="*/ 92 h 117"/>
                <a:gd name="T6" fmla="*/ 37 w 91"/>
                <a:gd name="T7" fmla="*/ 96 h 117"/>
                <a:gd name="T8" fmla="*/ 46 w 91"/>
                <a:gd name="T9" fmla="*/ 98 h 117"/>
                <a:gd name="T10" fmla="*/ 56 w 91"/>
                <a:gd name="T11" fmla="*/ 96 h 117"/>
                <a:gd name="T12" fmla="*/ 62 w 91"/>
                <a:gd name="T13" fmla="*/ 92 h 117"/>
                <a:gd name="T14" fmla="*/ 68 w 91"/>
                <a:gd name="T15" fmla="*/ 87 h 117"/>
                <a:gd name="T16" fmla="*/ 69 w 91"/>
                <a:gd name="T17" fmla="*/ 81 h 117"/>
                <a:gd name="T18" fmla="*/ 66 w 91"/>
                <a:gd name="T19" fmla="*/ 75 h 117"/>
                <a:gd name="T20" fmla="*/ 58 w 91"/>
                <a:gd name="T21" fmla="*/ 69 h 117"/>
                <a:gd name="T22" fmla="*/ 39 w 91"/>
                <a:gd name="T23" fmla="*/ 65 h 117"/>
                <a:gd name="T24" fmla="*/ 24 w 91"/>
                <a:gd name="T25" fmla="*/ 60 h 117"/>
                <a:gd name="T26" fmla="*/ 13 w 91"/>
                <a:gd name="T27" fmla="*/ 54 h 117"/>
                <a:gd name="T28" fmla="*/ 7 w 91"/>
                <a:gd name="T29" fmla="*/ 43 h 117"/>
                <a:gd name="T30" fmla="*/ 4 w 91"/>
                <a:gd name="T31" fmla="*/ 31 h 117"/>
                <a:gd name="T32" fmla="*/ 8 w 91"/>
                <a:gd name="T33" fmla="*/ 15 h 117"/>
                <a:gd name="T34" fmla="*/ 15 w 91"/>
                <a:gd name="T35" fmla="*/ 8 h 117"/>
                <a:gd name="T36" fmla="*/ 23 w 91"/>
                <a:gd name="T37" fmla="*/ 2 h 117"/>
                <a:gd name="T38" fmla="*/ 45 w 91"/>
                <a:gd name="T39" fmla="*/ 0 h 117"/>
                <a:gd name="T40" fmla="*/ 64 w 91"/>
                <a:gd name="T41" fmla="*/ 1 h 117"/>
                <a:gd name="T42" fmla="*/ 77 w 91"/>
                <a:gd name="T43" fmla="*/ 8 h 117"/>
                <a:gd name="T44" fmla="*/ 85 w 91"/>
                <a:gd name="T45" fmla="*/ 19 h 117"/>
                <a:gd name="T46" fmla="*/ 88 w 91"/>
                <a:gd name="T47" fmla="*/ 34 h 117"/>
                <a:gd name="T48" fmla="*/ 62 w 91"/>
                <a:gd name="T49" fmla="*/ 27 h 117"/>
                <a:gd name="T50" fmla="*/ 53 w 91"/>
                <a:gd name="T51" fmla="*/ 19 h 117"/>
                <a:gd name="T52" fmla="*/ 35 w 91"/>
                <a:gd name="T53" fmla="*/ 19 h 117"/>
                <a:gd name="T54" fmla="*/ 26 w 91"/>
                <a:gd name="T55" fmla="*/ 26 h 117"/>
                <a:gd name="T56" fmla="*/ 26 w 91"/>
                <a:gd name="T57" fmla="*/ 32 h 117"/>
                <a:gd name="T58" fmla="*/ 37 w 91"/>
                <a:gd name="T59" fmla="*/ 39 h 117"/>
                <a:gd name="T60" fmla="*/ 64 w 91"/>
                <a:gd name="T61" fmla="*/ 47 h 117"/>
                <a:gd name="T62" fmla="*/ 81 w 91"/>
                <a:gd name="T63" fmla="*/ 57 h 117"/>
                <a:gd name="T64" fmla="*/ 91 w 91"/>
                <a:gd name="T65" fmla="*/ 72 h 117"/>
                <a:gd name="T66" fmla="*/ 91 w 91"/>
                <a:gd name="T67" fmla="*/ 87 h 117"/>
                <a:gd name="T68" fmla="*/ 88 w 91"/>
                <a:gd name="T69" fmla="*/ 95 h 117"/>
                <a:gd name="T70" fmla="*/ 83 w 91"/>
                <a:gd name="T71" fmla="*/ 103 h 117"/>
                <a:gd name="T72" fmla="*/ 76 w 91"/>
                <a:gd name="T73" fmla="*/ 110 h 117"/>
                <a:gd name="T74" fmla="*/ 60 w 91"/>
                <a:gd name="T75" fmla="*/ 115 h 117"/>
                <a:gd name="T76" fmla="*/ 37 w 91"/>
                <a:gd name="T77" fmla="*/ 115 h 117"/>
                <a:gd name="T78" fmla="*/ 19 w 91"/>
                <a:gd name="T79" fmla="*/ 111 h 117"/>
                <a:gd name="T80" fmla="*/ 8 w 91"/>
                <a:gd name="T81" fmla="*/ 100 h 117"/>
                <a:gd name="T82" fmla="*/ 1 w 91"/>
                <a:gd name="T83" fmla="*/ 87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1"/>
                <a:gd name="T127" fmla="*/ 0 h 117"/>
                <a:gd name="T128" fmla="*/ 91 w 91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1" h="117">
                  <a:moveTo>
                    <a:pt x="0" y="77"/>
                  </a:moveTo>
                  <a:lnTo>
                    <a:pt x="22" y="76"/>
                  </a:lnTo>
                  <a:lnTo>
                    <a:pt x="23" y="80"/>
                  </a:lnTo>
                  <a:lnTo>
                    <a:pt x="24" y="85"/>
                  </a:lnTo>
                  <a:lnTo>
                    <a:pt x="27" y="88"/>
                  </a:lnTo>
                  <a:lnTo>
                    <a:pt x="30" y="92"/>
                  </a:lnTo>
                  <a:lnTo>
                    <a:pt x="32" y="94"/>
                  </a:lnTo>
                  <a:lnTo>
                    <a:pt x="37" y="96"/>
                  </a:lnTo>
                  <a:lnTo>
                    <a:pt x="42" y="96"/>
                  </a:lnTo>
                  <a:lnTo>
                    <a:pt x="46" y="98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60" y="95"/>
                  </a:lnTo>
                  <a:lnTo>
                    <a:pt x="62" y="92"/>
                  </a:lnTo>
                  <a:lnTo>
                    <a:pt x="65" y="90"/>
                  </a:lnTo>
                  <a:lnTo>
                    <a:pt x="68" y="87"/>
                  </a:lnTo>
                  <a:lnTo>
                    <a:pt x="68" y="84"/>
                  </a:lnTo>
                  <a:lnTo>
                    <a:pt x="69" y="81"/>
                  </a:lnTo>
                  <a:lnTo>
                    <a:pt x="68" y="77"/>
                  </a:lnTo>
                  <a:lnTo>
                    <a:pt x="66" y="75"/>
                  </a:lnTo>
                  <a:lnTo>
                    <a:pt x="62" y="72"/>
                  </a:lnTo>
                  <a:lnTo>
                    <a:pt x="58" y="69"/>
                  </a:lnTo>
                  <a:lnTo>
                    <a:pt x="52" y="68"/>
                  </a:lnTo>
                  <a:lnTo>
                    <a:pt x="39" y="65"/>
                  </a:lnTo>
                  <a:lnTo>
                    <a:pt x="31" y="62"/>
                  </a:lnTo>
                  <a:lnTo>
                    <a:pt x="24" y="60"/>
                  </a:lnTo>
                  <a:lnTo>
                    <a:pt x="19" y="57"/>
                  </a:lnTo>
                  <a:lnTo>
                    <a:pt x="13" y="54"/>
                  </a:lnTo>
                  <a:lnTo>
                    <a:pt x="9" y="49"/>
                  </a:lnTo>
                  <a:lnTo>
                    <a:pt x="7" y="43"/>
                  </a:lnTo>
                  <a:lnTo>
                    <a:pt x="4" y="38"/>
                  </a:lnTo>
                  <a:lnTo>
                    <a:pt x="4" y="31"/>
                  </a:lnTo>
                  <a:lnTo>
                    <a:pt x="5" y="23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18" y="5"/>
                  </a:lnTo>
                  <a:lnTo>
                    <a:pt x="23" y="2"/>
                  </a:lnTo>
                  <a:lnTo>
                    <a:pt x="32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4" y="1"/>
                  </a:lnTo>
                  <a:lnTo>
                    <a:pt x="71" y="4"/>
                  </a:lnTo>
                  <a:lnTo>
                    <a:pt x="77" y="8"/>
                  </a:lnTo>
                  <a:lnTo>
                    <a:pt x="81" y="13"/>
                  </a:lnTo>
                  <a:lnTo>
                    <a:pt x="85" y="19"/>
                  </a:lnTo>
                  <a:lnTo>
                    <a:pt x="87" y="26"/>
                  </a:lnTo>
                  <a:lnTo>
                    <a:pt x="88" y="34"/>
                  </a:lnTo>
                  <a:lnTo>
                    <a:pt x="65" y="35"/>
                  </a:lnTo>
                  <a:lnTo>
                    <a:pt x="62" y="27"/>
                  </a:lnTo>
                  <a:lnTo>
                    <a:pt x="60" y="22"/>
                  </a:lnTo>
                  <a:lnTo>
                    <a:pt x="53" y="19"/>
                  </a:lnTo>
                  <a:lnTo>
                    <a:pt x="45" y="17"/>
                  </a:lnTo>
                  <a:lnTo>
                    <a:pt x="35" y="19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8" y="36"/>
                  </a:lnTo>
                  <a:lnTo>
                    <a:pt x="37" y="39"/>
                  </a:lnTo>
                  <a:lnTo>
                    <a:pt x="50" y="43"/>
                  </a:lnTo>
                  <a:lnTo>
                    <a:pt x="64" y="47"/>
                  </a:lnTo>
                  <a:lnTo>
                    <a:pt x="75" y="51"/>
                  </a:lnTo>
                  <a:lnTo>
                    <a:pt x="81" y="57"/>
                  </a:lnTo>
                  <a:lnTo>
                    <a:pt x="87" y="64"/>
                  </a:lnTo>
                  <a:lnTo>
                    <a:pt x="91" y="72"/>
                  </a:lnTo>
                  <a:lnTo>
                    <a:pt x="91" y="81"/>
                  </a:lnTo>
                  <a:lnTo>
                    <a:pt x="91" y="87"/>
                  </a:lnTo>
                  <a:lnTo>
                    <a:pt x="90" y="91"/>
                  </a:lnTo>
                  <a:lnTo>
                    <a:pt x="88" y="95"/>
                  </a:lnTo>
                  <a:lnTo>
                    <a:pt x="85" y="99"/>
                  </a:lnTo>
                  <a:lnTo>
                    <a:pt x="83" y="103"/>
                  </a:lnTo>
                  <a:lnTo>
                    <a:pt x="80" y="107"/>
                  </a:lnTo>
                  <a:lnTo>
                    <a:pt x="76" y="110"/>
                  </a:lnTo>
                  <a:lnTo>
                    <a:pt x="71" y="113"/>
                  </a:lnTo>
                  <a:lnTo>
                    <a:pt x="60" y="115"/>
                  </a:lnTo>
                  <a:lnTo>
                    <a:pt x="46" y="117"/>
                  </a:lnTo>
                  <a:lnTo>
                    <a:pt x="37" y="115"/>
                  </a:lnTo>
                  <a:lnTo>
                    <a:pt x="27" y="114"/>
                  </a:lnTo>
                  <a:lnTo>
                    <a:pt x="19" y="111"/>
                  </a:lnTo>
                  <a:lnTo>
                    <a:pt x="13" y="107"/>
                  </a:lnTo>
                  <a:lnTo>
                    <a:pt x="8" y="100"/>
                  </a:lnTo>
                  <a:lnTo>
                    <a:pt x="4" y="95"/>
                  </a:lnTo>
                  <a:lnTo>
                    <a:pt x="1" y="8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7" name="Freeform 27">
              <a:extLst>
                <a:ext uri="{FF2B5EF4-FFF2-40B4-BE49-F238E27FC236}">
                  <a16:creationId xmlns="" xmlns:a16="http://schemas.microsoft.com/office/drawing/2014/main" id="{AA440052-6732-46EB-98BA-21D994DEE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89" y="12369"/>
              <a:ext cx="110" cy="117"/>
            </a:xfrm>
            <a:custGeom>
              <a:avLst/>
              <a:gdLst>
                <a:gd name="T0" fmla="*/ 2 w 110"/>
                <a:gd name="T1" fmla="*/ 50 h 117"/>
                <a:gd name="T2" fmla="*/ 3 w 110"/>
                <a:gd name="T3" fmla="*/ 35 h 117"/>
                <a:gd name="T4" fmla="*/ 10 w 110"/>
                <a:gd name="T5" fmla="*/ 22 h 117"/>
                <a:gd name="T6" fmla="*/ 23 w 110"/>
                <a:gd name="T7" fmla="*/ 8 h 117"/>
                <a:gd name="T8" fmla="*/ 42 w 110"/>
                <a:gd name="T9" fmla="*/ 0 h 117"/>
                <a:gd name="T10" fmla="*/ 67 w 110"/>
                <a:gd name="T11" fmla="*/ 0 h 117"/>
                <a:gd name="T12" fmla="*/ 87 w 110"/>
                <a:gd name="T13" fmla="*/ 8 h 117"/>
                <a:gd name="T14" fmla="*/ 102 w 110"/>
                <a:gd name="T15" fmla="*/ 23 h 117"/>
                <a:gd name="T16" fmla="*/ 109 w 110"/>
                <a:gd name="T17" fmla="*/ 45 h 117"/>
                <a:gd name="T18" fmla="*/ 109 w 110"/>
                <a:gd name="T19" fmla="*/ 70 h 117"/>
                <a:gd name="T20" fmla="*/ 102 w 110"/>
                <a:gd name="T21" fmla="*/ 92 h 117"/>
                <a:gd name="T22" fmla="*/ 87 w 110"/>
                <a:gd name="T23" fmla="*/ 107 h 117"/>
                <a:gd name="T24" fmla="*/ 68 w 110"/>
                <a:gd name="T25" fmla="*/ 115 h 117"/>
                <a:gd name="T26" fmla="*/ 44 w 110"/>
                <a:gd name="T27" fmla="*/ 115 h 117"/>
                <a:gd name="T28" fmla="*/ 23 w 110"/>
                <a:gd name="T29" fmla="*/ 107 h 117"/>
                <a:gd name="T30" fmla="*/ 8 w 110"/>
                <a:gd name="T31" fmla="*/ 92 h 117"/>
                <a:gd name="T32" fmla="*/ 2 w 110"/>
                <a:gd name="T33" fmla="*/ 72 h 117"/>
                <a:gd name="T34" fmla="*/ 25 w 110"/>
                <a:gd name="T35" fmla="*/ 58 h 117"/>
                <a:gd name="T36" fmla="*/ 26 w 110"/>
                <a:gd name="T37" fmla="*/ 75 h 117"/>
                <a:gd name="T38" fmla="*/ 33 w 110"/>
                <a:gd name="T39" fmla="*/ 87 h 117"/>
                <a:gd name="T40" fmla="*/ 44 w 110"/>
                <a:gd name="T41" fmla="*/ 95 h 117"/>
                <a:gd name="T42" fmla="*/ 56 w 110"/>
                <a:gd name="T43" fmla="*/ 96 h 117"/>
                <a:gd name="T44" fmla="*/ 68 w 110"/>
                <a:gd name="T45" fmla="*/ 95 h 117"/>
                <a:gd name="T46" fmla="*/ 78 w 110"/>
                <a:gd name="T47" fmla="*/ 87 h 117"/>
                <a:gd name="T48" fmla="*/ 85 w 110"/>
                <a:gd name="T49" fmla="*/ 75 h 117"/>
                <a:gd name="T50" fmla="*/ 87 w 110"/>
                <a:gd name="T51" fmla="*/ 57 h 117"/>
                <a:gd name="T52" fmla="*/ 85 w 110"/>
                <a:gd name="T53" fmla="*/ 41 h 117"/>
                <a:gd name="T54" fmla="*/ 78 w 110"/>
                <a:gd name="T55" fmla="*/ 28 h 117"/>
                <a:gd name="T56" fmla="*/ 68 w 110"/>
                <a:gd name="T57" fmla="*/ 22 h 117"/>
                <a:gd name="T58" fmla="*/ 56 w 110"/>
                <a:gd name="T59" fmla="*/ 19 h 117"/>
                <a:gd name="T60" fmla="*/ 42 w 110"/>
                <a:gd name="T61" fmla="*/ 22 h 117"/>
                <a:gd name="T62" fmla="*/ 33 w 110"/>
                <a:gd name="T63" fmla="*/ 28 h 117"/>
                <a:gd name="T64" fmla="*/ 26 w 110"/>
                <a:gd name="T65" fmla="*/ 41 h 117"/>
                <a:gd name="T66" fmla="*/ 25 w 110"/>
                <a:gd name="T67" fmla="*/ 58 h 1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0"/>
                <a:gd name="T103" fmla="*/ 0 h 117"/>
                <a:gd name="T104" fmla="*/ 110 w 110"/>
                <a:gd name="T105" fmla="*/ 117 h 1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0" h="117">
                  <a:moveTo>
                    <a:pt x="0" y="58"/>
                  </a:moveTo>
                  <a:lnTo>
                    <a:pt x="2" y="50"/>
                  </a:lnTo>
                  <a:lnTo>
                    <a:pt x="2" y="42"/>
                  </a:lnTo>
                  <a:lnTo>
                    <a:pt x="3" y="35"/>
                  </a:lnTo>
                  <a:lnTo>
                    <a:pt x="6" y="30"/>
                  </a:lnTo>
                  <a:lnTo>
                    <a:pt x="10" y="22"/>
                  </a:lnTo>
                  <a:lnTo>
                    <a:pt x="17" y="13"/>
                  </a:lnTo>
                  <a:lnTo>
                    <a:pt x="23" y="8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7" y="8"/>
                  </a:lnTo>
                  <a:lnTo>
                    <a:pt x="95" y="15"/>
                  </a:lnTo>
                  <a:lnTo>
                    <a:pt x="102" y="23"/>
                  </a:lnTo>
                  <a:lnTo>
                    <a:pt x="106" y="34"/>
                  </a:lnTo>
                  <a:lnTo>
                    <a:pt x="109" y="45"/>
                  </a:lnTo>
                  <a:lnTo>
                    <a:pt x="110" y="58"/>
                  </a:lnTo>
                  <a:lnTo>
                    <a:pt x="109" y="70"/>
                  </a:lnTo>
                  <a:lnTo>
                    <a:pt x="106" y="83"/>
                  </a:lnTo>
                  <a:lnTo>
                    <a:pt x="102" y="92"/>
                  </a:lnTo>
                  <a:lnTo>
                    <a:pt x="95" y="100"/>
                  </a:lnTo>
                  <a:lnTo>
                    <a:pt x="87" y="107"/>
                  </a:lnTo>
                  <a:lnTo>
                    <a:pt x="78" y="113"/>
                  </a:lnTo>
                  <a:lnTo>
                    <a:pt x="68" y="115"/>
                  </a:lnTo>
                  <a:lnTo>
                    <a:pt x="56" y="117"/>
                  </a:lnTo>
                  <a:lnTo>
                    <a:pt x="44" y="115"/>
                  </a:lnTo>
                  <a:lnTo>
                    <a:pt x="33" y="113"/>
                  </a:lnTo>
                  <a:lnTo>
                    <a:pt x="23" y="107"/>
                  </a:lnTo>
                  <a:lnTo>
                    <a:pt x="15" y="100"/>
                  </a:lnTo>
                  <a:lnTo>
                    <a:pt x="8" y="92"/>
                  </a:lnTo>
                  <a:lnTo>
                    <a:pt x="4" y="83"/>
                  </a:lnTo>
                  <a:lnTo>
                    <a:pt x="2" y="72"/>
                  </a:lnTo>
                  <a:lnTo>
                    <a:pt x="0" y="58"/>
                  </a:lnTo>
                  <a:close/>
                  <a:moveTo>
                    <a:pt x="25" y="58"/>
                  </a:moveTo>
                  <a:lnTo>
                    <a:pt x="25" y="66"/>
                  </a:lnTo>
                  <a:lnTo>
                    <a:pt x="26" y="75"/>
                  </a:lnTo>
                  <a:lnTo>
                    <a:pt x="29" y="81"/>
                  </a:lnTo>
                  <a:lnTo>
                    <a:pt x="33" y="87"/>
                  </a:lnTo>
                  <a:lnTo>
                    <a:pt x="38" y="91"/>
                  </a:lnTo>
                  <a:lnTo>
                    <a:pt x="44" y="95"/>
                  </a:lnTo>
                  <a:lnTo>
                    <a:pt x="49" y="96"/>
                  </a:lnTo>
                  <a:lnTo>
                    <a:pt x="56" y="96"/>
                  </a:lnTo>
                  <a:lnTo>
                    <a:pt x="63" y="96"/>
                  </a:lnTo>
                  <a:lnTo>
                    <a:pt x="68" y="95"/>
                  </a:lnTo>
                  <a:lnTo>
                    <a:pt x="74" y="91"/>
                  </a:lnTo>
                  <a:lnTo>
                    <a:pt x="78" y="87"/>
                  </a:lnTo>
                  <a:lnTo>
                    <a:pt x="82" y="81"/>
                  </a:lnTo>
                  <a:lnTo>
                    <a:pt x="85" y="75"/>
                  </a:lnTo>
                  <a:lnTo>
                    <a:pt x="86" y="66"/>
                  </a:lnTo>
                  <a:lnTo>
                    <a:pt x="87" y="57"/>
                  </a:lnTo>
                  <a:lnTo>
                    <a:pt x="86" y="49"/>
                  </a:lnTo>
                  <a:lnTo>
                    <a:pt x="85" y="41"/>
                  </a:lnTo>
                  <a:lnTo>
                    <a:pt x="82" y="34"/>
                  </a:lnTo>
                  <a:lnTo>
                    <a:pt x="78" y="28"/>
                  </a:lnTo>
                  <a:lnTo>
                    <a:pt x="74" y="24"/>
                  </a:lnTo>
                  <a:lnTo>
                    <a:pt x="68" y="22"/>
                  </a:lnTo>
                  <a:lnTo>
                    <a:pt x="63" y="19"/>
                  </a:lnTo>
                  <a:lnTo>
                    <a:pt x="56" y="19"/>
                  </a:lnTo>
                  <a:lnTo>
                    <a:pt x="49" y="19"/>
                  </a:lnTo>
                  <a:lnTo>
                    <a:pt x="42" y="22"/>
                  </a:lnTo>
                  <a:lnTo>
                    <a:pt x="37" y="24"/>
                  </a:lnTo>
                  <a:lnTo>
                    <a:pt x="33" y="28"/>
                  </a:lnTo>
                  <a:lnTo>
                    <a:pt x="29" y="34"/>
                  </a:lnTo>
                  <a:lnTo>
                    <a:pt x="26" y="41"/>
                  </a:lnTo>
                  <a:lnTo>
                    <a:pt x="25" y="49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8" name="Freeform 28">
              <a:extLst>
                <a:ext uri="{FF2B5EF4-FFF2-40B4-BE49-F238E27FC236}">
                  <a16:creationId xmlns="" xmlns:a16="http://schemas.microsoft.com/office/drawing/2014/main" id="{29CB3DE7-A393-4026-B5B5-CF3AA8064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6" y="12369"/>
              <a:ext cx="98" cy="117"/>
            </a:xfrm>
            <a:custGeom>
              <a:avLst/>
              <a:gdLst>
                <a:gd name="T0" fmla="*/ 98 w 98"/>
                <a:gd name="T1" fmla="*/ 80 h 117"/>
                <a:gd name="T2" fmla="*/ 91 w 98"/>
                <a:gd name="T3" fmla="*/ 96 h 117"/>
                <a:gd name="T4" fmla="*/ 81 w 98"/>
                <a:gd name="T5" fmla="*/ 107 h 117"/>
                <a:gd name="T6" fmla="*/ 68 w 98"/>
                <a:gd name="T7" fmla="*/ 114 h 117"/>
                <a:gd name="T8" fmla="*/ 50 w 98"/>
                <a:gd name="T9" fmla="*/ 117 h 117"/>
                <a:gd name="T10" fmla="*/ 30 w 98"/>
                <a:gd name="T11" fmla="*/ 113 h 117"/>
                <a:gd name="T12" fmla="*/ 13 w 98"/>
                <a:gd name="T13" fmla="*/ 100 h 117"/>
                <a:gd name="T14" fmla="*/ 2 w 98"/>
                <a:gd name="T15" fmla="*/ 83 h 117"/>
                <a:gd name="T16" fmla="*/ 0 w 98"/>
                <a:gd name="T17" fmla="*/ 58 h 117"/>
                <a:gd name="T18" fmla="*/ 2 w 98"/>
                <a:gd name="T19" fmla="*/ 34 h 117"/>
                <a:gd name="T20" fmla="*/ 13 w 98"/>
                <a:gd name="T21" fmla="*/ 15 h 117"/>
                <a:gd name="T22" fmla="*/ 31 w 98"/>
                <a:gd name="T23" fmla="*/ 2 h 117"/>
                <a:gd name="T24" fmla="*/ 53 w 98"/>
                <a:gd name="T25" fmla="*/ 0 h 117"/>
                <a:gd name="T26" fmla="*/ 70 w 98"/>
                <a:gd name="T27" fmla="*/ 2 h 117"/>
                <a:gd name="T28" fmla="*/ 85 w 98"/>
                <a:gd name="T29" fmla="*/ 12 h 117"/>
                <a:gd name="T30" fmla="*/ 92 w 98"/>
                <a:gd name="T31" fmla="*/ 20 h 117"/>
                <a:gd name="T32" fmla="*/ 98 w 98"/>
                <a:gd name="T33" fmla="*/ 32 h 117"/>
                <a:gd name="T34" fmla="*/ 73 w 98"/>
                <a:gd name="T35" fmla="*/ 34 h 117"/>
                <a:gd name="T36" fmla="*/ 69 w 98"/>
                <a:gd name="T37" fmla="*/ 27 h 117"/>
                <a:gd name="T38" fmla="*/ 64 w 98"/>
                <a:gd name="T39" fmla="*/ 22 h 117"/>
                <a:gd name="T40" fmla="*/ 55 w 98"/>
                <a:gd name="T41" fmla="*/ 19 h 117"/>
                <a:gd name="T42" fmla="*/ 45 w 98"/>
                <a:gd name="T43" fmla="*/ 19 h 117"/>
                <a:gd name="T44" fmla="*/ 35 w 98"/>
                <a:gd name="T45" fmla="*/ 24 h 117"/>
                <a:gd name="T46" fmla="*/ 27 w 98"/>
                <a:gd name="T47" fmla="*/ 32 h 117"/>
                <a:gd name="T48" fmla="*/ 23 w 98"/>
                <a:gd name="T49" fmla="*/ 47 h 117"/>
                <a:gd name="T50" fmla="*/ 23 w 98"/>
                <a:gd name="T51" fmla="*/ 66 h 117"/>
                <a:gd name="T52" fmla="*/ 27 w 98"/>
                <a:gd name="T53" fmla="*/ 83 h 117"/>
                <a:gd name="T54" fmla="*/ 35 w 98"/>
                <a:gd name="T55" fmla="*/ 92 h 117"/>
                <a:gd name="T56" fmla="*/ 45 w 98"/>
                <a:gd name="T57" fmla="*/ 96 h 117"/>
                <a:gd name="T58" fmla="*/ 55 w 98"/>
                <a:gd name="T59" fmla="*/ 96 h 117"/>
                <a:gd name="T60" fmla="*/ 62 w 98"/>
                <a:gd name="T61" fmla="*/ 94 h 117"/>
                <a:gd name="T62" fmla="*/ 69 w 98"/>
                <a:gd name="T63" fmla="*/ 88 h 117"/>
                <a:gd name="T64" fmla="*/ 74 w 98"/>
                <a:gd name="T65" fmla="*/ 79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117"/>
                <a:gd name="T101" fmla="*/ 98 w 98"/>
                <a:gd name="T102" fmla="*/ 117 h 1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117">
                  <a:moveTo>
                    <a:pt x="76" y="73"/>
                  </a:moveTo>
                  <a:lnTo>
                    <a:pt x="98" y="80"/>
                  </a:lnTo>
                  <a:lnTo>
                    <a:pt x="95" y="88"/>
                  </a:lnTo>
                  <a:lnTo>
                    <a:pt x="91" y="96"/>
                  </a:lnTo>
                  <a:lnTo>
                    <a:pt x="87" y="102"/>
                  </a:lnTo>
                  <a:lnTo>
                    <a:pt x="81" y="107"/>
                  </a:lnTo>
                  <a:lnTo>
                    <a:pt x="74" y="111"/>
                  </a:lnTo>
                  <a:lnTo>
                    <a:pt x="68" y="114"/>
                  </a:lnTo>
                  <a:lnTo>
                    <a:pt x="60" y="115"/>
                  </a:lnTo>
                  <a:lnTo>
                    <a:pt x="50" y="117"/>
                  </a:lnTo>
                  <a:lnTo>
                    <a:pt x="40" y="115"/>
                  </a:lnTo>
                  <a:lnTo>
                    <a:pt x="30" y="113"/>
                  </a:lnTo>
                  <a:lnTo>
                    <a:pt x="21" y="107"/>
                  </a:lnTo>
                  <a:lnTo>
                    <a:pt x="13" y="100"/>
                  </a:lnTo>
                  <a:lnTo>
                    <a:pt x="8" y="92"/>
                  </a:lnTo>
                  <a:lnTo>
                    <a:pt x="2" y="83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2" y="34"/>
                  </a:lnTo>
                  <a:lnTo>
                    <a:pt x="8" y="23"/>
                  </a:lnTo>
                  <a:lnTo>
                    <a:pt x="13" y="15"/>
                  </a:lnTo>
                  <a:lnTo>
                    <a:pt x="21" y="8"/>
                  </a:lnTo>
                  <a:lnTo>
                    <a:pt x="31" y="2"/>
                  </a:lnTo>
                  <a:lnTo>
                    <a:pt x="40" y="0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79" y="7"/>
                  </a:lnTo>
                  <a:lnTo>
                    <a:pt x="85" y="12"/>
                  </a:lnTo>
                  <a:lnTo>
                    <a:pt x="89" y="16"/>
                  </a:lnTo>
                  <a:lnTo>
                    <a:pt x="92" y="20"/>
                  </a:lnTo>
                  <a:lnTo>
                    <a:pt x="95" y="26"/>
                  </a:lnTo>
                  <a:lnTo>
                    <a:pt x="98" y="32"/>
                  </a:lnTo>
                  <a:lnTo>
                    <a:pt x="74" y="38"/>
                  </a:lnTo>
                  <a:lnTo>
                    <a:pt x="73" y="34"/>
                  </a:lnTo>
                  <a:lnTo>
                    <a:pt x="72" y="30"/>
                  </a:lnTo>
                  <a:lnTo>
                    <a:pt x="69" y="27"/>
                  </a:lnTo>
                  <a:lnTo>
                    <a:pt x="66" y="24"/>
                  </a:lnTo>
                  <a:lnTo>
                    <a:pt x="64" y="22"/>
                  </a:lnTo>
                  <a:lnTo>
                    <a:pt x="60" y="20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5" y="19"/>
                  </a:lnTo>
                  <a:lnTo>
                    <a:pt x="39" y="22"/>
                  </a:lnTo>
                  <a:lnTo>
                    <a:pt x="35" y="24"/>
                  </a:lnTo>
                  <a:lnTo>
                    <a:pt x="31" y="28"/>
                  </a:lnTo>
                  <a:lnTo>
                    <a:pt x="27" y="32"/>
                  </a:lnTo>
                  <a:lnTo>
                    <a:pt x="24" y="39"/>
                  </a:lnTo>
                  <a:lnTo>
                    <a:pt x="23" y="47"/>
                  </a:lnTo>
                  <a:lnTo>
                    <a:pt x="23" y="57"/>
                  </a:lnTo>
                  <a:lnTo>
                    <a:pt x="23" y="66"/>
                  </a:lnTo>
                  <a:lnTo>
                    <a:pt x="24" y="76"/>
                  </a:lnTo>
                  <a:lnTo>
                    <a:pt x="27" y="83"/>
                  </a:lnTo>
                  <a:lnTo>
                    <a:pt x="31" y="88"/>
                  </a:lnTo>
                  <a:lnTo>
                    <a:pt x="35" y="92"/>
                  </a:lnTo>
                  <a:lnTo>
                    <a:pt x="39" y="95"/>
                  </a:lnTo>
                  <a:lnTo>
                    <a:pt x="45" y="96"/>
                  </a:lnTo>
                  <a:lnTo>
                    <a:pt x="50" y="96"/>
                  </a:lnTo>
                  <a:lnTo>
                    <a:pt x="55" y="96"/>
                  </a:lnTo>
                  <a:lnTo>
                    <a:pt x="60" y="95"/>
                  </a:lnTo>
                  <a:lnTo>
                    <a:pt x="62" y="94"/>
                  </a:lnTo>
                  <a:lnTo>
                    <a:pt x="66" y="91"/>
                  </a:lnTo>
                  <a:lnTo>
                    <a:pt x="69" y="88"/>
                  </a:lnTo>
                  <a:lnTo>
                    <a:pt x="72" y="84"/>
                  </a:lnTo>
                  <a:lnTo>
                    <a:pt x="74" y="79"/>
                  </a:lnTo>
                  <a:lnTo>
                    <a:pt x="76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89" name="Rectangle 29">
              <a:extLst>
                <a:ext uri="{FF2B5EF4-FFF2-40B4-BE49-F238E27FC236}">
                  <a16:creationId xmlns="" xmlns:a16="http://schemas.microsoft.com/office/drawing/2014/main" id="{7FA0665D-E3D4-4DDC-B1BD-D03E3B7A0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4" y="12370"/>
              <a:ext cx="23" cy="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0" name="Freeform 30">
              <a:extLst>
                <a:ext uri="{FF2B5EF4-FFF2-40B4-BE49-F238E27FC236}">
                  <a16:creationId xmlns="" xmlns:a16="http://schemas.microsoft.com/office/drawing/2014/main" id="{1E851CA5-EBCE-4597-A5E4-05D262D9A6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69" y="12370"/>
              <a:ext cx="113" cy="113"/>
            </a:xfrm>
            <a:custGeom>
              <a:avLst/>
              <a:gdLst>
                <a:gd name="T0" fmla="*/ 113 w 113"/>
                <a:gd name="T1" fmla="*/ 113 h 113"/>
                <a:gd name="T2" fmla="*/ 89 w 113"/>
                <a:gd name="T3" fmla="*/ 113 h 113"/>
                <a:gd name="T4" fmla="*/ 79 w 113"/>
                <a:gd name="T5" fmla="*/ 87 h 113"/>
                <a:gd name="T6" fmla="*/ 34 w 113"/>
                <a:gd name="T7" fmla="*/ 87 h 113"/>
                <a:gd name="T8" fmla="*/ 25 w 113"/>
                <a:gd name="T9" fmla="*/ 113 h 113"/>
                <a:gd name="T10" fmla="*/ 0 w 113"/>
                <a:gd name="T11" fmla="*/ 113 h 113"/>
                <a:gd name="T12" fmla="*/ 44 w 113"/>
                <a:gd name="T13" fmla="*/ 0 h 113"/>
                <a:gd name="T14" fmla="*/ 68 w 113"/>
                <a:gd name="T15" fmla="*/ 0 h 113"/>
                <a:gd name="T16" fmla="*/ 113 w 113"/>
                <a:gd name="T17" fmla="*/ 113 h 113"/>
                <a:gd name="T18" fmla="*/ 71 w 113"/>
                <a:gd name="T19" fmla="*/ 68 h 113"/>
                <a:gd name="T20" fmla="*/ 56 w 113"/>
                <a:gd name="T21" fmla="*/ 26 h 113"/>
                <a:gd name="T22" fmla="*/ 41 w 113"/>
                <a:gd name="T23" fmla="*/ 68 h 113"/>
                <a:gd name="T24" fmla="*/ 71 w 113"/>
                <a:gd name="T25" fmla="*/ 68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13"/>
                <a:gd name="T41" fmla="*/ 113 w 113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13">
                  <a:moveTo>
                    <a:pt x="113" y="113"/>
                  </a:moveTo>
                  <a:lnTo>
                    <a:pt x="89" y="113"/>
                  </a:lnTo>
                  <a:lnTo>
                    <a:pt x="79" y="87"/>
                  </a:lnTo>
                  <a:lnTo>
                    <a:pt x="34" y="87"/>
                  </a:lnTo>
                  <a:lnTo>
                    <a:pt x="25" y="113"/>
                  </a:lnTo>
                  <a:lnTo>
                    <a:pt x="0" y="113"/>
                  </a:lnTo>
                  <a:lnTo>
                    <a:pt x="44" y="0"/>
                  </a:lnTo>
                  <a:lnTo>
                    <a:pt x="68" y="0"/>
                  </a:lnTo>
                  <a:lnTo>
                    <a:pt x="113" y="113"/>
                  </a:lnTo>
                  <a:close/>
                  <a:moveTo>
                    <a:pt x="71" y="68"/>
                  </a:moveTo>
                  <a:lnTo>
                    <a:pt x="56" y="26"/>
                  </a:lnTo>
                  <a:lnTo>
                    <a:pt x="41" y="68"/>
                  </a:lnTo>
                  <a:lnTo>
                    <a:pt x="71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1" name="Freeform 31">
              <a:extLst>
                <a:ext uri="{FF2B5EF4-FFF2-40B4-BE49-F238E27FC236}">
                  <a16:creationId xmlns="" xmlns:a16="http://schemas.microsoft.com/office/drawing/2014/main" id="{D92CD0A4-71F3-420E-973D-68A07F78A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7" y="12371"/>
              <a:ext cx="80" cy="112"/>
            </a:xfrm>
            <a:custGeom>
              <a:avLst/>
              <a:gdLst>
                <a:gd name="T0" fmla="*/ 0 w 80"/>
                <a:gd name="T1" fmla="*/ 112 h 112"/>
                <a:gd name="T2" fmla="*/ 0 w 80"/>
                <a:gd name="T3" fmla="*/ 0 h 112"/>
                <a:gd name="T4" fmla="*/ 23 w 80"/>
                <a:gd name="T5" fmla="*/ 0 h 112"/>
                <a:gd name="T6" fmla="*/ 23 w 80"/>
                <a:gd name="T7" fmla="*/ 93 h 112"/>
                <a:gd name="T8" fmla="*/ 80 w 80"/>
                <a:gd name="T9" fmla="*/ 93 h 112"/>
                <a:gd name="T10" fmla="*/ 80 w 80"/>
                <a:gd name="T11" fmla="*/ 112 h 112"/>
                <a:gd name="T12" fmla="*/ 0 w 80"/>
                <a:gd name="T13" fmla="*/ 112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112"/>
                <a:gd name="T23" fmla="*/ 80 w 80"/>
                <a:gd name="T24" fmla="*/ 112 h 1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112">
                  <a:moveTo>
                    <a:pt x="0" y="112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23" y="93"/>
                  </a:lnTo>
                  <a:lnTo>
                    <a:pt x="80" y="93"/>
                  </a:lnTo>
                  <a:lnTo>
                    <a:pt x="80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2" name="Freeform 32">
              <a:extLst>
                <a:ext uri="{FF2B5EF4-FFF2-40B4-BE49-F238E27FC236}">
                  <a16:creationId xmlns="" xmlns:a16="http://schemas.microsoft.com/office/drawing/2014/main" id="{F73F937A-DE89-4288-B398-ED89B7FC45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40" y="12370"/>
              <a:ext cx="95" cy="113"/>
            </a:xfrm>
            <a:custGeom>
              <a:avLst/>
              <a:gdLst>
                <a:gd name="T0" fmla="*/ 0 w 95"/>
                <a:gd name="T1" fmla="*/ 0 h 113"/>
                <a:gd name="T2" fmla="*/ 42 w 95"/>
                <a:gd name="T3" fmla="*/ 0 h 113"/>
                <a:gd name="T4" fmla="*/ 54 w 95"/>
                <a:gd name="T5" fmla="*/ 0 h 113"/>
                <a:gd name="T6" fmla="*/ 64 w 95"/>
                <a:gd name="T7" fmla="*/ 3 h 113"/>
                <a:gd name="T8" fmla="*/ 73 w 95"/>
                <a:gd name="T9" fmla="*/ 7 h 113"/>
                <a:gd name="T10" fmla="*/ 80 w 95"/>
                <a:gd name="T11" fmla="*/ 12 h 113"/>
                <a:gd name="T12" fmla="*/ 87 w 95"/>
                <a:gd name="T13" fmla="*/ 21 h 113"/>
                <a:gd name="T14" fmla="*/ 91 w 95"/>
                <a:gd name="T15" fmla="*/ 31 h 113"/>
                <a:gd name="T16" fmla="*/ 94 w 95"/>
                <a:gd name="T17" fmla="*/ 44 h 113"/>
                <a:gd name="T18" fmla="*/ 95 w 95"/>
                <a:gd name="T19" fmla="*/ 57 h 113"/>
                <a:gd name="T20" fmla="*/ 95 w 95"/>
                <a:gd name="T21" fmla="*/ 71 h 113"/>
                <a:gd name="T22" fmla="*/ 92 w 95"/>
                <a:gd name="T23" fmla="*/ 82 h 113"/>
                <a:gd name="T24" fmla="*/ 90 w 95"/>
                <a:gd name="T25" fmla="*/ 87 h 113"/>
                <a:gd name="T26" fmla="*/ 87 w 95"/>
                <a:gd name="T27" fmla="*/ 93 h 113"/>
                <a:gd name="T28" fmla="*/ 83 w 95"/>
                <a:gd name="T29" fmla="*/ 98 h 113"/>
                <a:gd name="T30" fmla="*/ 80 w 95"/>
                <a:gd name="T31" fmla="*/ 102 h 113"/>
                <a:gd name="T32" fmla="*/ 73 w 95"/>
                <a:gd name="T33" fmla="*/ 108 h 113"/>
                <a:gd name="T34" fmla="*/ 64 w 95"/>
                <a:gd name="T35" fmla="*/ 112 h 113"/>
                <a:gd name="T36" fmla="*/ 54 w 95"/>
                <a:gd name="T37" fmla="*/ 113 h 113"/>
                <a:gd name="T38" fmla="*/ 43 w 95"/>
                <a:gd name="T39" fmla="*/ 113 h 113"/>
                <a:gd name="T40" fmla="*/ 0 w 95"/>
                <a:gd name="T41" fmla="*/ 113 h 113"/>
                <a:gd name="T42" fmla="*/ 0 w 95"/>
                <a:gd name="T43" fmla="*/ 0 h 113"/>
                <a:gd name="T44" fmla="*/ 23 w 95"/>
                <a:gd name="T45" fmla="*/ 19 h 113"/>
                <a:gd name="T46" fmla="*/ 23 w 95"/>
                <a:gd name="T47" fmla="*/ 94 h 113"/>
                <a:gd name="T48" fmla="*/ 41 w 95"/>
                <a:gd name="T49" fmla="*/ 94 h 113"/>
                <a:gd name="T50" fmla="*/ 49 w 95"/>
                <a:gd name="T51" fmla="*/ 94 h 113"/>
                <a:gd name="T52" fmla="*/ 54 w 95"/>
                <a:gd name="T53" fmla="*/ 93 h 113"/>
                <a:gd name="T54" fmla="*/ 60 w 95"/>
                <a:gd name="T55" fmla="*/ 91 h 113"/>
                <a:gd name="T56" fmla="*/ 64 w 95"/>
                <a:gd name="T57" fmla="*/ 89 h 113"/>
                <a:gd name="T58" fmla="*/ 67 w 95"/>
                <a:gd name="T59" fmla="*/ 84 h 113"/>
                <a:gd name="T60" fmla="*/ 69 w 95"/>
                <a:gd name="T61" fmla="*/ 78 h 113"/>
                <a:gd name="T62" fmla="*/ 71 w 95"/>
                <a:gd name="T63" fmla="*/ 68 h 113"/>
                <a:gd name="T64" fmla="*/ 72 w 95"/>
                <a:gd name="T65" fmla="*/ 57 h 113"/>
                <a:gd name="T66" fmla="*/ 71 w 95"/>
                <a:gd name="T67" fmla="*/ 45 h 113"/>
                <a:gd name="T68" fmla="*/ 69 w 95"/>
                <a:gd name="T69" fmla="*/ 37 h 113"/>
                <a:gd name="T70" fmla="*/ 67 w 95"/>
                <a:gd name="T71" fmla="*/ 30 h 113"/>
                <a:gd name="T72" fmla="*/ 62 w 95"/>
                <a:gd name="T73" fmla="*/ 26 h 113"/>
                <a:gd name="T74" fmla="*/ 58 w 95"/>
                <a:gd name="T75" fmla="*/ 22 h 113"/>
                <a:gd name="T76" fmla="*/ 53 w 95"/>
                <a:gd name="T77" fmla="*/ 21 h 113"/>
                <a:gd name="T78" fmla="*/ 45 w 95"/>
                <a:gd name="T79" fmla="*/ 19 h 113"/>
                <a:gd name="T80" fmla="*/ 34 w 95"/>
                <a:gd name="T81" fmla="*/ 19 h 113"/>
                <a:gd name="T82" fmla="*/ 23 w 95"/>
                <a:gd name="T83" fmla="*/ 19 h 1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5"/>
                <a:gd name="T127" fmla="*/ 0 h 113"/>
                <a:gd name="T128" fmla="*/ 95 w 95"/>
                <a:gd name="T129" fmla="*/ 113 h 1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5" h="113">
                  <a:moveTo>
                    <a:pt x="0" y="0"/>
                  </a:moveTo>
                  <a:lnTo>
                    <a:pt x="42" y="0"/>
                  </a:lnTo>
                  <a:lnTo>
                    <a:pt x="54" y="0"/>
                  </a:lnTo>
                  <a:lnTo>
                    <a:pt x="64" y="3"/>
                  </a:lnTo>
                  <a:lnTo>
                    <a:pt x="73" y="7"/>
                  </a:lnTo>
                  <a:lnTo>
                    <a:pt x="80" y="12"/>
                  </a:lnTo>
                  <a:lnTo>
                    <a:pt x="87" y="21"/>
                  </a:lnTo>
                  <a:lnTo>
                    <a:pt x="91" y="31"/>
                  </a:lnTo>
                  <a:lnTo>
                    <a:pt x="94" y="44"/>
                  </a:lnTo>
                  <a:lnTo>
                    <a:pt x="95" y="57"/>
                  </a:lnTo>
                  <a:lnTo>
                    <a:pt x="95" y="71"/>
                  </a:lnTo>
                  <a:lnTo>
                    <a:pt x="92" y="82"/>
                  </a:lnTo>
                  <a:lnTo>
                    <a:pt x="90" y="87"/>
                  </a:lnTo>
                  <a:lnTo>
                    <a:pt x="87" y="93"/>
                  </a:lnTo>
                  <a:lnTo>
                    <a:pt x="83" y="98"/>
                  </a:lnTo>
                  <a:lnTo>
                    <a:pt x="80" y="102"/>
                  </a:lnTo>
                  <a:lnTo>
                    <a:pt x="73" y="108"/>
                  </a:lnTo>
                  <a:lnTo>
                    <a:pt x="64" y="112"/>
                  </a:lnTo>
                  <a:lnTo>
                    <a:pt x="54" y="113"/>
                  </a:lnTo>
                  <a:lnTo>
                    <a:pt x="43" y="113"/>
                  </a:lnTo>
                  <a:lnTo>
                    <a:pt x="0" y="113"/>
                  </a:lnTo>
                  <a:lnTo>
                    <a:pt x="0" y="0"/>
                  </a:lnTo>
                  <a:close/>
                  <a:moveTo>
                    <a:pt x="23" y="19"/>
                  </a:moveTo>
                  <a:lnTo>
                    <a:pt x="23" y="94"/>
                  </a:lnTo>
                  <a:lnTo>
                    <a:pt x="41" y="94"/>
                  </a:lnTo>
                  <a:lnTo>
                    <a:pt x="49" y="94"/>
                  </a:lnTo>
                  <a:lnTo>
                    <a:pt x="54" y="93"/>
                  </a:lnTo>
                  <a:lnTo>
                    <a:pt x="60" y="91"/>
                  </a:lnTo>
                  <a:lnTo>
                    <a:pt x="64" y="89"/>
                  </a:lnTo>
                  <a:lnTo>
                    <a:pt x="67" y="84"/>
                  </a:lnTo>
                  <a:lnTo>
                    <a:pt x="69" y="78"/>
                  </a:lnTo>
                  <a:lnTo>
                    <a:pt x="71" y="68"/>
                  </a:lnTo>
                  <a:lnTo>
                    <a:pt x="72" y="57"/>
                  </a:lnTo>
                  <a:lnTo>
                    <a:pt x="71" y="45"/>
                  </a:lnTo>
                  <a:lnTo>
                    <a:pt x="69" y="37"/>
                  </a:lnTo>
                  <a:lnTo>
                    <a:pt x="67" y="30"/>
                  </a:lnTo>
                  <a:lnTo>
                    <a:pt x="62" y="26"/>
                  </a:lnTo>
                  <a:lnTo>
                    <a:pt x="58" y="22"/>
                  </a:lnTo>
                  <a:lnTo>
                    <a:pt x="53" y="21"/>
                  </a:lnTo>
                  <a:lnTo>
                    <a:pt x="45" y="19"/>
                  </a:lnTo>
                  <a:lnTo>
                    <a:pt x="34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3" name="Freeform 33">
              <a:extLst>
                <a:ext uri="{FF2B5EF4-FFF2-40B4-BE49-F238E27FC236}">
                  <a16:creationId xmlns="" xmlns:a16="http://schemas.microsoft.com/office/drawing/2014/main" id="{F566045D-FCBF-4D9F-880E-4787986DD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7" y="12370"/>
              <a:ext cx="85" cy="113"/>
            </a:xfrm>
            <a:custGeom>
              <a:avLst/>
              <a:gdLst>
                <a:gd name="T0" fmla="*/ 0 w 85"/>
                <a:gd name="T1" fmla="*/ 113 h 113"/>
                <a:gd name="T2" fmla="*/ 0 w 85"/>
                <a:gd name="T3" fmla="*/ 0 h 113"/>
                <a:gd name="T4" fmla="*/ 83 w 85"/>
                <a:gd name="T5" fmla="*/ 0 h 113"/>
                <a:gd name="T6" fmla="*/ 83 w 85"/>
                <a:gd name="T7" fmla="*/ 19 h 113"/>
                <a:gd name="T8" fmla="*/ 22 w 85"/>
                <a:gd name="T9" fmla="*/ 19 h 113"/>
                <a:gd name="T10" fmla="*/ 22 w 85"/>
                <a:gd name="T11" fmla="*/ 45 h 113"/>
                <a:gd name="T12" fmla="*/ 79 w 85"/>
                <a:gd name="T13" fmla="*/ 45 h 113"/>
                <a:gd name="T14" fmla="*/ 79 w 85"/>
                <a:gd name="T15" fmla="*/ 64 h 113"/>
                <a:gd name="T16" fmla="*/ 22 w 85"/>
                <a:gd name="T17" fmla="*/ 64 h 113"/>
                <a:gd name="T18" fmla="*/ 22 w 85"/>
                <a:gd name="T19" fmla="*/ 94 h 113"/>
                <a:gd name="T20" fmla="*/ 85 w 85"/>
                <a:gd name="T21" fmla="*/ 94 h 113"/>
                <a:gd name="T22" fmla="*/ 85 w 85"/>
                <a:gd name="T23" fmla="*/ 113 h 113"/>
                <a:gd name="T24" fmla="*/ 0 w 85"/>
                <a:gd name="T25" fmla="*/ 113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"/>
                <a:gd name="T40" fmla="*/ 0 h 113"/>
                <a:gd name="T41" fmla="*/ 85 w 85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" h="113">
                  <a:moveTo>
                    <a:pt x="0" y="113"/>
                  </a:moveTo>
                  <a:lnTo>
                    <a:pt x="0" y="0"/>
                  </a:lnTo>
                  <a:lnTo>
                    <a:pt x="83" y="0"/>
                  </a:lnTo>
                  <a:lnTo>
                    <a:pt x="83" y="19"/>
                  </a:lnTo>
                  <a:lnTo>
                    <a:pt x="22" y="19"/>
                  </a:lnTo>
                  <a:lnTo>
                    <a:pt x="22" y="45"/>
                  </a:lnTo>
                  <a:lnTo>
                    <a:pt x="79" y="45"/>
                  </a:lnTo>
                  <a:lnTo>
                    <a:pt x="79" y="64"/>
                  </a:lnTo>
                  <a:lnTo>
                    <a:pt x="22" y="64"/>
                  </a:lnTo>
                  <a:lnTo>
                    <a:pt x="22" y="94"/>
                  </a:lnTo>
                  <a:lnTo>
                    <a:pt x="85" y="94"/>
                  </a:lnTo>
                  <a:lnTo>
                    <a:pt x="85" y="11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4" name="Freeform 34">
              <a:extLst>
                <a:ext uri="{FF2B5EF4-FFF2-40B4-BE49-F238E27FC236}">
                  <a16:creationId xmlns="" xmlns:a16="http://schemas.microsoft.com/office/drawing/2014/main" id="{87E9563D-9586-4904-AB12-D8F7B056C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9" y="12371"/>
              <a:ext cx="80" cy="112"/>
            </a:xfrm>
            <a:custGeom>
              <a:avLst/>
              <a:gdLst>
                <a:gd name="T0" fmla="*/ 0 w 80"/>
                <a:gd name="T1" fmla="*/ 112 h 112"/>
                <a:gd name="T2" fmla="*/ 0 w 80"/>
                <a:gd name="T3" fmla="*/ 0 h 112"/>
                <a:gd name="T4" fmla="*/ 23 w 80"/>
                <a:gd name="T5" fmla="*/ 0 h 112"/>
                <a:gd name="T6" fmla="*/ 23 w 80"/>
                <a:gd name="T7" fmla="*/ 93 h 112"/>
                <a:gd name="T8" fmla="*/ 80 w 80"/>
                <a:gd name="T9" fmla="*/ 93 h 112"/>
                <a:gd name="T10" fmla="*/ 80 w 80"/>
                <a:gd name="T11" fmla="*/ 112 h 112"/>
                <a:gd name="T12" fmla="*/ 0 w 80"/>
                <a:gd name="T13" fmla="*/ 112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112"/>
                <a:gd name="T23" fmla="*/ 80 w 80"/>
                <a:gd name="T24" fmla="*/ 112 h 1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112">
                  <a:moveTo>
                    <a:pt x="0" y="112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23" y="93"/>
                  </a:lnTo>
                  <a:lnTo>
                    <a:pt x="80" y="93"/>
                  </a:lnTo>
                  <a:lnTo>
                    <a:pt x="80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5" name="Freeform 35">
              <a:extLst>
                <a:ext uri="{FF2B5EF4-FFF2-40B4-BE49-F238E27FC236}">
                  <a16:creationId xmlns="" xmlns:a16="http://schemas.microsoft.com/office/drawing/2014/main" id="{6E378611-7360-4718-B4C9-D6956D8CCA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96" y="12370"/>
              <a:ext cx="113" cy="113"/>
            </a:xfrm>
            <a:custGeom>
              <a:avLst/>
              <a:gdLst>
                <a:gd name="T0" fmla="*/ 113 w 113"/>
                <a:gd name="T1" fmla="*/ 113 h 113"/>
                <a:gd name="T2" fmla="*/ 89 w 113"/>
                <a:gd name="T3" fmla="*/ 113 h 113"/>
                <a:gd name="T4" fmla="*/ 79 w 113"/>
                <a:gd name="T5" fmla="*/ 87 h 113"/>
                <a:gd name="T6" fmla="*/ 34 w 113"/>
                <a:gd name="T7" fmla="*/ 87 h 113"/>
                <a:gd name="T8" fmla="*/ 25 w 113"/>
                <a:gd name="T9" fmla="*/ 113 h 113"/>
                <a:gd name="T10" fmla="*/ 0 w 113"/>
                <a:gd name="T11" fmla="*/ 113 h 113"/>
                <a:gd name="T12" fmla="*/ 44 w 113"/>
                <a:gd name="T13" fmla="*/ 0 h 113"/>
                <a:gd name="T14" fmla="*/ 68 w 113"/>
                <a:gd name="T15" fmla="*/ 0 h 113"/>
                <a:gd name="T16" fmla="*/ 113 w 113"/>
                <a:gd name="T17" fmla="*/ 113 h 113"/>
                <a:gd name="T18" fmla="*/ 71 w 113"/>
                <a:gd name="T19" fmla="*/ 68 h 113"/>
                <a:gd name="T20" fmla="*/ 56 w 113"/>
                <a:gd name="T21" fmla="*/ 26 h 113"/>
                <a:gd name="T22" fmla="*/ 41 w 113"/>
                <a:gd name="T23" fmla="*/ 68 h 113"/>
                <a:gd name="T24" fmla="*/ 71 w 113"/>
                <a:gd name="T25" fmla="*/ 68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13"/>
                <a:gd name="T41" fmla="*/ 113 w 113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13">
                  <a:moveTo>
                    <a:pt x="113" y="113"/>
                  </a:moveTo>
                  <a:lnTo>
                    <a:pt x="89" y="113"/>
                  </a:lnTo>
                  <a:lnTo>
                    <a:pt x="79" y="87"/>
                  </a:lnTo>
                  <a:lnTo>
                    <a:pt x="34" y="87"/>
                  </a:lnTo>
                  <a:lnTo>
                    <a:pt x="25" y="113"/>
                  </a:lnTo>
                  <a:lnTo>
                    <a:pt x="0" y="113"/>
                  </a:lnTo>
                  <a:lnTo>
                    <a:pt x="44" y="0"/>
                  </a:lnTo>
                  <a:lnTo>
                    <a:pt x="68" y="0"/>
                  </a:lnTo>
                  <a:lnTo>
                    <a:pt x="113" y="113"/>
                  </a:lnTo>
                  <a:close/>
                  <a:moveTo>
                    <a:pt x="71" y="68"/>
                  </a:moveTo>
                  <a:lnTo>
                    <a:pt x="56" y="26"/>
                  </a:lnTo>
                  <a:lnTo>
                    <a:pt x="41" y="68"/>
                  </a:lnTo>
                  <a:lnTo>
                    <a:pt x="71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6" name="Rectangle 36">
              <a:extLst>
                <a:ext uri="{FF2B5EF4-FFF2-40B4-BE49-F238E27FC236}">
                  <a16:creationId xmlns="" xmlns:a16="http://schemas.microsoft.com/office/drawing/2014/main" id="{80A68C1A-ADC7-48BF-BC8B-519D5AA5E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5" y="12206"/>
              <a:ext cx="23" cy="1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7" name="Freeform 37">
              <a:extLst>
                <a:ext uri="{FF2B5EF4-FFF2-40B4-BE49-F238E27FC236}">
                  <a16:creationId xmlns="" xmlns:a16="http://schemas.microsoft.com/office/drawing/2014/main" id="{A100D0B6-781A-40E3-A15B-F6B39F92B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1" y="12206"/>
              <a:ext cx="89" cy="112"/>
            </a:xfrm>
            <a:custGeom>
              <a:avLst/>
              <a:gdLst>
                <a:gd name="T0" fmla="*/ 0 w 89"/>
                <a:gd name="T1" fmla="*/ 112 h 112"/>
                <a:gd name="T2" fmla="*/ 0 w 89"/>
                <a:gd name="T3" fmla="*/ 0 h 112"/>
                <a:gd name="T4" fmla="*/ 22 w 89"/>
                <a:gd name="T5" fmla="*/ 0 h 112"/>
                <a:gd name="T6" fmla="*/ 68 w 89"/>
                <a:gd name="T7" fmla="*/ 74 h 112"/>
                <a:gd name="T8" fmla="*/ 68 w 89"/>
                <a:gd name="T9" fmla="*/ 0 h 112"/>
                <a:gd name="T10" fmla="*/ 89 w 89"/>
                <a:gd name="T11" fmla="*/ 0 h 112"/>
                <a:gd name="T12" fmla="*/ 89 w 89"/>
                <a:gd name="T13" fmla="*/ 112 h 112"/>
                <a:gd name="T14" fmla="*/ 66 w 89"/>
                <a:gd name="T15" fmla="*/ 112 h 112"/>
                <a:gd name="T16" fmla="*/ 22 w 89"/>
                <a:gd name="T17" fmla="*/ 39 h 112"/>
                <a:gd name="T18" fmla="*/ 22 w 89"/>
                <a:gd name="T19" fmla="*/ 112 h 112"/>
                <a:gd name="T20" fmla="*/ 0 w 89"/>
                <a:gd name="T21" fmla="*/ 112 h 1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112"/>
                <a:gd name="T35" fmla="*/ 89 w 89"/>
                <a:gd name="T36" fmla="*/ 112 h 1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112">
                  <a:moveTo>
                    <a:pt x="0" y="112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68" y="74"/>
                  </a:lnTo>
                  <a:lnTo>
                    <a:pt x="68" y="0"/>
                  </a:lnTo>
                  <a:lnTo>
                    <a:pt x="89" y="0"/>
                  </a:lnTo>
                  <a:lnTo>
                    <a:pt x="89" y="112"/>
                  </a:lnTo>
                  <a:lnTo>
                    <a:pt x="66" y="112"/>
                  </a:lnTo>
                  <a:lnTo>
                    <a:pt x="22" y="39"/>
                  </a:lnTo>
                  <a:lnTo>
                    <a:pt x="22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8" name="Freeform 38">
              <a:extLst>
                <a:ext uri="{FF2B5EF4-FFF2-40B4-BE49-F238E27FC236}">
                  <a16:creationId xmlns="" xmlns:a16="http://schemas.microsoft.com/office/drawing/2014/main" id="{041EB5C1-6DB5-48FA-99A6-B476DFE8A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1" y="12203"/>
              <a:ext cx="92" cy="117"/>
            </a:xfrm>
            <a:custGeom>
              <a:avLst/>
              <a:gdLst>
                <a:gd name="T0" fmla="*/ 22 w 92"/>
                <a:gd name="T1" fmla="*/ 76 h 117"/>
                <a:gd name="T2" fmla="*/ 24 w 92"/>
                <a:gd name="T3" fmla="*/ 86 h 117"/>
                <a:gd name="T4" fmla="*/ 30 w 92"/>
                <a:gd name="T5" fmla="*/ 92 h 117"/>
                <a:gd name="T6" fmla="*/ 37 w 92"/>
                <a:gd name="T7" fmla="*/ 96 h 117"/>
                <a:gd name="T8" fmla="*/ 46 w 92"/>
                <a:gd name="T9" fmla="*/ 98 h 117"/>
                <a:gd name="T10" fmla="*/ 56 w 92"/>
                <a:gd name="T11" fmla="*/ 96 h 117"/>
                <a:gd name="T12" fmla="*/ 64 w 92"/>
                <a:gd name="T13" fmla="*/ 94 h 117"/>
                <a:gd name="T14" fmla="*/ 68 w 92"/>
                <a:gd name="T15" fmla="*/ 88 h 117"/>
                <a:gd name="T16" fmla="*/ 69 w 92"/>
                <a:gd name="T17" fmla="*/ 83 h 117"/>
                <a:gd name="T18" fmla="*/ 67 w 92"/>
                <a:gd name="T19" fmla="*/ 76 h 117"/>
                <a:gd name="T20" fmla="*/ 58 w 92"/>
                <a:gd name="T21" fmla="*/ 71 h 117"/>
                <a:gd name="T22" fmla="*/ 39 w 92"/>
                <a:gd name="T23" fmla="*/ 65 h 117"/>
                <a:gd name="T24" fmla="*/ 24 w 92"/>
                <a:gd name="T25" fmla="*/ 61 h 117"/>
                <a:gd name="T26" fmla="*/ 13 w 92"/>
                <a:gd name="T27" fmla="*/ 54 h 117"/>
                <a:gd name="T28" fmla="*/ 7 w 92"/>
                <a:gd name="T29" fmla="*/ 45 h 117"/>
                <a:gd name="T30" fmla="*/ 4 w 92"/>
                <a:gd name="T31" fmla="*/ 31 h 117"/>
                <a:gd name="T32" fmla="*/ 8 w 92"/>
                <a:gd name="T33" fmla="*/ 16 h 117"/>
                <a:gd name="T34" fmla="*/ 15 w 92"/>
                <a:gd name="T35" fmla="*/ 9 h 117"/>
                <a:gd name="T36" fmla="*/ 23 w 92"/>
                <a:gd name="T37" fmla="*/ 4 h 117"/>
                <a:gd name="T38" fmla="*/ 45 w 92"/>
                <a:gd name="T39" fmla="*/ 0 h 117"/>
                <a:gd name="T40" fmla="*/ 64 w 92"/>
                <a:gd name="T41" fmla="*/ 3 h 117"/>
                <a:gd name="T42" fmla="*/ 77 w 92"/>
                <a:gd name="T43" fmla="*/ 9 h 117"/>
                <a:gd name="T44" fmla="*/ 86 w 92"/>
                <a:gd name="T45" fmla="*/ 20 h 117"/>
                <a:gd name="T46" fmla="*/ 88 w 92"/>
                <a:gd name="T47" fmla="*/ 34 h 117"/>
                <a:gd name="T48" fmla="*/ 64 w 92"/>
                <a:gd name="T49" fmla="*/ 28 h 117"/>
                <a:gd name="T50" fmla="*/ 53 w 92"/>
                <a:gd name="T51" fmla="*/ 20 h 117"/>
                <a:gd name="T52" fmla="*/ 37 w 92"/>
                <a:gd name="T53" fmla="*/ 20 h 117"/>
                <a:gd name="T54" fmla="*/ 27 w 92"/>
                <a:gd name="T55" fmla="*/ 26 h 117"/>
                <a:gd name="T56" fmla="*/ 27 w 92"/>
                <a:gd name="T57" fmla="*/ 34 h 117"/>
                <a:gd name="T58" fmla="*/ 37 w 92"/>
                <a:gd name="T59" fmla="*/ 41 h 117"/>
                <a:gd name="T60" fmla="*/ 65 w 92"/>
                <a:gd name="T61" fmla="*/ 49 h 117"/>
                <a:gd name="T62" fmla="*/ 81 w 92"/>
                <a:gd name="T63" fmla="*/ 58 h 117"/>
                <a:gd name="T64" fmla="*/ 91 w 92"/>
                <a:gd name="T65" fmla="*/ 72 h 117"/>
                <a:gd name="T66" fmla="*/ 91 w 92"/>
                <a:gd name="T67" fmla="*/ 87 h 117"/>
                <a:gd name="T68" fmla="*/ 88 w 92"/>
                <a:gd name="T69" fmla="*/ 96 h 117"/>
                <a:gd name="T70" fmla="*/ 83 w 92"/>
                <a:gd name="T71" fmla="*/ 105 h 117"/>
                <a:gd name="T72" fmla="*/ 76 w 92"/>
                <a:gd name="T73" fmla="*/ 111 h 117"/>
                <a:gd name="T74" fmla="*/ 60 w 92"/>
                <a:gd name="T75" fmla="*/ 117 h 117"/>
                <a:gd name="T76" fmla="*/ 37 w 92"/>
                <a:gd name="T77" fmla="*/ 117 h 117"/>
                <a:gd name="T78" fmla="*/ 20 w 92"/>
                <a:gd name="T79" fmla="*/ 111 h 117"/>
                <a:gd name="T80" fmla="*/ 8 w 92"/>
                <a:gd name="T81" fmla="*/ 102 h 117"/>
                <a:gd name="T82" fmla="*/ 1 w 92"/>
                <a:gd name="T83" fmla="*/ 87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2"/>
                <a:gd name="T127" fmla="*/ 0 h 117"/>
                <a:gd name="T128" fmla="*/ 92 w 92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2" h="117">
                  <a:moveTo>
                    <a:pt x="0" y="79"/>
                  </a:moveTo>
                  <a:lnTo>
                    <a:pt x="22" y="76"/>
                  </a:lnTo>
                  <a:lnTo>
                    <a:pt x="23" y="81"/>
                  </a:lnTo>
                  <a:lnTo>
                    <a:pt x="24" y="86"/>
                  </a:lnTo>
                  <a:lnTo>
                    <a:pt x="27" y="90"/>
                  </a:lnTo>
                  <a:lnTo>
                    <a:pt x="30" y="92"/>
                  </a:lnTo>
                  <a:lnTo>
                    <a:pt x="34" y="95"/>
                  </a:lnTo>
                  <a:lnTo>
                    <a:pt x="37" y="96"/>
                  </a:lnTo>
                  <a:lnTo>
                    <a:pt x="42" y="98"/>
                  </a:lnTo>
                  <a:lnTo>
                    <a:pt x="46" y="98"/>
                  </a:lnTo>
                  <a:lnTo>
                    <a:pt x="52" y="98"/>
                  </a:lnTo>
                  <a:lnTo>
                    <a:pt x="56" y="96"/>
                  </a:lnTo>
                  <a:lnTo>
                    <a:pt x="60" y="95"/>
                  </a:lnTo>
                  <a:lnTo>
                    <a:pt x="64" y="94"/>
                  </a:lnTo>
                  <a:lnTo>
                    <a:pt x="65" y="91"/>
                  </a:lnTo>
                  <a:lnTo>
                    <a:pt x="68" y="88"/>
                  </a:lnTo>
                  <a:lnTo>
                    <a:pt x="68" y="86"/>
                  </a:lnTo>
                  <a:lnTo>
                    <a:pt x="69" y="83"/>
                  </a:lnTo>
                  <a:lnTo>
                    <a:pt x="68" y="79"/>
                  </a:lnTo>
                  <a:lnTo>
                    <a:pt x="67" y="76"/>
                  </a:lnTo>
                  <a:lnTo>
                    <a:pt x="64" y="73"/>
                  </a:lnTo>
                  <a:lnTo>
                    <a:pt x="58" y="71"/>
                  </a:lnTo>
                  <a:lnTo>
                    <a:pt x="52" y="69"/>
                  </a:lnTo>
                  <a:lnTo>
                    <a:pt x="39" y="65"/>
                  </a:lnTo>
                  <a:lnTo>
                    <a:pt x="31" y="64"/>
                  </a:lnTo>
                  <a:lnTo>
                    <a:pt x="24" y="61"/>
                  </a:lnTo>
                  <a:lnTo>
                    <a:pt x="19" y="58"/>
                  </a:lnTo>
                  <a:lnTo>
                    <a:pt x="13" y="54"/>
                  </a:lnTo>
                  <a:lnTo>
                    <a:pt x="9" y="50"/>
                  </a:lnTo>
                  <a:lnTo>
                    <a:pt x="7" y="45"/>
                  </a:lnTo>
                  <a:lnTo>
                    <a:pt x="4" y="38"/>
                  </a:lnTo>
                  <a:lnTo>
                    <a:pt x="4" y="31"/>
                  </a:lnTo>
                  <a:lnTo>
                    <a:pt x="5" y="23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9"/>
                  </a:lnTo>
                  <a:lnTo>
                    <a:pt x="19" y="7"/>
                  </a:lnTo>
                  <a:lnTo>
                    <a:pt x="23" y="4"/>
                  </a:lnTo>
                  <a:lnTo>
                    <a:pt x="33" y="1"/>
                  </a:lnTo>
                  <a:lnTo>
                    <a:pt x="45" y="0"/>
                  </a:lnTo>
                  <a:lnTo>
                    <a:pt x="56" y="1"/>
                  </a:lnTo>
                  <a:lnTo>
                    <a:pt x="64" y="3"/>
                  </a:lnTo>
                  <a:lnTo>
                    <a:pt x="71" y="5"/>
                  </a:lnTo>
                  <a:lnTo>
                    <a:pt x="77" y="9"/>
                  </a:lnTo>
                  <a:lnTo>
                    <a:pt x="81" y="15"/>
                  </a:lnTo>
                  <a:lnTo>
                    <a:pt x="86" y="20"/>
                  </a:lnTo>
                  <a:lnTo>
                    <a:pt x="87" y="27"/>
                  </a:lnTo>
                  <a:lnTo>
                    <a:pt x="88" y="34"/>
                  </a:lnTo>
                  <a:lnTo>
                    <a:pt x="65" y="35"/>
                  </a:lnTo>
                  <a:lnTo>
                    <a:pt x="64" y="28"/>
                  </a:lnTo>
                  <a:lnTo>
                    <a:pt x="60" y="23"/>
                  </a:lnTo>
                  <a:lnTo>
                    <a:pt x="53" y="20"/>
                  </a:lnTo>
                  <a:lnTo>
                    <a:pt x="45" y="19"/>
                  </a:lnTo>
                  <a:lnTo>
                    <a:pt x="37" y="20"/>
                  </a:lnTo>
                  <a:lnTo>
                    <a:pt x="30" y="23"/>
                  </a:lnTo>
                  <a:lnTo>
                    <a:pt x="27" y="26"/>
                  </a:lnTo>
                  <a:lnTo>
                    <a:pt x="26" y="30"/>
                  </a:lnTo>
                  <a:lnTo>
                    <a:pt x="27" y="34"/>
                  </a:lnTo>
                  <a:lnTo>
                    <a:pt x="28" y="37"/>
                  </a:lnTo>
                  <a:lnTo>
                    <a:pt x="37" y="41"/>
                  </a:lnTo>
                  <a:lnTo>
                    <a:pt x="50" y="45"/>
                  </a:lnTo>
                  <a:lnTo>
                    <a:pt x="65" y="49"/>
                  </a:lnTo>
                  <a:lnTo>
                    <a:pt x="75" y="53"/>
                  </a:lnTo>
                  <a:lnTo>
                    <a:pt x="81" y="58"/>
                  </a:lnTo>
                  <a:lnTo>
                    <a:pt x="87" y="64"/>
                  </a:lnTo>
                  <a:lnTo>
                    <a:pt x="91" y="72"/>
                  </a:lnTo>
                  <a:lnTo>
                    <a:pt x="92" y="83"/>
                  </a:lnTo>
                  <a:lnTo>
                    <a:pt x="91" y="87"/>
                  </a:lnTo>
                  <a:lnTo>
                    <a:pt x="91" y="92"/>
                  </a:lnTo>
                  <a:lnTo>
                    <a:pt x="88" y="96"/>
                  </a:lnTo>
                  <a:lnTo>
                    <a:pt x="87" y="100"/>
                  </a:lnTo>
                  <a:lnTo>
                    <a:pt x="83" y="105"/>
                  </a:lnTo>
                  <a:lnTo>
                    <a:pt x="80" y="109"/>
                  </a:lnTo>
                  <a:lnTo>
                    <a:pt x="76" y="111"/>
                  </a:lnTo>
                  <a:lnTo>
                    <a:pt x="71" y="113"/>
                  </a:lnTo>
                  <a:lnTo>
                    <a:pt x="60" y="117"/>
                  </a:lnTo>
                  <a:lnTo>
                    <a:pt x="46" y="117"/>
                  </a:lnTo>
                  <a:lnTo>
                    <a:pt x="37" y="117"/>
                  </a:lnTo>
                  <a:lnTo>
                    <a:pt x="27" y="115"/>
                  </a:lnTo>
                  <a:lnTo>
                    <a:pt x="20" y="111"/>
                  </a:lnTo>
                  <a:lnTo>
                    <a:pt x="13" y="107"/>
                  </a:lnTo>
                  <a:lnTo>
                    <a:pt x="8" y="102"/>
                  </a:lnTo>
                  <a:lnTo>
                    <a:pt x="4" y="95"/>
                  </a:lnTo>
                  <a:lnTo>
                    <a:pt x="1" y="87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199" name="Freeform 39">
              <a:extLst>
                <a:ext uri="{FF2B5EF4-FFF2-40B4-BE49-F238E27FC236}">
                  <a16:creationId xmlns="" xmlns:a16="http://schemas.microsoft.com/office/drawing/2014/main" id="{A6F29432-A920-4EA2-B92E-AF5651D96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6" y="12206"/>
              <a:ext cx="89" cy="112"/>
            </a:xfrm>
            <a:custGeom>
              <a:avLst/>
              <a:gdLst>
                <a:gd name="T0" fmla="*/ 34 w 89"/>
                <a:gd name="T1" fmla="*/ 112 h 112"/>
                <a:gd name="T2" fmla="*/ 34 w 89"/>
                <a:gd name="T3" fmla="*/ 19 h 112"/>
                <a:gd name="T4" fmla="*/ 0 w 89"/>
                <a:gd name="T5" fmla="*/ 19 h 112"/>
                <a:gd name="T6" fmla="*/ 0 w 89"/>
                <a:gd name="T7" fmla="*/ 0 h 112"/>
                <a:gd name="T8" fmla="*/ 89 w 89"/>
                <a:gd name="T9" fmla="*/ 0 h 112"/>
                <a:gd name="T10" fmla="*/ 89 w 89"/>
                <a:gd name="T11" fmla="*/ 19 h 112"/>
                <a:gd name="T12" fmla="*/ 55 w 89"/>
                <a:gd name="T13" fmla="*/ 19 h 112"/>
                <a:gd name="T14" fmla="*/ 55 w 89"/>
                <a:gd name="T15" fmla="*/ 112 h 112"/>
                <a:gd name="T16" fmla="*/ 34 w 89"/>
                <a:gd name="T17" fmla="*/ 112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112"/>
                <a:gd name="T29" fmla="*/ 89 w 89"/>
                <a:gd name="T30" fmla="*/ 112 h 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112">
                  <a:moveTo>
                    <a:pt x="34" y="112"/>
                  </a:moveTo>
                  <a:lnTo>
                    <a:pt x="34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89" y="0"/>
                  </a:lnTo>
                  <a:lnTo>
                    <a:pt x="89" y="19"/>
                  </a:lnTo>
                  <a:lnTo>
                    <a:pt x="55" y="19"/>
                  </a:lnTo>
                  <a:lnTo>
                    <a:pt x="55" y="112"/>
                  </a:lnTo>
                  <a:lnTo>
                    <a:pt x="34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0" name="Rectangle 40">
              <a:extLst>
                <a:ext uri="{FF2B5EF4-FFF2-40B4-BE49-F238E27FC236}">
                  <a16:creationId xmlns="" xmlns:a16="http://schemas.microsoft.com/office/drawing/2014/main" id="{C1E9161F-A9D1-4181-AAF4-39F4DE547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2" y="12206"/>
              <a:ext cx="23" cy="1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1" name="Freeform 41">
              <a:extLst>
                <a:ext uri="{FF2B5EF4-FFF2-40B4-BE49-F238E27FC236}">
                  <a16:creationId xmlns="" xmlns:a16="http://schemas.microsoft.com/office/drawing/2014/main" id="{24ABB5BC-3799-41D6-8501-07D34E440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0" y="12206"/>
              <a:ext cx="89" cy="112"/>
            </a:xfrm>
            <a:custGeom>
              <a:avLst/>
              <a:gdLst>
                <a:gd name="T0" fmla="*/ 32 w 89"/>
                <a:gd name="T1" fmla="*/ 112 h 112"/>
                <a:gd name="T2" fmla="*/ 32 w 89"/>
                <a:gd name="T3" fmla="*/ 19 h 112"/>
                <a:gd name="T4" fmla="*/ 0 w 89"/>
                <a:gd name="T5" fmla="*/ 19 h 112"/>
                <a:gd name="T6" fmla="*/ 0 w 89"/>
                <a:gd name="T7" fmla="*/ 0 h 112"/>
                <a:gd name="T8" fmla="*/ 89 w 89"/>
                <a:gd name="T9" fmla="*/ 0 h 112"/>
                <a:gd name="T10" fmla="*/ 89 w 89"/>
                <a:gd name="T11" fmla="*/ 19 h 112"/>
                <a:gd name="T12" fmla="*/ 55 w 89"/>
                <a:gd name="T13" fmla="*/ 19 h 112"/>
                <a:gd name="T14" fmla="*/ 55 w 89"/>
                <a:gd name="T15" fmla="*/ 112 h 112"/>
                <a:gd name="T16" fmla="*/ 32 w 89"/>
                <a:gd name="T17" fmla="*/ 112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112"/>
                <a:gd name="T29" fmla="*/ 89 w 89"/>
                <a:gd name="T30" fmla="*/ 112 h 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112">
                  <a:moveTo>
                    <a:pt x="32" y="112"/>
                  </a:moveTo>
                  <a:lnTo>
                    <a:pt x="32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89" y="0"/>
                  </a:lnTo>
                  <a:lnTo>
                    <a:pt x="89" y="19"/>
                  </a:lnTo>
                  <a:lnTo>
                    <a:pt x="55" y="19"/>
                  </a:lnTo>
                  <a:lnTo>
                    <a:pt x="55" y="112"/>
                  </a:lnTo>
                  <a:lnTo>
                    <a:pt x="32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2" name="Freeform 42">
              <a:extLst>
                <a:ext uri="{FF2B5EF4-FFF2-40B4-BE49-F238E27FC236}">
                  <a16:creationId xmlns="" xmlns:a16="http://schemas.microsoft.com/office/drawing/2014/main" id="{B22EAE3D-9009-49AD-BC1C-4E645656A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6" y="12206"/>
              <a:ext cx="89" cy="114"/>
            </a:xfrm>
            <a:custGeom>
              <a:avLst/>
              <a:gdLst>
                <a:gd name="T0" fmla="*/ 0 w 89"/>
                <a:gd name="T1" fmla="*/ 0 h 114"/>
                <a:gd name="T2" fmla="*/ 23 w 89"/>
                <a:gd name="T3" fmla="*/ 0 h 114"/>
                <a:gd name="T4" fmla="*/ 23 w 89"/>
                <a:gd name="T5" fmla="*/ 61 h 114"/>
                <a:gd name="T6" fmla="*/ 23 w 89"/>
                <a:gd name="T7" fmla="*/ 73 h 114"/>
                <a:gd name="T8" fmla="*/ 23 w 89"/>
                <a:gd name="T9" fmla="*/ 80 h 114"/>
                <a:gd name="T10" fmla="*/ 26 w 89"/>
                <a:gd name="T11" fmla="*/ 85 h 114"/>
                <a:gd name="T12" fmla="*/ 30 w 89"/>
                <a:gd name="T13" fmla="*/ 91 h 114"/>
                <a:gd name="T14" fmla="*/ 36 w 89"/>
                <a:gd name="T15" fmla="*/ 93 h 114"/>
                <a:gd name="T16" fmla="*/ 46 w 89"/>
                <a:gd name="T17" fmla="*/ 95 h 114"/>
                <a:gd name="T18" fmla="*/ 54 w 89"/>
                <a:gd name="T19" fmla="*/ 93 h 114"/>
                <a:gd name="T20" fmla="*/ 60 w 89"/>
                <a:gd name="T21" fmla="*/ 91 h 114"/>
                <a:gd name="T22" fmla="*/ 64 w 89"/>
                <a:gd name="T23" fmla="*/ 87 h 114"/>
                <a:gd name="T24" fmla="*/ 66 w 89"/>
                <a:gd name="T25" fmla="*/ 81 h 114"/>
                <a:gd name="T26" fmla="*/ 66 w 89"/>
                <a:gd name="T27" fmla="*/ 73 h 114"/>
                <a:gd name="T28" fmla="*/ 68 w 89"/>
                <a:gd name="T29" fmla="*/ 62 h 114"/>
                <a:gd name="T30" fmla="*/ 68 w 89"/>
                <a:gd name="T31" fmla="*/ 0 h 114"/>
                <a:gd name="T32" fmla="*/ 89 w 89"/>
                <a:gd name="T33" fmla="*/ 0 h 114"/>
                <a:gd name="T34" fmla="*/ 89 w 89"/>
                <a:gd name="T35" fmla="*/ 58 h 114"/>
                <a:gd name="T36" fmla="*/ 89 w 89"/>
                <a:gd name="T37" fmla="*/ 76 h 114"/>
                <a:gd name="T38" fmla="*/ 88 w 89"/>
                <a:gd name="T39" fmla="*/ 88 h 114"/>
                <a:gd name="T40" fmla="*/ 85 w 89"/>
                <a:gd name="T41" fmla="*/ 95 h 114"/>
                <a:gd name="T42" fmla="*/ 81 w 89"/>
                <a:gd name="T43" fmla="*/ 102 h 114"/>
                <a:gd name="T44" fmla="*/ 76 w 89"/>
                <a:gd name="T45" fmla="*/ 107 h 114"/>
                <a:gd name="T46" fmla="*/ 68 w 89"/>
                <a:gd name="T47" fmla="*/ 111 h 114"/>
                <a:gd name="T48" fmla="*/ 58 w 89"/>
                <a:gd name="T49" fmla="*/ 114 h 114"/>
                <a:gd name="T50" fmla="*/ 46 w 89"/>
                <a:gd name="T51" fmla="*/ 114 h 114"/>
                <a:gd name="T52" fmla="*/ 32 w 89"/>
                <a:gd name="T53" fmla="*/ 114 h 114"/>
                <a:gd name="T54" fmla="*/ 21 w 89"/>
                <a:gd name="T55" fmla="*/ 111 h 114"/>
                <a:gd name="T56" fmla="*/ 13 w 89"/>
                <a:gd name="T57" fmla="*/ 106 h 114"/>
                <a:gd name="T58" fmla="*/ 8 w 89"/>
                <a:gd name="T59" fmla="*/ 100 h 114"/>
                <a:gd name="T60" fmla="*/ 4 w 89"/>
                <a:gd name="T61" fmla="*/ 95 h 114"/>
                <a:gd name="T62" fmla="*/ 2 w 89"/>
                <a:gd name="T63" fmla="*/ 88 h 114"/>
                <a:gd name="T64" fmla="*/ 0 w 89"/>
                <a:gd name="T65" fmla="*/ 76 h 114"/>
                <a:gd name="T66" fmla="*/ 0 w 89"/>
                <a:gd name="T67" fmla="*/ 59 h 114"/>
                <a:gd name="T68" fmla="*/ 0 w 89"/>
                <a:gd name="T69" fmla="*/ 0 h 11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114"/>
                <a:gd name="T107" fmla="*/ 89 w 89"/>
                <a:gd name="T108" fmla="*/ 114 h 11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114">
                  <a:moveTo>
                    <a:pt x="0" y="0"/>
                  </a:moveTo>
                  <a:lnTo>
                    <a:pt x="23" y="0"/>
                  </a:lnTo>
                  <a:lnTo>
                    <a:pt x="23" y="61"/>
                  </a:lnTo>
                  <a:lnTo>
                    <a:pt x="23" y="73"/>
                  </a:lnTo>
                  <a:lnTo>
                    <a:pt x="23" y="80"/>
                  </a:lnTo>
                  <a:lnTo>
                    <a:pt x="26" y="85"/>
                  </a:lnTo>
                  <a:lnTo>
                    <a:pt x="30" y="91"/>
                  </a:lnTo>
                  <a:lnTo>
                    <a:pt x="36" y="93"/>
                  </a:lnTo>
                  <a:lnTo>
                    <a:pt x="46" y="95"/>
                  </a:lnTo>
                  <a:lnTo>
                    <a:pt x="54" y="93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6" y="81"/>
                  </a:lnTo>
                  <a:lnTo>
                    <a:pt x="66" y="73"/>
                  </a:lnTo>
                  <a:lnTo>
                    <a:pt x="68" y="62"/>
                  </a:lnTo>
                  <a:lnTo>
                    <a:pt x="68" y="0"/>
                  </a:lnTo>
                  <a:lnTo>
                    <a:pt x="89" y="0"/>
                  </a:lnTo>
                  <a:lnTo>
                    <a:pt x="89" y="58"/>
                  </a:lnTo>
                  <a:lnTo>
                    <a:pt x="89" y="76"/>
                  </a:lnTo>
                  <a:lnTo>
                    <a:pt x="88" y="88"/>
                  </a:lnTo>
                  <a:lnTo>
                    <a:pt x="85" y="95"/>
                  </a:lnTo>
                  <a:lnTo>
                    <a:pt x="81" y="102"/>
                  </a:lnTo>
                  <a:lnTo>
                    <a:pt x="76" y="107"/>
                  </a:lnTo>
                  <a:lnTo>
                    <a:pt x="68" y="111"/>
                  </a:lnTo>
                  <a:lnTo>
                    <a:pt x="58" y="114"/>
                  </a:lnTo>
                  <a:lnTo>
                    <a:pt x="46" y="114"/>
                  </a:lnTo>
                  <a:lnTo>
                    <a:pt x="32" y="114"/>
                  </a:lnTo>
                  <a:lnTo>
                    <a:pt x="21" y="111"/>
                  </a:lnTo>
                  <a:lnTo>
                    <a:pt x="13" y="106"/>
                  </a:lnTo>
                  <a:lnTo>
                    <a:pt x="8" y="100"/>
                  </a:lnTo>
                  <a:lnTo>
                    <a:pt x="4" y="95"/>
                  </a:lnTo>
                  <a:lnTo>
                    <a:pt x="2" y="88"/>
                  </a:lnTo>
                  <a:lnTo>
                    <a:pt x="0" y="76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3" name="Freeform 43">
              <a:extLst>
                <a:ext uri="{FF2B5EF4-FFF2-40B4-BE49-F238E27FC236}">
                  <a16:creationId xmlns="" xmlns:a16="http://schemas.microsoft.com/office/drawing/2014/main" id="{F32FD14F-4A59-48E0-A952-11456CABC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3" y="12206"/>
              <a:ext cx="91" cy="112"/>
            </a:xfrm>
            <a:custGeom>
              <a:avLst/>
              <a:gdLst>
                <a:gd name="T0" fmla="*/ 34 w 91"/>
                <a:gd name="T1" fmla="*/ 112 h 112"/>
                <a:gd name="T2" fmla="*/ 34 w 91"/>
                <a:gd name="T3" fmla="*/ 19 h 112"/>
                <a:gd name="T4" fmla="*/ 0 w 91"/>
                <a:gd name="T5" fmla="*/ 19 h 112"/>
                <a:gd name="T6" fmla="*/ 0 w 91"/>
                <a:gd name="T7" fmla="*/ 0 h 112"/>
                <a:gd name="T8" fmla="*/ 91 w 91"/>
                <a:gd name="T9" fmla="*/ 0 h 112"/>
                <a:gd name="T10" fmla="*/ 91 w 91"/>
                <a:gd name="T11" fmla="*/ 19 h 112"/>
                <a:gd name="T12" fmla="*/ 57 w 91"/>
                <a:gd name="T13" fmla="*/ 19 h 112"/>
                <a:gd name="T14" fmla="*/ 57 w 91"/>
                <a:gd name="T15" fmla="*/ 112 h 112"/>
                <a:gd name="T16" fmla="*/ 34 w 91"/>
                <a:gd name="T17" fmla="*/ 112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1"/>
                <a:gd name="T28" fmla="*/ 0 h 112"/>
                <a:gd name="T29" fmla="*/ 91 w 91"/>
                <a:gd name="T30" fmla="*/ 112 h 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1" h="112">
                  <a:moveTo>
                    <a:pt x="34" y="112"/>
                  </a:moveTo>
                  <a:lnTo>
                    <a:pt x="34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1" y="0"/>
                  </a:lnTo>
                  <a:lnTo>
                    <a:pt x="91" y="19"/>
                  </a:lnTo>
                  <a:lnTo>
                    <a:pt x="57" y="19"/>
                  </a:lnTo>
                  <a:lnTo>
                    <a:pt x="57" y="112"/>
                  </a:lnTo>
                  <a:lnTo>
                    <a:pt x="34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4" name="Freeform 44">
              <a:extLst>
                <a:ext uri="{FF2B5EF4-FFF2-40B4-BE49-F238E27FC236}">
                  <a16:creationId xmlns="" xmlns:a16="http://schemas.microsoft.com/office/drawing/2014/main" id="{90FEDDD5-F6EB-40E1-87B0-9C47A760BE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5" y="12203"/>
              <a:ext cx="110" cy="117"/>
            </a:xfrm>
            <a:custGeom>
              <a:avLst/>
              <a:gdLst>
                <a:gd name="T0" fmla="*/ 0 w 110"/>
                <a:gd name="T1" fmla="*/ 52 h 117"/>
                <a:gd name="T2" fmla="*/ 3 w 110"/>
                <a:gd name="T3" fmla="*/ 37 h 117"/>
                <a:gd name="T4" fmla="*/ 10 w 110"/>
                <a:gd name="T5" fmla="*/ 22 h 117"/>
                <a:gd name="T6" fmla="*/ 23 w 110"/>
                <a:gd name="T7" fmla="*/ 9 h 117"/>
                <a:gd name="T8" fmla="*/ 42 w 110"/>
                <a:gd name="T9" fmla="*/ 1 h 117"/>
                <a:gd name="T10" fmla="*/ 67 w 110"/>
                <a:gd name="T11" fmla="*/ 1 h 117"/>
                <a:gd name="T12" fmla="*/ 87 w 110"/>
                <a:gd name="T13" fmla="*/ 9 h 117"/>
                <a:gd name="T14" fmla="*/ 102 w 110"/>
                <a:gd name="T15" fmla="*/ 24 h 117"/>
                <a:gd name="T16" fmla="*/ 109 w 110"/>
                <a:gd name="T17" fmla="*/ 46 h 117"/>
                <a:gd name="T18" fmla="*/ 109 w 110"/>
                <a:gd name="T19" fmla="*/ 72 h 117"/>
                <a:gd name="T20" fmla="*/ 102 w 110"/>
                <a:gd name="T21" fmla="*/ 94 h 117"/>
                <a:gd name="T22" fmla="*/ 87 w 110"/>
                <a:gd name="T23" fmla="*/ 109 h 117"/>
                <a:gd name="T24" fmla="*/ 67 w 110"/>
                <a:gd name="T25" fmla="*/ 117 h 117"/>
                <a:gd name="T26" fmla="*/ 44 w 110"/>
                <a:gd name="T27" fmla="*/ 117 h 117"/>
                <a:gd name="T28" fmla="*/ 23 w 110"/>
                <a:gd name="T29" fmla="*/ 109 h 117"/>
                <a:gd name="T30" fmla="*/ 8 w 110"/>
                <a:gd name="T31" fmla="*/ 94 h 117"/>
                <a:gd name="T32" fmla="*/ 1 w 110"/>
                <a:gd name="T33" fmla="*/ 72 h 117"/>
                <a:gd name="T34" fmla="*/ 25 w 110"/>
                <a:gd name="T35" fmla="*/ 58 h 117"/>
                <a:gd name="T36" fmla="*/ 26 w 110"/>
                <a:gd name="T37" fmla="*/ 76 h 117"/>
                <a:gd name="T38" fmla="*/ 33 w 110"/>
                <a:gd name="T39" fmla="*/ 88 h 117"/>
                <a:gd name="T40" fmla="*/ 42 w 110"/>
                <a:gd name="T41" fmla="*/ 95 h 117"/>
                <a:gd name="T42" fmla="*/ 56 w 110"/>
                <a:gd name="T43" fmla="*/ 98 h 117"/>
                <a:gd name="T44" fmla="*/ 68 w 110"/>
                <a:gd name="T45" fmla="*/ 95 h 117"/>
                <a:gd name="T46" fmla="*/ 78 w 110"/>
                <a:gd name="T47" fmla="*/ 88 h 117"/>
                <a:gd name="T48" fmla="*/ 84 w 110"/>
                <a:gd name="T49" fmla="*/ 76 h 117"/>
                <a:gd name="T50" fmla="*/ 87 w 110"/>
                <a:gd name="T51" fmla="*/ 58 h 117"/>
                <a:gd name="T52" fmla="*/ 84 w 110"/>
                <a:gd name="T53" fmla="*/ 41 h 117"/>
                <a:gd name="T54" fmla="*/ 78 w 110"/>
                <a:gd name="T55" fmla="*/ 30 h 117"/>
                <a:gd name="T56" fmla="*/ 68 w 110"/>
                <a:gd name="T57" fmla="*/ 22 h 117"/>
                <a:gd name="T58" fmla="*/ 56 w 110"/>
                <a:gd name="T59" fmla="*/ 20 h 117"/>
                <a:gd name="T60" fmla="*/ 42 w 110"/>
                <a:gd name="T61" fmla="*/ 22 h 117"/>
                <a:gd name="T62" fmla="*/ 33 w 110"/>
                <a:gd name="T63" fmla="*/ 30 h 117"/>
                <a:gd name="T64" fmla="*/ 26 w 110"/>
                <a:gd name="T65" fmla="*/ 42 h 117"/>
                <a:gd name="T66" fmla="*/ 25 w 110"/>
                <a:gd name="T67" fmla="*/ 58 h 1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0"/>
                <a:gd name="T103" fmla="*/ 0 h 117"/>
                <a:gd name="T104" fmla="*/ 110 w 110"/>
                <a:gd name="T105" fmla="*/ 117 h 1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0" h="117">
                  <a:moveTo>
                    <a:pt x="0" y="60"/>
                  </a:moveTo>
                  <a:lnTo>
                    <a:pt x="0" y="52"/>
                  </a:lnTo>
                  <a:lnTo>
                    <a:pt x="1" y="43"/>
                  </a:lnTo>
                  <a:lnTo>
                    <a:pt x="3" y="37"/>
                  </a:lnTo>
                  <a:lnTo>
                    <a:pt x="6" y="30"/>
                  </a:lnTo>
                  <a:lnTo>
                    <a:pt x="10" y="22"/>
                  </a:lnTo>
                  <a:lnTo>
                    <a:pt x="16" y="15"/>
                  </a:lnTo>
                  <a:lnTo>
                    <a:pt x="23" y="9"/>
                  </a:lnTo>
                  <a:lnTo>
                    <a:pt x="31" y="4"/>
                  </a:lnTo>
                  <a:lnTo>
                    <a:pt x="42" y="1"/>
                  </a:lnTo>
                  <a:lnTo>
                    <a:pt x="55" y="0"/>
                  </a:lnTo>
                  <a:lnTo>
                    <a:pt x="67" y="1"/>
                  </a:lnTo>
                  <a:lnTo>
                    <a:pt x="78" y="4"/>
                  </a:lnTo>
                  <a:lnTo>
                    <a:pt x="87" y="9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4"/>
                  </a:lnTo>
                  <a:lnTo>
                    <a:pt x="109" y="46"/>
                  </a:lnTo>
                  <a:lnTo>
                    <a:pt x="110" y="58"/>
                  </a:lnTo>
                  <a:lnTo>
                    <a:pt x="109" y="72"/>
                  </a:lnTo>
                  <a:lnTo>
                    <a:pt x="106" y="83"/>
                  </a:lnTo>
                  <a:lnTo>
                    <a:pt x="102" y="94"/>
                  </a:lnTo>
                  <a:lnTo>
                    <a:pt x="95" y="102"/>
                  </a:lnTo>
                  <a:lnTo>
                    <a:pt x="87" y="109"/>
                  </a:lnTo>
                  <a:lnTo>
                    <a:pt x="78" y="113"/>
                  </a:lnTo>
                  <a:lnTo>
                    <a:pt x="67" y="117"/>
                  </a:lnTo>
                  <a:lnTo>
                    <a:pt x="56" y="117"/>
                  </a:lnTo>
                  <a:lnTo>
                    <a:pt x="44" y="117"/>
                  </a:lnTo>
                  <a:lnTo>
                    <a:pt x="33" y="114"/>
                  </a:lnTo>
                  <a:lnTo>
                    <a:pt x="23" y="109"/>
                  </a:lnTo>
                  <a:lnTo>
                    <a:pt x="15" y="102"/>
                  </a:lnTo>
                  <a:lnTo>
                    <a:pt x="8" y="94"/>
                  </a:lnTo>
                  <a:lnTo>
                    <a:pt x="4" y="84"/>
                  </a:lnTo>
                  <a:lnTo>
                    <a:pt x="1" y="72"/>
                  </a:lnTo>
                  <a:lnTo>
                    <a:pt x="0" y="60"/>
                  </a:lnTo>
                  <a:close/>
                  <a:moveTo>
                    <a:pt x="25" y="58"/>
                  </a:moveTo>
                  <a:lnTo>
                    <a:pt x="25" y="68"/>
                  </a:lnTo>
                  <a:lnTo>
                    <a:pt x="26" y="76"/>
                  </a:lnTo>
                  <a:lnTo>
                    <a:pt x="29" y="83"/>
                  </a:lnTo>
                  <a:lnTo>
                    <a:pt x="33" y="88"/>
                  </a:lnTo>
                  <a:lnTo>
                    <a:pt x="38" y="92"/>
                  </a:lnTo>
                  <a:lnTo>
                    <a:pt x="42" y="95"/>
                  </a:lnTo>
                  <a:lnTo>
                    <a:pt x="49" y="98"/>
                  </a:lnTo>
                  <a:lnTo>
                    <a:pt x="56" y="98"/>
                  </a:lnTo>
                  <a:lnTo>
                    <a:pt x="61" y="98"/>
                  </a:lnTo>
                  <a:lnTo>
                    <a:pt x="68" y="95"/>
                  </a:lnTo>
                  <a:lnTo>
                    <a:pt x="74" y="92"/>
                  </a:lnTo>
                  <a:lnTo>
                    <a:pt x="78" y="88"/>
                  </a:lnTo>
                  <a:lnTo>
                    <a:pt x="82" y="83"/>
                  </a:lnTo>
                  <a:lnTo>
                    <a:pt x="84" y="76"/>
                  </a:lnTo>
                  <a:lnTo>
                    <a:pt x="86" y="68"/>
                  </a:lnTo>
                  <a:lnTo>
                    <a:pt x="87" y="58"/>
                  </a:lnTo>
                  <a:lnTo>
                    <a:pt x="86" y="49"/>
                  </a:lnTo>
                  <a:lnTo>
                    <a:pt x="84" y="41"/>
                  </a:lnTo>
                  <a:lnTo>
                    <a:pt x="82" y="35"/>
                  </a:lnTo>
                  <a:lnTo>
                    <a:pt x="78" y="30"/>
                  </a:lnTo>
                  <a:lnTo>
                    <a:pt x="74" y="26"/>
                  </a:lnTo>
                  <a:lnTo>
                    <a:pt x="68" y="22"/>
                  </a:lnTo>
                  <a:lnTo>
                    <a:pt x="63" y="20"/>
                  </a:lnTo>
                  <a:lnTo>
                    <a:pt x="56" y="20"/>
                  </a:lnTo>
                  <a:lnTo>
                    <a:pt x="49" y="20"/>
                  </a:lnTo>
                  <a:lnTo>
                    <a:pt x="42" y="22"/>
                  </a:lnTo>
                  <a:lnTo>
                    <a:pt x="37" y="26"/>
                  </a:lnTo>
                  <a:lnTo>
                    <a:pt x="33" y="30"/>
                  </a:lnTo>
                  <a:lnTo>
                    <a:pt x="29" y="35"/>
                  </a:lnTo>
                  <a:lnTo>
                    <a:pt x="26" y="42"/>
                  </a:lnTo>
                  <a:lnTo>
                    <a:pt x="25" y="49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5" name="Freeform 45">
              <a:extLst>
                <a:ext uri="{FF2B5EF4-FFF2-40B4-BE49-F238E27FC236}">
                  <a16:creationId xmlns="" xmlns:a16="http://schemas.microsoft.com/office/drawing/2014/main" id="{95B301CA-E603-4B42-8096-6CCF4038A9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1" y="12206"/>
              <a:ext cx="95" cy="112"/>
            </a:xfrm>
            <a:custGeom>
              <a:avLst/>
              <a:gdLst>
                <a:gd name="T0" fmla="*/ 0 w 95"/>
                <a:gd name="T1" fmla="*/ 0 h 112"/>
                <a:gd name="T2" fmla="*/ 42 w 95"/>
                <a:gd name="T3" fmla="*/ 0 h 112"/>
                <a:gd name="T4" fmla="*/ 54 w 95"/>
                <a:gd name="T5" fmla="*/ 0 h 112"/>
                <a:gd name="T6" fmla="*/ 62 w 95"/>
                <a:gd name="T7" fmla="*/ 1 h 112"/>
                <a:gd name="T8" fmla="*/ 72 w 95"/>
                <a:gd name="T9" fmla="*/ 5 h 112"/>
                <a:gd name="T10" fmla="*/ 80 w 95"/>
                <a:gd name="T11" fmla="*/ 12 h 112"/>
                <a:gd name="T12" fmla="*/ 87 w 95"/>
                <a:gd name="T13" fmla="*/ 20 h 112"/>
                <a:gd name="T14" fmla="*/ 91 w 95"/>
                <a:gd name="T15" fmla="*/ 30 h 112"/>
                <a:gd name="T16" fmla="*/ 93 w 95"/>
                <a:gd name="T17" fmla="*/ 42 h 112"/>
                <a:gd name="T18" fmla="*/ 95 w 95"/>
                <a:gd name="T19" fmla="*/ 57 h 112"/>
                <a:gd name="T20" fmla="*/ 93 w 95"/>
                <a:gd name="T21" fmla="*/ 70 h 112"/>
                <a:gd name="T22" fmla="*/ 91 w 95"/>
                <a:gd name="T23" fmla="*/ 81 h 112"/>
                <a:gd name="T24" fmla="*/ 88 w 95"/>
                <a:gd name="T25" fmla="*/ 87 h 112"/>
                <a:gd name="T26" fmla="*/ 85 w 95"/>
                <a:gd name="T27" fmla="*/ 92 h 112"/>
                <a:gd name="T28" fmla="*/ 82 w 95"/>
                <a:gd name="T29" fmla="*/ 96 h 112"/>
                <a:gd name="T30" fmla="*/ 78 w 95"/>
                <a:gd name="T31" fmla="*/ 102 h 112"/>
                <a:gd name="T32" fmla="*/ 72 w 95"/>
                <a:gd name="T33" fmla="*/ 106 h 112"/>
                <a:gd name="T34" fmla="*/ 62 w 95"/>
                <a:gd name="T35" fmla="*/ 110 h 112"/>
                <a:gd name="T36" fmla="*/ 54 w 95"/>
                <a:gd name="T37" fmla="*/ 111 h 112"/>
                <a:gd name="T38" fmla="*/ 42 w 95"/>
                <a:gd name="T39" fmla="*/ 112 h 112"/>
                <a:gd name="T40" fmla="*/ 0 w 95"/>
                <a:gd name="T41" fmla="*/ 112 h 112"/>
                <a:gd name="T42" fmla="*/ 0 w 95"/>
                <a:gd name="T43" fmla="*/ 0 h 112"/>
                <a:gd name="T44" fmla="*/ 23 w 95"/>
                <a:gd name="T45" fmla="*/ 19 h 112"/>
                <a:gd name="T46" fmla="*/ 23 w 95"/>
                <a:gd name="T47" fmla="*/ 93 h 112"/>
                <a:gd name="T48" fmla="*/ 39 w 95"/>
                <a:gd name="T49" fmla="*/ 93 h 112"/>
                <a:gd name="T50" fmla="*/ 47 w 95"/>
                <a:gd name="T51" fmla="*/ 93 h 112"/>
                <a:gd name="T52" fmla="*/ 53 w 95"/>
                <a:gd name="T53" fmla="*/ 92 h 112"/>
                <a:gd name="T54" fmla="*/ 58 w 95"/>
                <a:gd name="T55" fmla="*/ 91 h 112"/>
                <a:gd name="T56" fmla="*/ 62 w 95"/>
                <a:gd name="T57" fmla="*/ 88 h 112"/>
                <a:gd name="T58" fmla="*/ 66 w 95"/>
                <a:gd name="T59" fmla="*/ 83 h 112"/>
                <a:gd name="T60" fmla="*/ 69 w 95"/>
                <a:gd name="T61" fmla="*/ 77 h 112"/>
                <a:gd name="T62" fmla="*/ 70 w 95"/>
                <a:gd name="T63" fmla="*/ 68 h 112"/>
                <a:gd name="T64" fmla="*/ 70 w 95"/>
                <a:gd name="T65" fmla="*/ 55 h 112"/>
                <a:gd name="T66" fmla="*/ 70 w 95"/>
                <a:gd name="T67" fmla="*/ 44 h 112"/>
                <a:gd name="T68" fmla="*/ 69 w 95"/>
                <a:gd name="T69" fmla="*/ 35 h 112"/>
                <a:gd name="T70" fmla="*/ 66 w 95"/>
                <a:gd name="T71" fmla="*/ 30 h 112"/>
                <a:gd name="T72" fmla="*/ 62 w 95"/>
                <a:gd name="T73" fmla="*/ 24 h 112"/>
                <a:gd name="T74" fmla="*/ 57 w 95"/>
                <a:gd name="T75" fmla="*/ 21 h 112"/>
                <a:gd name="T76" fmla="*/ 51 w 95"/>
                <a:gd name="T77" fmla="*/ 19 h 112"/>
                <a:gd name="T78" fmla="*/ 44 w 95"/>
                <a:gd name="T79" fmla="*/ 19 h 112"/>
                <a:gd name="T80" fmla="*/ 32 w 95"/>
                <a:gd name="T81" fmla="*/ 19 h 112"/>
                <a:gd name="T82" fmla="*/ 23 w 95"/>
                <a:gd name="T83" fmla="*/ 19 h 1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5"/>
                <a:gd name="T127" fmla="*/ 0 h 112"/>
                <a:gd name="T128" fmla="*/ 95 w 95"/>
                <a:gd name="T129" fmla="*/ 112 h 1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5" h="112">
                  <a:moveTo>
                    <a:pt x="0" y="0"/>
                  </a:moveTo>
                  <a:lnTo>
                    <a:pt x="42" y="0"/>
                  </a:lnTo>
                  <a:lnTo>
                    <a:pt x="54" y="0"/>
                  </a:lnTo>
                  <a:lnTo>
                    <a:pt x="62" y="1"/>
                  </a:lnTo>
                  <a:lnTo>
                    <a:pt x="72" y="5"/>
                  </a:lnTo>
                  <a:lnTo>
                    <a:pt x="80" y="12"/>
                  </a:lnTo>
                  <a:lnTo>
                    <a:pt x="87" y="20"/>
                  </a:lnTo>
                  <a:lnTo>
                    <a:pt x="91" y="30"/>
                  </a:lnTo>
                  <a:lnTo>
                    <a:pt x="93" y="42"/>
                  </a:lnTo>
                  <a:lnTo>
                    <a:pt x="95" y="57"/>
                  </a:lnTo>
                  <a:lnTo>
                    <a:pt x="93" y="70"/>
                  </a:lnTo>
                  <a:lnTo>
                    <a:pt x="91" y="81"/>
                  </a:lnTo>
                  <a:lnTo>
                    <a:pt x="88" y="87"/>
                  </a:lnTo>
                  <a:lnTo>
                    <a:pt x="85" y="92"/>
                  </a:lnTo>
                  <a:lnTo>
                    <a:pt x="82" y="96"/>
                  </a:lnTo>
                  <a:lnTo>
                    <a:pt x="78" y="102"/>
                  </a:lnTo>
                  <a:lnTo>
                    <a:pt x="72" y="106"/>
                  </a:lnTo>
                  <a:lnTo>
                    <a:pt x="62" y="110"/>
                  </a:lnTo>
                  <a:lnTo>
                    <a:pt x="54" y="111"/>
                  </a:lnTo>
                  <a:lnTo>
                    <a:pt x="42" y="112"/>
                  </a:lnTo>
                  <a:lnTo>
                    <a:pt x="0" y="112"/>
                  </a:lnTo>
                  <a:lnTo>
                    <a:pt x="0" y="0"/>
                  </a:lnTo>
                  <a:close/>
                  <a:moveTo>
                    <a:pt x="23" y="19"/>
                  </a:moveTo>
                  <a:lnTo>
                    <a:pt x="23" y="93"/>
                  </a:lnTo>
                  <a:lnTo>
                    <a:pt x="39" y="93"/>
                  </a:lnTo>
                  <a:lnTo>
                    <a:pt x="47" y="93"/>
                  </a:lnTo>
                  <a:lnTo>
                    <a:pt x="53" y="92"/>
                  </a:lnTo>
                  <a:lnTo>
                    <a:pt x="58" y="91"/>
                  </a:lnTo>
                  <a:lnTo>
                    <a:pt x="62" y="88"/>
                  </a:lnTo>
                  <a:lnTo>
                    <a:pt x="66" y="83"/>
                  </a:lnTo>
                  <a:lnTo>
                    <a:pt x="69" y="77"/>
                  </a:lnTo>
                  <a:lnTo>
                    <a:pt x="70" y="68"/>
                  </a:lnTo>
                  <a:lnTo>
                    <a:pt x="70" y="55"/>
                  </a:lnTo>
                  <a:lnTo>
                    <a:pt x="70" y="44"/>
                  </a:lnTo>
                  <a:lnTo>
                    <a:pt x="69" y="35"/>
                  </a:lnTo>
                  <a:lnTo>
                    <a:pt x="66" y="30"/>
                  </a:lnTo>
                  <a:lnTo>
                    <a:pt x="62" y="24"/>
                  </a:lnTo>
                  <a:lnTo>
                    <a:pt x="57" y="21"/>
                  </a:lnTo>
                  <a:lnTo>
                    <a:pt x="51" y="19"/>
                  </a:lnTo>
                  <a:lnTo>
                    <a:pt x="44" y="19"/>
                  </a:lnTo>
                  <a:lnTo>
                    <a:pt x="32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6" name="Freeform 46">
              <a:extLst>
                <a:ext uri="{FF2B5EF4-FFF2-40B4-BE49-F238E27FC236}">
                  <a16:creationId xmlns="" xmlns:a16="http://schemas.microsoft.com/office/drawing/2014/main" id="{73809347-E65A-454E-AE44-55E51C79F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6" y="12206"/>
              <a:ext cx="87" cy="112"/>
            </a:xfrm>
            <a:custGeom>
              <a:avLst/>
              <a:gdLst>
                <a:gd name="T0" fmla="*/ 0 w 87"/>
                <a:gd name="T1" fmla="*/ 112 h 112"/>
                <a:gd name="T2" fmla="*/ 0 w 87"/>
                <a:gd name="T3" fmla="*/ 0 h 112"/>
                <a:gd name="T4" fmla="*/ 84 w 87"/>
                <a:gd name="T5" fmla="*/ 0 h 112"/>
                <a:gd name="T6" fmla="*/ 84 w 87"/>
                <a:gd name="T7" fmla="*/ 19 h 112"/>
                <a:gd name="T8" fmla="*/ 23 w 87"/>
                <a:gd name="T9" fmla="*/ 19 h 112"/>
                <a:gd name="T10" fmla="*/ 23 w 87"/>
                <a:gd name="T11" fmla="*/ 43 h 112"/>
                <a:gd name="T12" fmla="*/ 80 w 87"/>
                <a:gd name="T13" fmla="*/ 43 h 112"/>
                <a:gd name="T14" fmla="*/ 80 w 87"/>
                <a:gd name="T15" fmla="*/ 62 h 112"/>
                <a:gd name="T16" fmla="*/ 23 w 87"/>
                <a:gd name="T17" fmla="*/ 62 h 112"/>
                <a:gd name="T18" fmla="*/ 23 w 87"/>
                <a:gd name="T19" fmla="*/ 93 h 112"/>
                <a:gd name="T20" fmla="*/ 87 w 87"/>
                <a:gd name="T21" fmla="*/ 93 h 112"/>
                <a:gd name="T22" fmla="*/ 87 w 87"/>
                <a:gd name="T23" fmla="*/ 112 h 112"/>
                <a:gd name="T24" fmla="*/ 0 w 87"/>
                <a:gd name="T25" fmla="*/ 112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"/>
                <a:gd name="T40" fmla="*/ 0 h 112"/>
                <a:gd name="T41" fmla="*/ 87 w 87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" h="112">
                  <a:moveTo>
                    <a:pt x="0" y="112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19"/>
                  </a:lnTo>
                  <a:lnTo>
                    <a:pt x="23" y="19"/>
                  </a:lnTo>
                  <a:lnTo>
                    <a:pt x="23" y="43"/>
                  </a:lnTo>
                  <a:lnTo>
                    <a:pt x="80" y="43"/>
                  </a:lnTo>
                  <a:lnTo>
                    <a:pt x="80" y="62"/>
                  </a:lnTo>
                  <a:lnTo>
                    <a:pt x="23" y="62"/>
                  </a:lnTo>
                  <a:lnTo>
                    <a:pt x="23" y="93"/>
                  </a:lnTo>
                  <a:lnTo>
                    <a:pt x="87" y="93"/>
                  </a:lnTo>
                  <a:lnTo>
                    <a:pt x="87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7" name="Freeform 47">
              <a:extLst>
                <a:ext uri="{FF2B5EF4-FFF2-40B4-BE49-F238E27FC236}">
                  <a16:creationId xmlns="" xmlns:a16="http://schemas.microsoft.com/office/drawing/2014/main" id="{6C13CC42-79CC-4171-8E96-4D4A181389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98" y="12206"/>
              <a:ext cx="87" cy="112"/>
            </a:xfrm>
            <a:custGeom>
              <a:avLst/>
              <a:gdLst>
                <a:gd name="T0" fmla="*/ 0 w 87"/>
                <a:gd name="T1" fmla="*/ 112 h 112"/>
                <a:gd name="T2" fmla="*/ 0 w 87"/>
                <a:gd name="T3" fmla="*/ 0 h 112"/>
                <a:gd name="T4" fmla="*/ 37 w 87"/>
                <a:gd name="T5" fmla="*/ 0 h 112"/>
                <a:gd name="T6" fmla="*/ 55 w 87"/>
                <a:gd name="T7" fmla="*/ 0 h 112"/>
                <a:gd name="T8" fmla="*/ 66 w 87"/>
                <a:gd name="T9" fmla="*/ 1 h 112"/>
                <a:gd name="T10" fmla="*/ 70 w 87"/>
                <a:gd name="T11" fmla="*/ 2 h 112"/>
                <a:gd name="T12" fmla="*/ 74 w 87"/>
                <a:gd name="T13" fmla="*/ 5 h 112"/>
                <a:gd name="T14" fmla="*/ 78 w 87"/>
                <a:gd name="T15" fmla="*/ 8 h 112"/>
                <a:gd name="T16" fmla="*/ 82 w 87"/>
                <a:gd name="T17" fmla="*/ 12 h 112"/>
                <a:gd name="T18" fmla="*/ 85 w 87"/>
                <a:gd name="T19" fmla="*/ 16 h 112"/>
                <a:gd name="T20" fmla="*/ 86 w 87"/>
                <a:gd name="T21" fmla="*/ 21 h 112"/>
                <a:gd name="T22" fmla="*/ 87 w 87"/>
                <a:gd name="T23" fmla="*/ 27 h 112"/>
                <a:gd name="T24" fmla="*/ 87 w 87"/>
                <a:gd name="T25" fmla="*/ 34 h 112"/>
                <a:gd name="T26" fmla="*/ 87 w 87"/>
                <a:gd name="T27" fmla="*/ 43 h 112"/>
                <a:gd name="T28" fmla="*/ 85 w 87"/>
                <a:gd name="T29" fmla="*/ 51 h 112"/>
                <a:gd name="T30" fmla="*/ 79 w 87"/>
                <a:gd name="T31" fmla="*/ 58 h 112"/>
                <a:gd name="T32" fmla="*/ 74 w 87"/>
                <a:gd name="T33" fmla="*/ 62 h 112"/>
                <a:gd name="T34" fmla="*/ 68 w 87"/>
                <a:gd name="T35" fmla="*/ 66 h 112"/>
                <a:gd name="T36" fmla="*/ 63 w 87"/>
                <a:gd name="T37" fmla="*/ 68 h 112"/>
                <a:gd name="T38" fmla="*/ 52 w 87"/>
                <a:gd name="T39" fmla="*/ 69 h 112"/>
                <a:gd name="T40" fmla="*/ 38 w 87"/>
                <a:gd name="T41" fmla="*/ 69 h 112"/>
                <a:gd name="T42" fmla="*/ 23 w 87"/>
                <a:gd name="T43" fmla="*/ 69 h 112"/>
                <a:gd name="T44" fmla="*/ 23 w 87"/>
                <a:gd name="T45" fmla="*/ 112 h 112"/>
                <a:gd name="T46" fmla="*/ 0 w 87"/>
                <a:gd name="T47" fmla="*/ 112 h 112"/>
                <a:gd name="T48" fmla="*/ 23 w 87"/>
                <a:gd name="T49" fmla="*/ 19 h 112"/>
                <a:gd name="T50" fmla="*/ 23 w 87"/>
                <a:gd name="T51" fmla="*/ 50 h 112"/>
                <a:gd name="T52" fmla="*/ 37 w 87"/>
                <a:gd name="T53" fmla="*/ 50 h 112"/>
                <a:gd name="T54" fmla="*/ 48 w 87"/>
                <a:gd name="T55" fmla="*/ 50 h 112"/>
                <a:gd name="T56" fmla="*/ 55 w 87"/>
                <a:gd name="T57" fmla="*/ 49 h 112"/>
                <a:gd name="T58" fmla="*/ 59 w 87"/>
                <a:gd name="T59" fmla="*/ 46 h 112"/>
                <a:gd name="T60" fmla="*/ 62 w 87"/>
                <a:gd name="T61" fmla="*/ 43 h 112"/>
                <a:gd name="T62" fmla="*/ 64 w 87"/>
                <a:gd name="T63" fmla="*/ 39 h 112"/>
                <a:gd name="T64" fmla="*/ 64 w 87"/>
                <a:gd name="T65" fmla="*/ 34 h 112"/>
                <a:gd name="T66" fmla="*/ 63 w 87"/>
                <a:gd name="T67" fmla="*/ 28 h 112"/>
                <a:gd name="T68" fmla="*/ 60 w 87"/>
                <a:gd name="T69" fmla="*/ 24 h 112"/>
                <a:gd name="T70" fmla="*/ 56 w 87"/>
                <a:gd name="T71" fmla="*/ 21 h 112"/>
                <a:gd name="T72" fmla="*/ 52 w 87"/>
                <a:gd name="T73" fmla="*/ 19 h 112"/>
                <a:gd name="T74" fmla="*/ 45 w 87"/>
                <a:gd name="T75" fmla="*/ 19 h 112"/>
                <a:gd name="T76" fmla="*/ 34 w 87"/>
                <a:gd name="T77" fmla="*/ 19 h 112"/>
                <a:gd name="T78" fmla="*/ 23 w 87"/>
                <a:gd name="T79" fmla="*/ 19 h 1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7"/>
                <a:gd name="T121" fmla="*/ 0 h 112"/>
                <a:gd name="T122" fmla="*/ 87 w 87"/>
                <a:gd name="T123" fmla="*/ 112 h 11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7" h="112">
                  <a:moveTo>
                    <a:pt x="0" y="112"/>
                  </a:moveTo>
                  <a:lnTo>
                    <a:pt x="0" y="0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66" y="1"/>
                  </a:lnTo>
                  <a:lnTo>
                    <a:pt x="70" y="2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2" y="12"/>
                  </a:lnTo>
                  <a:lnTo>
                    <a:pt x="85" y="16"/>
                  </a:lnTo>
                  <a:lnTo>
                    <a:pt x="86" y="21"/>
                  </a:lnTo>
                  <a:lnTo>
                    <a:pt x="87" y="27"/>
                  </a:lnTo>
                  <a:lnTo>
                    <a:pt x="87" y="34"/>
                  </a:lnTo>
                  <a:lnTo>
                    <a:pt x="87" y="43"/>
                  </a:lnTo>
                  <a:lnTo>
                    <a:pt x="85" y="51"/>
                  </a:lnTo>
                  <a:lnTo>
                    <a:pt x="79" y="58"/>
                  </a:lnTo>
                  <a:lnTo>
                    <a:pt x="74" y="62"/>
                  </a:lnTo>
                  <a:lnTo>
                    <a:pt x="68" y="66"/>
                  </a:lnTo>
                  <a:lnTo>
                    <a:pt x="63" y="68"/>
                  </a:lnTo>
                  <a:lnTo>
                    <a:pt x="52" y="69"/>
                  </a:lnTo>
                  <a:lnTo>
                    <a:pt x="38" y="69"/>
                  </a:lnTo>
                  <a:lnTo>
                    <a:pt x="23" y="69"/>
                  </a:lnTo>
                  <a:lnTo>
                    <a:pt x="23" y="112"/>
                  </a:lnTo>
                  <a:lnTo>
                    <a:pt x="0" y="112"/>
                  </a:lnTo>
                  <a:close/>
                  <a:moveTo>
                    <a:pt x="23" y="19"/>
                  </a:moveTo>
                  <a:lnTo>
                    <a:pt x="23" y="50"/>
                  </a:lnTo>
                  <a:lnTo>
                    <a:pt x="37" y="50"/>
                  </a:lnTo>
                  <a:lnTo>
                    <a:pt x="48" y="50"/>
                  </a:lnTo>
                  <a:lnTo>
                    <a:pt x="55" y="49"/>
                  </a:lnTo>
                  <a:lnTo>
                    <a:pt x="59" y="46"/>
                  </a:lnTo>
                  <a:lnTo>
                    <a:pt x="62" y="43"/>
                  </a:lnTo>
                  <a:lnTo>
                    <a:pt x="64" y="39"/>
                  </a:lnTo>
                  <a:lnTo>
                    <a:pt x="64" y="34"/>
                  </a:lnTo>
                  <a:lnTo>
                    <a:pt x="63" y="28"/>
                  </a:lnTo>
                  <a:lnTo>
                    <a:pt x="60" y="24"/>
                  </a:lnTo>
                  <a:lnTo>
                    <a:pt x="56" y="21"/>
                  </a:lnTo>
                  <a:lnTo>
                    <a:pt x="52" y="19"/>
                  </a:lnTo>
                  <a:lnTo>
                    <a:pt x="45" y="19"/>
                  </a:lnTo>
                  <a:lnTo>
                    <a:pt x="34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8" name="Freeform 48">
              <a:extLst>
                <a:ext uri="{FF2B5EF4-FFF2-40B4-BE49-F238E27FC236}">
                  <a16:creationId xmlns="" xmlns:a16="http://schemas.microsoft.com/office/drawing/2014/main" id="{0D1600B0-76E0-49AE-89AF-F871738A43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06" y="12206"/>
              <a:ext cx="102" cy="112"/>
            </a:xfrm>
            <a:custGeom>
              <a:avLst/>
              <a:gdLst>
                <a:gd name="T0" fmla="*/ 0 w 102"/>
                <a:gd name="T1" fmla="*/ 112 h 112"/>
                <a:gd name="T2" fmla="*/ 0 w 102"/>
                <a:gd name="T3" fmla="*/ 0 h 112"/>
                <a:gd name="T4" fmla="*/ 49 w 102"/>
                <a:gd name="T5" fmla="*/ 0 h 112"/>
                <a:gd name="T6" fmla="*/ 64 w 102"/>
                <a:gd name="T7" fmla="*/ 0 h 112"/>
                <a:gd name="T8" fmla="*/ 75 w 102"/>
                <a:gd name="T9" fmla="*/ 2 h 112"/>
                <a:gd name="T10" fmla="*/ 79 w 102"/>
                <a:gd name="T11" fmla="*/ 4 h 112"/>
                <a:gd name="T12" fmla="*/ 83 w 102"/>
                <a:gd name="T13" fmla="*/ 6 h 112"/>
                <a:gd name="T14" fmla="*/ 85 w 102"/>
                <a:gd name="T15" fmla="*/ 9 h 112"/>
                <a:gd name="T16" fmla="*/ 88 w 102"/>
                <a:gd name="T17" fmla="*/ 13 h 112"/>
                <a:gd name="T18" fmla="*/ 92 w 102"/>
                <a:gd name="T19" fmla="*/ 21 h 112"/>
                <a:gd name="T20" fmla="*/ 94 w 102"/>
                <a:gd name="T21" fmla="*/ 31 h 112"/>
                <a:gd name="T22" fmla="*/ 92 w 102"/>
                <a:gd name="T23" fmla="*/ 36 h 112"/>
                <a:gd name="T24" fmla="*/ 91 w 102"/>
                <a:gd name="T25" fmla="*/ 43 h 112"/>
                <a:gd name="T26" fmla="*/ 88 w 102"/>
                <a:gd name="T27" fmla="*/ 47 h 112"/>
                <a:gd name="T28" fmla="*/ 85 w 102"/>
                <a:gd name="T29" fmla="*/ 51 h 112"/>
                <a:gd name="T30" fmla="*/ 81 w 102"/>
                <a:gd name="T31" fmla="*/ 55 h 112"/>
                <a:gd name="T32" fmla="*/ 76 w 102"/>
                <a:gd name="T33" fmla="*/ 58 h 112"/>
                <a:gd name="T34" fmla="*/ 70 w 102"/>
                <a:gd name="T35" fmla="*/ 61 h 112"/>
                <a:gd name="T36" fmla="*/ 64 w 102"/>
                <a:gd name="T37" fmla="*/ 62 h 112"/>
                <a:gd name="T38" fmla="*/ 70 w 102"/>
                <a:gd name="T39" fmla="*/ 66 h 112"/>
                <a:gd name="T40" fmla="*/ 76 w 102"/>
                <a:gd name="T41" fmla="*/ 72 h 112"/>
                <a:gd name="T42" fmla="*/ 81 w 102"/>
                <a:gd name="T43" fmla="*/ 78 h 112"/>
                <a:gd name="T44" fmla="*/ 88 w 102"/>
                <a:gd name="T45" fmla="*/ 91 h 112"/>
                <a:gd name="T46" fmla="*/ 102 w 102"/>
                <a:gd name="T47" fmla="*/ 112 h 112"/>
                <a:gd name="T48" fmla="*/ 75 w 102"/>
                <a:gd name="T49" fmla="*/ 112 h 112"/>
                <a:gd name="T50" fmla="*/ 58 w 102"/>
                <a:gd name="T51" fmla="*/ 88 h 112"/>
                <a:gd name="T52" fmla="*/ 51 w 102"/>
                <a:gd name="T53" fmla="*/ 77 h 112"/>
                <a:gd name="T54" fmla="*/ 46 w 102"/>
                <a:gd name="T55" fmla="*/ 72 h 112"/>
                <a:gd name="T56" fmla="*/ 43 w 102"/>
                <a:gd name="T57" fmla="*/ 68 h 112"/>
                <a:gd name="T58" fmla="*/ 39 w 102"/>
                <a:gd name="T59" fmla="*/ 66 h 112"/>
                <a:gd name="T60" fmla="*/ 35 w 102"/>
                <a:gd name="T61" fmla="*/ 65 h 112"/>
                <a:gd name="T62" fmla="*/ 28 w 102"/>
                <a:gd name="T63" fmla="*/ 65 h 112"/>
                <a:gd name="T64" fmla="*/ 23 w 102"/>
                <a:gd name="T65" fmla="*/ 65 h 112"/>
                <a:gd name="T66" fmla="*/ 23 w 102"/>
                <a:gd name="T67" fmla="*/ 112 h 112"/>
                <a:gd name="T68" fmla="*/ 0 w 102"/>
                <a:gd name="T69" fmla="*/ 112 h 112"/>
                <a:gd name="T70" fmla="*/ 23 w 102"/>
                <a:gd name="T71" fmla="*/ 47 h 112"/>
                <a:gd name="T72" fmla="*/ 41 w 102"/>
                <a:gd name="T73" fmla="*/ 47 h 112"/>
                <a:gd name="T74" fmla="*/ 54 w 102"/>
                <a:gd name="T75" fmla="*/ 47 h 112"/>
                <a:gd name="T76" fmla="*/ 61 w 102"/>
                <a:gd name="T77" fmla="*/ 46 h 112"/>
                <a:gd name="T78" fmla="*/ 64 w 102"/>
                <a:gd name="T79" fmla="*/ 43 h 112"/>
                <a:gd name="T80" fmla="*/ 68 w 102"/>
                <a:gd name="T81" fmla="*/ 40 h 112"/>
                <a:gd name="T82" fmla="*/ 69 w 102"/>
                <a:gd name="T83" fmla="*/ 36 h 112"/>
                <a:gd name="T84" fmla="*/ 69 w 102"/>
                <a:gd name="T85" fmla="*/ 32 h 112"/>
                <a:gd name="T86" fmla="*/ 69 w 102"/>
                <a:gd name="T87" fmla="*/ 27 h 112"/>
                <a:gd name="T88" fmla="*/ 66 w 102"/>
                <a:gd name="T89" fmla="*/ 23 h 112"/>
                <a:gd name="T90" fmla="*/ 62 w 102"/>
                <a:gd name="T91" fmla="*/ 20 h 112"/>
                <a:gd name="T92" fmla="*/ 58 w 102"/>
                <a:gd name="T93" fmla="*/ 19 h 112"/>
                <a:gd name="T94" fmla="*/ 53 w 102"/>
                <a:gd name="T95" fmla="*/ 19 h 112"/>
                <a:gd name="T96" fmla="*/ 41 w 102"/>
                <a:gd name="T97" fmla="*/ 19 h 112"/>
                <a:gd name="T98" fmla="*/ 23 w 102"/>
                <a:gd name="T99" fmla="*/ 19 h 112"/>
                <a:gd name="T100" fmla="*/ 23 w 102"/>
                <a:gd name="T101" fmla="*/ 47 h 1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2"/>
                <a:gd name="T154" fmla="*/ 0 h 112"/>
                <a:gd name="T155" fmla="*/ 102 w 102"/>
                <a:gd name="T156" fmla="*/ 112 h 1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2" h="112">
                  <a:moveTo>
                    <a:pt x="0" y="112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3" y="6"/>
                  </a:lnTo>
                  <a:lnTo>
                    <a:pt x="85" y="9"/>
                  </a:lnTo>
                  <a:lnTo>
                    <a:pt x="88" y="13"/>
                  </a:lnTo>
                  <a:lnTo>
                    <a:pt x="92" y="21"/>
                  </a:lnTo>
                  <a:lnTo>
                    <a:pt x="94" y="31"/>
                  </a:lnTo>
                  <a:lnTo>
                    <a:pt x="92" y="36"/>
                  </a:lnTo>
                  <a:lnTo>
                    <a:pt x="91" y="43"/>
                  </a:lnTo>
                  <a:lnTo>
                    <a:pt x="88" y="47"/>
                  </a:lnTo>
                  <a:lnTo>
                    <a:pt x="85" y="51"/>
                  </a:lnTo>
                  <a:lnTo>
                    <a:pt x="81" y="55"/>
                  </a:lnTo>
                  <a:lnTo>
                    <a:pt x="76" y="58"/>
                  </a:lnTo>
                  <a:lnTo>
                    <a:pt x="70" y="61"/>
                  </a:lnTo>
                  <a:lnTo>
                    <a:pt x="64" y="62"/>
                  </a:lnTo>
                  <a:lnTo>
                    <a:pt x="70" y="66"/>
                  </a:lnTo>
                  <a:lnTo>
                    <a:pt x="76" y="72"/>
                  </a:lnTo>
                  <a:lnTo>
                    <a:pt x="81" y="78"/>
                  </a:lnTo>
                  <a:lnTo>
                    <a:pt x="88" y="91"/>
                  </a:lnTo>
                  <a:lnTo>
                    <a:pt x="102" y="112"/>
                  </a:lnTo>
                  <a:lnTo>
                    <a:pt x="75" y="112"/>
                  </a:lnTo>
                  <a:lnTo>
                    <a:pt x="58" y="88"/>
                  </a:lnTo>
                  <a:lnTo>
                    <a:pt x="51" y="77"/>
                  </a:lnTo>
                  <a:lnTo>
                    <a:pt x="46" y="72"/>
                  </a:lnTo>
                  <a:lnTo>
                    <a:pt x="43" y="68"/>
                  </a:lnTo>
                  <a:lnTo>
                    <a:pt x="39" y="66"/>
                  </a:lnTo>
                  <a:lnTo>
                    <a:pt x="35" y="65"/>
                  </a:lnTo>
                  <a:lnTo>
                    <a:pt x="28" y="65"/>
                  </a:lnTo>
                  <a:lnTo>
                    <a:pt x="23" y="65"/>
                  </a:lnTo>
                  <a:lnTo>
                    <a:pt x="23" y="112"/>
                  </a:lnTo>
                  <a:lnTo>
                    <a:pt x="0" y="112"/>
                  </a:lnTo>
                  <a:close/>
                  <a:moveTo>
                    <a:pt x="23" y="47"/>
                  </a:moveTo>
                  <a:lnTo>
                    <a:pt x="41" y="47"/>
                  </a:lnTo>
                  <a:lnTo>
                    <a:pt x="54" y="47"/>
                  </a:lnTo>
                  <a:lnTo>
                    <a:pt x="61" y="46"/>
                  </a:lnTo>
                  <a:lnTo>
                    <a:pt x="64" y="43"/>
                  </a:lnTo>
                  <a:lnTo>
                    <a:pt x="68" y="40"/>
                  </a:lnTo>
                  <a:lnTo>
                    <a:pt x="69" y="36"/>
                  </a:lnTo>
                  <a:lnTo>
                    <a:pt x="69" y="32"/>
                  </a:lnTo>
                  <a:lnTo>
                    <a:pt x="69" y="27"/>
                  </a:lnTo>
                  <a:lnTo>
                    <a:pt x="66" y="23"/>
                  </a:lnTo>
                  <a:lnTo>
                    <a:pt x="62" y="20"/>
                  </a:lnTo>
                  <a:lnTo>
                    <a:pt x="58" y="19"/>
                  </a:lnTo>
                  <a:lnTo>
                    <a:pt x="53" y="19"/>
                  </a:lnTo>
                  <a:lnTo>
                    <a:pt x="41" y="19"/>
                  </a:lnTo>
                  <a:lnTo>
                    <a:pt x="23" y="19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09" name="Freeform 49">
              <a:extLst>
                <a:ext uri="{FF2B5EF4-FFF2-40B4-BE49-F238E27FC236}">
                  <a16:creationId xmlns="" xmlns:a16="http://schemas.microsoft.com/office/drawing/2014/main" id="{B199C716-05AD-4E35-9ABD-C7EF86D13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" y="12206"/>
              <a:ext cx="85" cy="112"/>
            </a:xfrm>
            <a:custGeom>
              <a:avLst/>
              <a:gdLst>
                <a:gd name="T0" fmla="*/ 0 w 85"/>
                <a:gd name="T1" fmla="*/ 112 h 112"/>
                <a:gd name="T2" fmla="*/ 0 w 85"/>
                <a:gd name="T3" fmla="*/ 0 h 112"/>
                <a:gd name="T4" fmla="*/ 83 w 85"/>
                <a:gd name="T5" fmla="*/ 0 h 112"/>
                <a:gd name="T6" fmla="*/ 83 w 85"/>
                <a:gd name="T7" fmla="*/ 19 h 112"/>
                <a:gd name="T8" fmla="*/ 21 w 85"/>
                <a:gd name="T9" fmla="*/ 19 h 112"/>
                <a:gd name="T10" fmla="*/ 21 w 85"/>
                <a:gd name="T11" fmla="*/ 43 h 112"/>
                <a:gd name="T12" fmla="*/ 79 w 85"/>
                <a:gd name="T13" fmla="*/ 43 h 112"/>
                <a:gd name="T14" fmla="*/ 79 w 85"/>
                <a:gd name="T15" fmla="*/ 62 h 112"/>
                <a:gd name="T16" fmla="*/ 21 w 85"/>
                <a:gd name="T17" fmla="*/ 62 h 112"/>
                <a:gd name="T18" fmla="*/ 21 w 85"/>
                <a:gd name="T19" fmla="*/ 93 h 112"/>
                <a:gd name="T20" fmla="*/ 85 w 85"/>
                <a:gd name="T21" fmla="*/ 93 h 112"/>
                <a:gd name="T22" fmla="*/ 85 w 85"/>
                <a:gd name="T23" fmla="*/ 112 h 112"/>
                <a:gd name="T24" fmla="*/ 0 w 85"/>
                <a:gd name="T25" fmla="*/ 112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"/>
                <a:gd name="T40" fmla="*/ 0 h 112"/>
                <a:gd name="T41" fmla="*/ 85 w 85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" h="112">
                  <a:moveTo>
                    <a:pt x="0" y="112"/>
                  </a:moveTo>
                  <a:lnTo>
                    <a:pt x="0" y="0"/>
                  </a:lnTo>
                  <a:lnTo>
                    <a:pt x="83" y="0"/>
                  </a:lnTo>
                  <a:lnTo>
                    <a:pt x="83" y="19"/>
                  </a:lnTo>
                  <a:lnTo>
                    <a:pt x="21" y="19"/>
                  </a:lnTo>
                  <a:lnTo>
                    <a:pt x="21" y="43"/>
                  </a:lnTo>
                  <a:lnTo>
                    <a:pt x="79" y="43"/>
                  </a:lnTo>
                  <a:lnTo>
                    <a:pt x="79" y="62"/>
                  </a:lnTo>
                  <a:lnTo>
                    <a:pt x="21" y="62"/>
                  </a:lnTo>
                  <a:lnTo>
                    <a:pt x="21" y="93"/>
                  </a:lnTo>
                  <a:lnTo>
                    <a:pt x="85" y="93"/>
                  </a:lnTo>
                  <a:lnTo>
                    <a:pt x="85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0" name="Freeform 50">
              <a:extLst>
                <a:ext uri="{FF2B5EF4-FFF2-40B4-BE49-F238E27FC236}">
                  <a16:creationId xmlns="" xmlns:a16="http://schemas.microsoft.com/office/drawing/2014/main" id="{BACEB941-254D-4DDB-B1BE-09C677331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8" y="12206"/>
              <a:ext cx="106" cy="112"/>
            </a:xfrm>
            <a:custGeom>
              <a:avLst/>
              <a:gdLst>
                <a:gd name="T0" fmla="*/ 41 w 106"/>
                <a:gd name="T1" fmla="*/ 112 h 112"/>
                <a:gd name="T2" fmla="*/ 0 w 106"/>
                <a:gd name="T3" fmla="*/ 0 h 112"/>
                <a:gd name="T4" fmla="*/ 24 w 106"/>
                <a:gd name="T5" fmla="*/ 0 h 112"/>
                <a:gd name="T6" fmla="*/ 53 w 106"/>
                <a:gd name="T7" fmla="*/ 83 h 112"/>
                <a:gd name="T8" fmla="*/ 81 w 106"/>
                <a:gd name="T9" fmla="*/ 0 h 112"/>
                <a:gd name="T10" fmla="*/ 106 w 106"/>
                <a:gd name="T11" fmla="*/ 0 h 112"/>
                <a:gd name="T12" fmla="*/ 65 w 106"/>
                <a:gd name="T13" fmla="*/ 112 h 112"/>
                <a:gd name="T14" fmla="*/ 41 w 106"/>
                <a:gd name="T15" fmla="*/ 112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6"/>
                <a:gd name="T25" fmla="*/ 0 h 112"/>
                <a:gd name="T26" fmla="*/ 106 w 106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6" h="112">
                  <a:moveTo>
                    <a:pt x="41" y="112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53" y="83"/>
                  </a:lnTo>
                  <a:lnTo>
                    <a:pt x="81" y="0"/>
                  </a:lnTo>
                  <a:lnTo>
                    <a:pt x="106" y="0"/>
                  </a:lnTo>
                  <a:lnTo>
                    <a:pt x="65" y="112"/>
                  </a:lnTo>
                  <a:lnTo>
                    <a:pt x="41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1" name="Rectangle 51">
              <a:extLst>
                <a:ext uri="{FF2B5EF4-FFF2-40B4-BE49-F238E27FC236}">
                  <a16:creationId xmlns="" xmlns:a16="http://schemas.microsoft.com/office/drawing/2014/main" id="{E7E3CBBB-9FE2-4D33-88D3-2C6B7FE2A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" y="12206"/>
              <a:ext cx="23" cy="1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2" name="Freeform 52">
              <a:extLst>
                <a:ext uri="{FF2B5EF4-FFF2-40B4-BE49-F238E27FC236}">
                  <a16:creationId xmlns="" xmlns:a16="http://schemas.microsoft.com/office/drawing/2014/main" id="{F0E426F0-B7D5-4114-A51B-B11234194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7" y="12203"/>
              <a:ext cx="91" cy="117"/>
            </a:xfrm>
            <a:custGeom>
              <a:avLst/>
              <a:gdLst>
                <a:gd name="T0" fmla="*/ 22 w 91"/>
                <a:gd name="T1" fmla="*/ 76 h 117"/>
                <a:gd name="T2" fmla="*/ 24 w 91"/>
                <a:gd name="T3" fmla="*/ 86 h 117"/>
                <a:gd name="T4" fmla="*/ 30 w 91"/>
                <a:gd name="T5" fmla="*/ 92 h 117"/>
                <a:gd name="T6" fmla="*/ 37 w 91"/>
                <a:gd name="T7" fmla="*/ 96 h 117"/>
                <a:gd name="T8" fmla="*/ 46 w 91"/>
                <a:gd name="T9" fmla="*/ 98 h 117"/>
                <a:gd name="T10" fmla="*/ 56 w 91"/>
                <a:gd name="T11" fmla="*/ 96 h 117"/>
                <a:gd name="T12" fmla="*/ 62 w 91"/>
                <a:gd name="T13" fmla="*/ 94 h 117"/>
                <a:gd name="T14" fmla="*/ 67 w 91"/>
                <a:gd name="T15" fmla="*/ 88 h 117"/>
                <a:gd name="T16" fmla="*/ 68 w 91"/>
                <a:gd name="T17" fmla="*/ 83 h 117"/>
                <a:gd name="T18" fmla="*/ 67 w 91"/>
                <a:gd name="T19" fmla="*/ 76 h 117"/>
                <a:gd name="T20" fmla="*/ 58 w 91"/>
                <a:gd name="T21" fmla="*/ 71 h 117"/>
                <a:gd name="T22" fmla="*/ 39 w 91"/>
                <a:gd name="T23" fmla="*/ 65 h 117"/>
                <a:gd name="T24" fmla="*/ 24 w 91"/>
                <a:gd name="T25" fmla="*/ 61 h 117"/>
                <a:gd name="T26" fmla="*/ 14 w 91"/>
                <a:gd name="T27" fmla="*/ 54 h 117"/>
                <a:gd name="T28" fmla="*/ 5 w 91"/>
                <a:gd name="T29" fmla="*/ 45 h 117"/>
                <a:gd name="T30" fmla="*/ 4 w 91"/>
                <a:gd name="T31" fmla="*/ 31 h 117"/>
                <a:gd name="T32" fmla="*/ 8 w 91"/>
                <a:gd name="T33" fmla="*/ 16 h 117"/>
                <a:gd name="T34" fmla="*/ 15 w 91"/>
                <a:gd name="T35" fmla="*/ 9 h 117"/>
                <a:gd name="T36" fmla="*/ 23 w 91"/>
                <a:gd name="T37" fmla="*/ 4 h 117"/>
                <a:gd name="T38" fmla="*/ 45 w 91"/>
                <a:gd name="T39" fmla="*/ 0 h 117"/>
                <a:gd name="T40" fmla="*/ 64 w 91"/>
                <a:gd name="T41" fmla="*/ 3 h 117"/>
                <a:gd name="T42" fmla="*/ 77 w 91"/>
                <a:gd name="T43" fmla="*/ 9 h 117"/>
                <a:gd name="T44" fmla="*/ 86 w 91"/>
                <a:gd name="T45" fmla="*/ 20 h 117"/>
                <a:gd name="T46" fmla="*/ 88 w 91"/>
                <a:gd name="T47" fmla="*/ 34 h 117"/>
                <a:gd name="T48" fmla="*/ 62 w 91"/>
                <a:gd name="T49" fmla="*/ 28 h 117"/>
                <a:gd name="T50" fmla="*/ 53 w 91"/>
                <a:gd name="T51" fmla="*/ 20 h 117"/>
                <a:gd name="T52" fmla="*/ 35 w 91"/>
                <a:gd name="T53" fmla="*/ 20 h 117"/>
                <a:gd name="T54" fmla="*/ 26 w 91"/>
                <a:gd name="T55" fmla="*/ 26 h 117"/>
                <a:gd name="T56" fmla="*/ 26 w 91"/>
                <a:gd name="T57" fmla="*/ 34 h 117"/>
                <a:gd name="T58" fmla="*/ 37 w 91"/>
                <a:gd name="T59" fmla="*/ 41 h 117"/>
                <a:gd name="T60" fmla="*/ 64 w 91"/>
                <a:gd name="T61" fmla="*/ 49 h 117"/>
                <a:gd name="T62" fmla="*/ 82 w 91"/>
                <a:gd name="T63" fmla="*/ 58 h 117"/>
                <a:gd name="T64" fmla="*/ 90 w 91"/>
                <a:gd name="T65" fmla="*/ 72 h 117"/>
                <a:gd name="T66" fmla="*/ 91 w 91"/>
                <a:gd name="T67" fmla="*/ 87 h 117"/>
                <a:gd name="T68" fmla="*/ 88 w 91"/>
                <a:gd name="T69" fmla="*/ 96 h 117"/>
                <a:gd name="T70" fmla="*/ 83 w 91"/>
                <a:gd name="T71" fmla="*/ 105 h 117"/>
                <a:gd name="T72" fmla="*/ 76 w 91"/>
                <a:gd name="T73" fmla="*/ 111 h 117"/>
                <a:gd name="T74" fmla="*/ 60 w 91"/>
                <a:gd name="T75" fmla="*/ 117 h 117"/>
                <a:gd name="T76" fmla="*/ 35 w 91"/>
                <a:gd name="T77" fmla="*/ 117 h 117"/>
                <a:gd name="T78" fmla="*/ 19 w 91"/>
                <a:gd name="T79" fmla="*/ 111 h 117"/>
                <a:gd name="T80" fmla="*/ 8 w 91"/>
                <a:gd name="T81" fmla="*/ 102 h 117"/>
                <a:gd name="T82" fmla="*/ 1 w 91"/>
                <a:gd name="T83" fmla="*/ 87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1"/>
                <a:gd name="T127" fmla="*/ 0 h 117"/>
                <a:gd name="T128" fmla="*/ 91 w 91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1" h="117">
                  <a:moveTo>
                    <a:pt x="0" y="79"/>
                  </a:moveTo>
                  <a:lnTo>
                    <a:pt x="22" y="76"/>
                  </a:lnTo>
                  <a:lnTo>
                    <a:pt x="23" y="81"/>
                  </a:lnTo>
                  <a:lnTo>
                    <a:pt x="24" y="86"/>
                  </a:lnTo>
                  <a:lnTo>
                    <a:pt x="27" y="90"/>
                  </a:lnTo>
                  <a:lnTo>
                    <a:pt x="30" y="92"/>
                  </a:lnTo>
                  <a:lnTo>
                    <a:pt x="33" y="95"/>
                  </a:lnTo>
                  <a:lnTo>
                    <a:pt x="37" y="96"/>
                  </a:lnTo>
                  <a:lnTo>
                    <a:pt x="41" y="98"/>
                  </a:lnTo>
                  <a:lnTo>
                    <a:pt x="46" y="98"/>
                  </a:lnTo>
                  <a:lnTo>
                    <a:pt x="52" y="98"/>
                  </a:lnTo>
                  <a:lnTo>
                    <a:pt x="56" y="96"/>
                  </a:lnTo>
                  <a:lnTo>
                    <a:pt x="60" y="95"/>
                  </a:lnTo>
                  <a:lnTo>
                    <a:pt x="62" y="94"/>
                  </a:lnTo>
                  <a:lnTo>
                    <a:pt x="65" y="91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68" y="83"/>
                  </a:lnTo>
                  <a:lnTo>
                    <a:pt x="68" y="79"/>
                  </a:lnTo>
                  <a:lnTo>
                    <a:pt x="67" y="76"/>
                  </a:lnTo>
                  <a:lnTo>
                    <a:pt x="62" y="73"/>
                  </a:lnTo>
                  <a:lnTo>
                    <a:pt x="58" y="71"/>
                  </a:lnTo>
                  <a:lnTo>
                    <a:pt x="52" y="69"/>
                  </a:lnTo>
                  <a:lnTo>
                    <a:pt x="39" y="65"/>
                  </a:lnTo>
                  <a:lnTo>
                    <a:pt x="31" y="64"/>
                  </a:lnTo>
                  <a:lnTo>
                    <a:pt x="24" y="61"/>
                  </a:lnTo>
                  <a:lnTo>
                    <a:pt x="18" y="58"/>
                  </a:lnTo>
                  <a:lnTo>
                    <a:pt x="14" y="54"/>
                  </a:lnTo>
                  <a:lnTo>
                    <a:pt x="9" y="50"/>
                  </a:lnTo>
                  <a:lnTo>
                    <a:pt x="5" y="45"/>
                  </a:lnTo>
                  <a:lnTo>
                    <a:pt x="4" y="38"/>
                  </a:lnTo>
                  <a:lnTo>
                    <a:pt x="4" y="31"/>
                  </a:lnTo>
                  <a:lnTo>
                    <a:pt x="4" y="23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9"/>
                  </a:lnTo>
                  <a:lnTo>
                    <a:pt x="18" y="7"/>
                  </a:lnTo>
                  <a:lnTo>
                    <a:pt x="23" y="4"/>
                  </a:lnTo>
                  <a:lnTo>
                    <a:pt x="33" y="1"/>
                  </a:lnTo>
                  <a:lnTo>
                    <a:pt x="45" y="0"/>
                  </a:lnTo>
                  <a:lnTo>
                    <a:pt x="54" y="1"/>
                  </a:lnTo>
                  <a:lnTo>
                    <a:pt x="64" y="3"/>
                  </a:lnTo>
                  <a:lnTo>
                    <a:pt x="71" y="5"/>
                  </a:lnTo>
                  <a:lnTo>
                    <a:pt x="77" y="9"/>
                  </a:lnTo>
                  <a:lnTo>
                    <a:pt x="82" y="15"/>
                  </a:lnTo>
                  <a:lnTo>
                    <a:pt x="86" y="20"/>
                  </a:lnTo>
                  <a:lnTo>
                    <a:pt x="87" y="27"/>
                  </a:lnTo>
                  <a:lnTo>
                    <a:pt x="88" y="34"/>
                  </a:lnTo>
                  <a:lnTo>
                    <a:pt x="65" y="35"/>
                  </a:lnTo>
                  <a:lnTo>
                    <a:pt x="62" y="28"/>
                  </a:lnTo>
                  <a:lnTo>
                    <a:pt x="58" y="23"/>
                  </a:lnTo>
                  <a:lnTo>
                    <a:pt x="53" y="20"/>
                  </a:lnTo>
                  <a:lnTo>
                    <a:pt x="45" y="19"/>
                  </a:lnTo>
                  <a:lnTo>
                    <a:pt x="35" y="20"/>
                  </a:lnTo>
                  <a:lnTo>
                    <a:pt x="29" y="23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9" y="37"/>
                  </a:lnTo>
                  <a:lnTo>
                    <a:pt x="37" y="41"/>
                  </a:lnTo>
                  <a:lnTo>
                    <a:pt x="50" y="45"/>
                  </a:lnTo>
                  <a:lnTo>
                    <a:pt x="64" y="49"/>
                  </a:lnTo>
                  <a:lnTo>
                    <a:pt x="75" y="53"/>
                  </a:lnTo>
                  <a:lnTo>
                    <a:pt x="82" y="58"/>
                  </a:lnTo>
                  <a:lnTo>
                    <a:pt x="87" y="64"/>
                  </a:lnTo>
                  <a:lnTo>
                    <a:pt x="90" y="72"/>
                  </a:lnTo>
                  <a:lnTo>
                    <a:pt x="91" y="83"/>
                  </a:lnTo>
                  <a:lnTo>
                    <a:pt x="91" y="87"/>
                  </a:lnTo>
                  <a:lnTo>
                    <a:pt x="90" y="92"/>
                  </a:lnTo>
                  <a:lnTo>
                    <a:pt x="88" y="96"/>
                  </a:lnTo>
                  <a:lnTo>
                    <a:pt x="86" y="100"/>
                  </a:lnTo>
                  <a:lnTo>
                    <a:pt x="83" y="105"/>
                  </a:lnTo>
                  <a:lnTo>
                    <a:pt x="80" y="109"/>
                  </a:lnTo>
                  <a:lnTo>
                    <a:pt x="76" y="111"/>
                  </a:lnTo>
                  <a:lnTo>
                    <a:pt x="71" y="113"/>
                  </a:lnTo>
                  <a:lnTo>
                    <a:pt x="60" y="117"/>
                  </a:lnTo>
                  <a:lnTo>
                    <a:pt x="46" y="117"/>
                  </a:lnTo>
                  <a:lnTo>
                    <a:pt x="35" y="117"/>
                  </a:lnTo>
                  <a:lnTo>
                    <a:pt x="27" y="115"/>
                  </a:lnTo>
                  <a:lnTo>
                    <a:pt x="19" y="111"/>
                  </a:lnTo>
                  <a:lnTo>
                    <a:pt x="14" y="107"/>
                  </a:lnTo>
                  <a:lnTo>
                    <a:pt x="8" y="102"/>
                  </a:lnTo>
                  <a:lnTo>
                    <a:pt x="4" y="95"/>
                  </a:lnTo>
                  <a:lnTo>
                    <a:pt x="1" y="87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3" name="Rectangle 53">
              <a:extLst>
                <a:ext uri="{FF2B5EF4-FFF2-40B4-BE49-F238E27FC236}">
                  <a16:creationId xmlns="" xmlns:a16="http://schemas.microsoft.com/office/drawing/2014/main" id="{B108CEB1-4DCC-4BEA-846B-5D7CF92D4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" y="12206"/>
              <a:ext cx="24" cy="1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4" name="Freeform 54">
              <a:extLst>
                <a:ext uri="{FF2B5EF4-FFF2-40B4-BE49-F238E27FC236}">
                  <a16:creationId xmlns="" xmlns:a16="http://schemas.microsoft.com/office/drawing/2014/main" id="{F85AE0E4-85A4-4CBA-87D3-E673015710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31" y="12203"/>
              <a:ext cx="110" cy="117"/>
            </a:xfrm>
            <a:custGeom>
              <a:avLst/>
              <a:gdLst>
                <a:gd name="T0" fmla="*/ 0 w 110"/>
                <a:gd name="T1" fmla="*/ 52 h 117"/>
                <a:gd name="T2" fmla="*/ 2 w 110"/>
                <a:gd name="T3" fmla="*/ 37 h 117"/>
                <a:gd name="T4" fmla="*/ 9 w 110"/>
                <a:gd name="T5" fmla="*/ 22 h 117"/>
                <a:gd name="T6" fmla="*/ 21 w 110"/>
                <a:gd name="T7" fmla="*/ 9 h 117"/>
                <a:gd name="T8" fmla="*/ 40 w 110"/>
                <a:gd name="T9" fmla="*/ 1 h 117"/>
                <a:gd name="T10" fmla="*/ 66 w 110"/>
                <a:gd name="T11" fmla="*/ 1 h 117"/>
                <a:gd name="T12" fmla="*/ 87 w 110"/>
                <a:gd name="T13" fmla="*/ 9 h 117"/>
                <a:gd name="T14" fmla="*/ 100 w 110"/>
                <a:gd name="T15" fmla="*/ 24 h 117"/>
                <a:gd name="T16" fmla="*/ 108 w 110"/>
                <a:gd name="T17" fmla="*/ 46 h 117"/>
                <a:gd name="T18" fmla="*/ 108 w 110"/>
                <a:gd name="T19" fmla="*/ 72 h 117"/>
                <a:gd name="T20" fmla="*/ 100 w 110"/>
                <a:gd name="T21" fmla="*/ 94 h 117"/>
                <a:gd name="T22" fmla="*/ 87 w 110"/>
                <a:gd name="T23" fmla="*/ 109 h 117"/>
                <a:gd name="T24" fmla="*/ 66 w 110"/>
                <a:gd name="T25" fmla="*/ 117 h 117"/>
                <a:gd name="T26" fmla="*/ 42 w 110"/>
                <a:gd name="T27" fmla="*/ 117 h 117"/>
                <a:gd name="T28" fmla="*/ 23 w 110"/>
                <a:gd name="T29" fmla="*/ 109 h 117"/>
                <a:gd name="T30" fmla="*/ 8 w 110"/>
                <a:gd name="T31" fmla="*/ 94 h 117"/>
                <a:gd name="T32" fmla="*/ 0 w 110"/>
                <a:gd name="T33" fmla="*/ 72 h 117"/>
                <a:gd name="T34" fmla="*/ 23 w 110"/>
                <a:gd name="T35" fmla="*/ 58 h 117"/>
                <a:gd name="T36" fmla="*/ 25 w 110"/>
                <a:gd name="T37" fmla="*/ 76 h 117"/>
                <a:gd name="T38" fmla="*/ 32 w 110"/>
                <a:gd name="T39" fmla="*/ 88 h 117"/>
                <a:gd name="T40" fmla="*/ 42 w 110"/>
                <a:gd name="T41" fmla="*/ 95 h 117"/>
                <a:gd name="T42" fmla="*/ 54 w 110"/>
                <a:gd name="T43" fmla="*/ 98 h 117"/>
                <a:gd name="T44" fmla="*/ 66 w 110"/>
                <a:gd name="T45" fmla="*/ 95 h 117"/>
                <a:gd name="T46" fmla="*/ 77 w 110"/>
                <a:gd name="T47" fmla="*/ 88 h 117"/>
                <a:gd name="T48" fmla="*/ 84 w 110"/>
                <a:gd name="T49" fmla="*/ 76 h 117"/>
                <a:gd name="T50" fmla="*/ 85 w 110"/>
                <a:gd name="T51" fmla="*/ 58 h 117"/>
                <a:gd name="T52" fmla="*/ 84 w 110"/>
                <a:gd name="T53" fmla="*/ 41 h 117"/>
                <a:gd name="T54" fmla="*/ 77 w 110"/>
                <a:gd name="T55" fmla="*/ 30 h 117"/>
                <a:gd name="T56" fmla="*/ 68 w 110"/>
                <a:gd name="T57" fmla="*/ 22 h 117"/>
                <a:gd name="T58" fmla="*/ 54 w 110"/>
                <a:gd name="T59" fmla="*/ 20 h 117"/>
                <a:gd name="T60" fmla="*/ 42 w 110"/>
                <a:gd name="T61" fmla="*/ 22 h 117"/>
                <a:gd name="T62" fmla="*/ 31 w 110"/>
                <a:gd name="T63" fmla="*/ 30 h 117"/>
                <a:gd name="T64" fmla="*/ 25 w 110"/>
                <a:gd name="T65" fmla="*/ 42 h 117"/>
                <a:gd name="T66" fmla="*/ 23 w 110"/>
                <a:gd name="T67" fmla="*/ 58 h 1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0"/>
                <a:gd name="T103" fmla="*/ 0 h 117"/>
                <a:gd name="T104" fmla="*/ 110 w 110"/>
                <a:gd name="T105" fmla="*/ 117 h 1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0" h="117">
                  <a:moveTo>
                    <a:pt x="0" y="60"/>
                  </a:moveTo>
                  <a:lnTo>
                    <a:pt x="0" y="52"/>
                  </a:lnTo>
                  <a:lnTo>
                    <a:pt x="1" y="43"/>
                  </a:lnTo>
                  <a:lnTo>
                    <a:pt x="2" y="37"/>
                  </a:lnTo>
                  <a:lnTo>
                    <a:pt x="5" y="30"/>
                  </a:lnTo>
                  <a:lnTo>
                    <a:pt x="9" y="22"/>
                  </a:lnTo>
                  <a:lnTo>
                    <a:pt x="15" y="15"/>
                  </a:lnTo>
                  <a:lnTo>
                    <a:pt x="21" y="9"/>
                  </a:lnTo>
                  <a:lnTo>
                    <a:pt x="30" y="4"/>
                  </a:lnTo>
                  <a:lnTo>
                    <a:pt x="40" y="1"/>
                  </a:lnTo>
                  <a:lnTo>
                    <a:pt x="54" y="0"/>
                  </a:lnTo>
                  <a:lnTo>
                    <a:pt x="66" y="1"/>
                  </a:lnTo>
                  <a:lnTo>
                    <a:pt x="77" y="4"/>
                  </a:lnTo>
                  <a:lnTo>
                    <a:pt x="87" y="9"/>
                  </a:lnTo>
                  <a:lnTo>
                    <a:pt x="95" y="16"/>
                  </a:lnTo>
                  <a:lnTo>
                    <a:pt x="100" y="24"/>
                  </a:lnTo>
                  <a:lnTo>
                    <a:pt x="106" y="34"/>
                  </a:lnTo>
                  <a:lnTo>
                    <a:pt x="108" y="46"/>
                  </a:lnTo>
                  <a:lnTo>
                    <a:pt x="110" y="58"/>
                  </a:lnTo>
                  <a:lnTo>
                    <a:pt x="108" y="72"/>
                  </a:lnTo>
                  <a:lnTo>
                    <a:pt x="106" y="83"/>
                  </a:lnTo>
                  <a:lnTo>
                    <a:pt x="100" y="94"/>
                  </a:lnTo>
                  <a:lnTo>
                    <a:pt x="95" y="102"/>
                  </a:lnTo>
                  <a:lnTo>
                    <a:pt x="87" y="109"/>
                  </a:lnTo>
                  <a:lnTo>
                    <a:pt x="77" y="113"/>
                  </a:lnTo>
                  <a:lnTo>
                    <a:pt x="66" y="117"/>
                  </a:lnTo>
                  <a:lnTo>
                    <a:pt x="54" y="117"/>
                  </a:lnTo>
                  <a:lnTo>
                    <a:pt x="42" y="117"/>
                  </a:lnTo>
                  <a:lnTo>
                    <a:pt x="32" y="114"/>
                  </a:lnTo>
                  <a:lnTo>
                    <a:pt x="23" y="109"/>
                  </a:lnTo>
                  <a:lnTo>
                    <a:pt x="15" y="102"/>
                  </a:lnTo>
                  <a:lnTo>
                    <a:pt x="8" y="94"/>
                  </a:lnTo>
                  <a:lnTo>
                    <a:pt x="2" y="84"/>
                  </a:lnTo>
                  <a:lnTo>
                    <a:pt x="0" y="72"/>
                  </a:lnTo>
                  <a:lnTo>
                    <a:pt x="0" y="60"/>
                  </a:lnTo>
                  <a:close/>
                  <a:moveTo>
                    <a:pt x="23" y="58"/>
                  </a:moveTo>
                  <a:lnTo>
                    <a:pt x="23" y="68"/>
                  </a:lnTo>
                  <a:lnTo>
                    <a:pt x="25" y="76"/>
                  </a:lnTo>
                  <a:lnTo>
                    <a:pt x="28" y="83"/>
                  </a:lnTo>
                  <a:lnTo>
                    <a:pt x="32" y="88"/>
                  </a:lnTo>
                  <a:lnTo>
                    <a:pt x="36" y="92"/>
                  </a:lnTo>
                  <a:lnTo>
                    <a:pt x="42" y="95"/>
                  </a:lnTo>
                  <a:lnTo>
                    <a:pt x="47" y="98"/>
                  </a:lnTo>
                  <a:lnTo>
                    <a:pt x="54" y="98"/>
                  </a:lnTo>
                  <a:lnTo>
                    <a:pt x="61" y="98"/>
                  </a:lnTo>
                  <a:lnTo>
                    <a:pt x="66" y="95"/>
                  </a:lnTo>
                  <a:lnTo>
                    <a:pt x="72" y="92"/>
                  </a:lnTo>
                  <a:lnTo>
                    <a:pt x="77" y="88"/>
                  </a:lnTo>
                  <a:lnTo>
                    <a:pt x="81" y="83"/>
                  </a:lnTo>
                  <a:lnTo>
                    <a:pt x="84" y="76"/>
                  </a:lnTo>
                  <a:lnTo>
                    <a:pt x="85" y="68"/>
                  </a:lnTo>
                  <a:lnTo>
                    <a:pt x="85" y="58"/>
                  </a:lnTo>
                  <a:lnTo>
                    <a:pt x="85" y="49"/>
                  </a:lnTo>
                  <a:lnTo>
                    <a:pt x="84" y="41"/>
                  </a:lnTo>
                  <a:lnTo>
                    <a:pt x="81" y="35"/>
                  </a:lnTo>
                  <a:lnTo>
                    <a:pt x="77" y="30"/>
                  </a:lnTo>
                  <a:lnTo>
                    <a:pt x="73" y="26"/>
                  </a:lnTo>
                  <a:lnTo>
                    <a:pt x="68" y="22"/>
                  </a:lnTo>
                  <a:lnTo>
                    <a:pt x="61" y="20"/>
                  </a:lnTo>
                  <a:lnTo>
                    <a:pt x="54" y="20"/>
                  </a:lnTo>
                  <a:lnTo>
                    <a:pt x="47" y="20"/>
                  </a:lnTo>
                  <a:lnTo>
                    <a:pt x="42" y="22"/>
                  </a:lnTo>
                  <a:lnTo>
                    <a:pt x="36" y="26"/>
                  </a:lnTo>
                  <a:lnTo>
                    <a:pt x="31" y="30"/>
                  </a:lnTo>
                  <a:lnTo>
                    <a:pt x="28" y="35"/>
                  </a:lnTo>
                  <a:lnTo>
                    <a:pt x="25" y="42"/>
                  </a:lnTo>
                  <a:lnTo>
                    <a:pt x="23" y="49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5" name="Freeform 55">
              <a:extLst>
                <a:ext uri="{FF2B5EF4-FFF2-40B4-BE49-F238E27FC236}">
                  <a16:creationId xmlns="" xmlns:a16="http://schemas.microsoft.com/office/drawing/2014/main" id="{A25985E4-6923-4E3B-9942-32BD5CFD5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0" y="12206"/>
              <a:ext cx="89" cy="112"/>
            </a:xfrm>
            <a:custGeom>
              <a:avLst/>
              <a:gdLst>
                <a:gd name="T0" fmla="*/ 0 w 89"/>
                <a:gd name="T1" fmla="*/ 112 h 112"/>
                <a:gd name="T2" fmla="*/ 0 w 89"/>
                <a:gd name="T3" fmla="*/ 0 h 112"/>
                <a:gd name="T4" fmla="*/ 22 w 89"/>
                <a:gd name="T5" fmla="*/ 0 h 112"/>
                <a:gd name="T6" fmla="*/ 69 w 89"/>
                <a:gd name="T7" fmla="*/ 74 h 112"/>
                <a:gd name="T8" fmla="*/ 69 w 89"/>
                <a:gd name="T9" fmla="*/ 0 h 112"/>
                <a:gd name="T10" fmla="*/ 89 w 89"/>
                <a:gd name="T11" fmla="*/ 0 h 112"/>
                <a:gd name="T12" fmla="*/ 89 w 89"/>
                <a:gd name="T13" fmla="*/ 112 h 112"/>
                <a:gd name="T14" fmla="*/ 66 w 89"/>
                <a:gd name="T15" fmla="*/ 112 h 112"/>
                <a:gd name="T16" fmla="*/ 22 w 89"/>
                <a:gd name="T17" fmla="*/ 39 h 112"/>
                <a:gd name="T18" fmla="*/ 22 w 89"/>
                <a:gd name="T19" fmla="*/ 112 h 112"/>
                <a:gd name="T20" fmla="*/ 0 w 89"/>
                <a:gd name="T21" fmla="*/ 112 h 1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112"/>
                <a:gd name="T35" fmla="*/ 89 w 89"/>
                <a:gd name="T36" fmla="*/ 112 h 1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112">
                  <a:moveTo>
                    <a:pt x="0" y="112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69" y="74"/>
                  </a:lnTo>
                  <a:lnTo>
                    <a:pt x="69" y="0"/>
                  </a:lnTo>
                  <a:lnTo>
                    <a:pt x="89" y="0"/>
                  </a:lnTo>
                  <a:lnTo>
                    <a:pt x="89" y="112"/>
                  </a:lnTo>
                  <a:lnTo>
                    <a:pt x="66" y="112"/>
                  </a:lnTo>
                  <a:lnTo>
                    <a:pt x="22" y="39"/>
                  </a:lnTo>
                  <a:lnTo>
                    <a:pt x="22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6" name="Freeform 56">
              <a:extLst>
                <a:ext uri="{FF2B5EF4-FFF2-40B4-BE49-F238E27FC236}">
                  <a16:creationId xmlns="" xmlns:a16="http://schemas.microsoft.com/office/drawing/2014/main" id="{64D90CCC-5884-4C56-849B-80B79046F3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1" y="11713"/>
              <a:ext cx="363" cy="419"/>
            </a:xfrm>
            <a:custGeom>
              <a:avLst/>
              <a:gdLst>
                <a:gd name="T0" fmla="*/ 0 w 363"/>
                <a:gd name="T1" fmla="*/ 0 h 419"/>
                <a:gd name="T2" fmla="*/ 191 w 363"/>
                <a:gd name="T3" fmla="*/ 0 h 419"/>
                <a:gd name="T4" fmla="*/ 233 w 363"/>
                <a:gd name="T5" fmla="*/ 3 h 419"/>
                <a:gd name="T6" fmla="*/ 263 w 363"/>
                <a:gd name="T7" fmla="*/ 8 h 419"/>
                <a:gd name="T8" fmla="*/ 287 w 363"/>
                <a:gd name="T9" fmla="*/ 17 h 419"/>
                <a:gd name="T10" fmla="*/ 306 w 363"/>
                <a:gd name="T11" fmla="*/ 26 h 419"/>
                <a:gd name="T12" fmla="*/ 322 w 363"/>
                <a:gd name="T13" fmla="*/ 41 h 419"/>
                <a:gd name="T14" fmla="*/ 339 w 363"/>
                <a:gd name="T15" fmla="*/ 59 h 419"/>
                <a:gd name="T16" fmla="*/ 350 w 363"/>
                <a:gd name="T17" fmla="*/ 79 h 419"/>
                <a:gd name="T18" fmla="*/ 358 w 363"/>
                <a:gd name="T19" fmla="*/ 102 h 419"/>
                <a:gd name="T20" fmla="*/ 362 w 363"/>
                <a:gd name="T21" fmla="*/ 128 h 419"/>
                <a:gd name="T22" fmla="*/ 362 w 363"/>
                <a:gd name="T23" fmla="*/ 158 h 419"/>
                <a:gd name="T24" fmla="*/ 358 w 363"/>
                <a:gd name="T25" fmla="*/ 188 h 419"/>
                <a:gd name="T26" fmla="*/ 348 w 363"/>
                <a:gd name="T27" fmla="*/ 214 h 419"/>
                <a:gd name="T28" fmla="*/ 336 w 363"/>
                <a:gd name="T29" fmla="*/ 234 h 419"/>
                <a:gd name="T30" fmla="*/ 322 w 363"/>
                <a:gd name="T31" fmla="*/ 251 h 419"/>
                <a:gd name="T32" fmla="*/ 309 w 363"/>
                <a:gd name="T33" fmla="*/ 263 h 419"/>
                <a:gd name="T34" fmla="*/ 288 w 363"/>
                <a:gd name="T35" fmla="*/ 274 h 419"/>
                <a:gd name="T36" fmla="*/ 254 w 363"/>
                <a:gd name="T37" fmla="*/ 285 h 419"/>
                <a:gd name="T38" fmla="*/ 222 w 363"/>
                <a:gd name="T39" fmla="*/ 289 h 419"/>
                <a:gd name="T40" fmla="*/ 129 w 363"/>
                <a:gd name="T41" fmla="*/ 290 h 419"/>
                <a:gd name="T42" fmla="*/ 0 w 363"/>
                <a:gd name="T43" fmla="*/ 419 h 419"/>
                <a:gd name="T44" fmla="*/ 127 w 363"/>
                <a:gd name="T45" fmla="*/ 189 h 419"/>
                <a:gd name="T46" fmla="*/ 197 w 363"/>
                <a:gd name="T47" fmla="*/ 188 h 419"/>
                <a:gd name="T48" fmla="*/ 218 w 363"/>
                <a:gd name="T49" fmla="*/ 184 h 419"/>
                <a:gd name="T50" fmla="*/ 227 w 363"/>
                <a:gd name="T51" fmla="*/ 176 h 419"/>
                <a:gd name="T52" fmla="*/ 234 w 363"/>
                <a:gd name="T53" fmla="*/ 165 h 419"/>
                <a:gd name="T54" fmla="*/ 238 w 363"/>
                <a:gd name="T55" fmla="*/ 153 h 419"/>
                <a:gd name="T56" fmla="*/ 237 w 363"/>
                <a:gd name="T57" fmla="*/ 134 h 419"/>
                <a:gd name="T58" fmla="*/ 231 w 363"/>
                <a:gd name="T59" fmla="*/ 120 h 419"/>
                <a:gd name="T60" fmla="*/ 226 w 363"/>
                <a:gd name="T61" fmla="*/ 113 h 419"/>
                <a:gd name="T62" fmla="*/ 212 w 363"/>
                <a:gd name="T63" fmla="*/ 106 h 419"/>
                <a:gd name="T64" fmla="*/ 186 w 363"/>
                <a:gd name="T65" fmla="*/ 102 h 419"/>
                <a:gd name="T66" fmla="*/ 127 w 363"/>
                <a:gd name="T67" fmla="*/ 101 h 4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3"/>
                <a:gd name="T103" fmla="*/ 0 h 419"/>
                <a:gd name="T104" fmla="*/ 363 w 363"/>
                <a:gd name="T105" fmla="*/ 419 h 4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3" h="419">
                  <a:moveTo>
                    <a:pt x="0" y="419"/>
                  </a:moveTo>
                  <a:lnTo>
                    <a:pt x="0" y="0"/>
                  </a:lnTo>
                  <a:lnTo>
                    <a:pt x="163" y="0"/>
                  </a:lnTo>
                  <a:lnTo>
                    <a:pt x="191" y="0"/>
                  </a:lnTo>
                  <a:lnTo>
                    <a:pt x="214" y="2"/>
                  </a:lnTo>
                  <a:lnTo>
                    <a:pt x="233" y="3"/>
                  </a:lnTo>
                  <a:lnTo>
                    <a:pt x="249" y="6"/>
                  </a:lnTo>
                  <a:lnTo>
                    <a:pt x="263" y="8"/>
                  </a:lnTo>
                  <a:lnTo>
                    <a:pt x="276" y="13"/>
                  </a:lnTo>
                  <a:lnTo>
                    <a:pt x="287" y="17"/>
                  </a:lnTo>
                  <a:lnTo>
                    <a:pt x="297" y="21"/>
                  </a:lnTo>
                  <a:lnTo>
                    <a:pt x="306" y="26"/>
                  </a:lnTo>
                  <a:lnTo>
                    <a:pt x="314" y="33"/>
                  </a:lnTo>
                  <a:lnTo>
                    <a:pt x="322" y="41"/>
                  </a:lnTo>
                  <a:lnTo>
                    <a:pt x="331" y="49"/>
                  </a:lnTo>
                  <a:lnTo>
                    <a:pt x="339" y="59"/>
                  </a:lnTo>
                  <a:lnTo>
                    <a:pt x="344" y="68"/>
                  </a:lnTo>
                  <a:lnTo>
                    <a:pt x="350" y="79"/>
                  </a:lnTo>
                  <a:lnTo>
                    <a:pt x="355" y="91"/>
                  </a:lnTo>
                  <a:lnTo>
                    <a:pt x="358" y="102"/>
                  </a:lnTo>
                  <a:lnTo>
                    <a:pt x="361" y="116"/>
                  </a:lnTo>
                  <a:lnTo>
                    <a:pt x="362" y="128"/>
                  </a:lnTo>
                  <a:lnTo>
                    <a:pt x="363" y="143"/>
                  </a:lnTo>
                  <a:lnTo>
                    <a:pt x="362" y="158"/>
                  </a:lnTo>
                  <a:lnTo>
                    <a:pt x="361" y="173"/>
                  </a:lnTo>
                  <a:lnTo>
                    <a:pt x="358" y="188"/>
                  </a:lnTo>
                  <a:lnTo>
                    <a:pt x="352" y="202"/>
                  </a:lnTo>
                  <a:lnTo>
                    <a:pt x="348" y="214"/>
                  </a:lnTo>
                  <a:lnTo>
                    <a:pt x="343" y="225"/>
                  </a:lnTo>
                  <a:lnTo>
                    <a:pt x="336" y="234"/>
                  </a:lnTo>
                  <a:lnTo>
                    <a:pt x="329" y="242"/>
                  </a:lnTo>
                  <a:lnTo>
                    <a:pt x="322" y="251"/>
                  </a:lnTo>
                  <a:lnTo>
                    <a:pt x="316" y="257"/>
                  </a:lnTo>
                  <a:lnTo>
                    <a:pt x="309" y="263"/>
                  </a:lnTo>
                  <a:lnTo>
                    <a:pt x="302" y="267"/>
                  </a:lnTo>
                  <a:lnTo>
                    <a:pt x="288" y="274"/>
                  </a:lnTo>
                  <a:lnTo>
                    <a:pt x="271" y="279"/>
                  </a:lnTo>
                  <a:lnTo>
                    <a:pt x="254" y="285"/>
                  </a:lnTo>
                  <a:lnTo>
                    <a:pt x="238" y="287"/>
                  </a:lnTo>
                  <a:lnTo>
                    <a:pt x="222" y="289"/>
                  </a:lnTo>
                  <a:lnTo>
                    <a:pt x="204" y="290"/>
                  </a:lnTo>
                  <a:lnTo>
                    <a:pt x="129" y="290"/>
                  </a:lnTo>
                  <a:lnTo>
                    <a:pt x="129" y="419"/>
                  </a:lnTo>
                  <a:lnTo>
                    <a:pt x="0" y="419"/>
                  </a:lnTo>
                  <a:close/>
                  <a:moveTo>
                    <a:pt x="127" y="101"/>
                  </a:moveTo>
                  <a:lnTo>
                    <a:pt x="127" y="189"/>
                  </a:lnTo>
                  <a:lnTo>
                    <a:pt x="174" y="189"/>
                  </a:lnTo>
                  <a:lnTo>
                    <a:pt x="197" y="188"/>
                  </a:lnTo>
                  <a:lnTo>
                    <a:pt x="212" y="187"/>
                  </a:lnTo>
                  <a:lnTo>
                    <a:pt x="218" y="184"/>
                  </a:lnTo>
                  <a:lnTo>
                    <a:pt x="223" y="180"/>
                  </a:lnTo>
                  <a:lnTo>
                    <a:pt x="227" y="176"/>
                  </a:lnTo>
                  <a:lnTo>
                    <a:pt x="231" y="172"/>
                  </a:lnTo>
                  <a:lnTo>
                    <a:pt x="234" y="165"/>
                  </a:lnTo>
                  <a:lnTo>
                    <a:pt x="237" y="159"/>
                  </a:lnTo>
                  <a:lnTo>
                    <a:pt x="238" y="153"/>
                  </a:lnTo>
                  <a:lnTo>
                    <a:pt x="238" y="144"/>
                  </a:lnTo>
                  <a:lnTo>
                    <a:pt x="237" y="134"/>
                  </a:lnTo>
                  <a:lnTo>
                    <a:pt x="234" y="124"/>
                  </a:lnTo>
                  <a:lnTo>
                    <a:pt x="231" y="120"/>
                  </a:lnTo>
                  <a:lnTo>
                    <a:pt x="229" y="116"/>
                  </a:lnTo>
                  <a:lnTo>
                    <a:pt x="226" y="113"/>
                  </a:lnTo>
                  <a:lnTo>
                    <a:pt x="222" y="110"/>
                  </a:lnTo>
                  <a:lnTo>
                    <a:pt x="212" y="106"/>
                  </a:lnTo>
                  <a:lnTo>
                    <a:pt x="200" y="104"/>
                  </a:lnTo>
                  <a:lnTo>
                    <a:pt x="186" y="102"/>
                  </a:lnTo>
                  <a:lnTo>
                    <a:pt x="169" y="101"/>
                  </a:lnTo>
                  <a:lnTo>
                    <a:pt x="127" y="1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7" name="Freeform 57">
              <a:extLst>
                <a:ext uri="{FF2B5EF4-FFF2-40B4-BE49-F238E27FC236}">
                  <a16:creationId xmlns="" xmlns:a16="http://schemas.microsoft.com/office/drawing/2014/main" id="{2540A034-42EF-4CAF-AA60-67BA00108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" y="11702"/>
              <a:ext cx="362" cy="442"/>
            </a:xfrm>
            <a:custGeom>
              <a:avLst/>
              <a:gdLst>
                <a:gd name="T0" fmla="*/ 224 w 362"/>
                <a:gd name="T1" fmla="*/ 124 h 442"/>
                <a:gd name="T2" fmla="*/ 211 w 362"/>
                <a:gd name="T3" fmla="*/ 105 h 442"/>
                <a:gd name="T4" fmla="*/ 186 w 362"/>
                <a:gd name="T5" fmla="*/ 97 h 442"/>
                <a:gd name="T6" fmla="*/ 156 w 362"/>
                <a:gd name="T7" fmla="*/ 98 h 442"/>
                <a:gd name="T8" fmla="*/ 139 w 362"/>
                <a:gd name="T9" fmla="*/ 109 h 442"/>
                <a:gd name="T10" fmla="*/ 133 w 362"/>
                <a:gd name="T11" fmla="*/ 124 h 442"/>
                <a:gd name="T12" fmla="*/ 137 w 362"/>
                <a:gd name="T13" fmla="*/ 136 h 442"/>
                <a:gd name="T14" fmla="*/ 155 w 362"/>
                <a:gd name="T15" fmla="*/ 149 h 442"/>
                <a:gd name="T16" fmla="*/ 235 w 362"/>
                <a:gd name="T17" fmla="*/ 170 h 442"/>
                <a:gd name="T18" fmla="*/ 281 w 362"/>
                <a:gd name="T19" fmla="*/ 187 h 442"/>
                <a:gd name="T20" fmla="*/ 317 w 362"/>
                <a:gd name="T21" fmla="*/ 206 h 442"/>
                <a:gd name="T22" fmla="*/ 340 w 362"/>
                <a:gd name="T23" fmla="*/ 230 h 442"/>
                <a:gd name="T24" fmla="*/ 355 w 362"/>
                <a:gd name="T25" fmla="*/ 257 h 442"/>
                <a:gd name="T26" fmla="*/ 362 w 362"/>
                <a:gd name="T27" fmla="*/ 287 h 442"/>
                <a:gd name="T28" fmla="*/ 359 w 362"/>
                <a:gd name="T29" fmla="*/ 331 h 442"/>
                <a:gd name="T30" fmla="*/ 340 w 362"/>
                <a:gd name="T31" fmla="*/ 374 h 442"/>
                <a:gd name="T32" fmla="*/ 311 w 362"/>
                <a:gd name="T33" fmla="*/ 407 h 442"/>
                <a:gd name="T34" fmla="*/ 272 w 362"/>
                <a:gd name="T35" fmla="*/ 427 h 442"/>
                <a:gd name="T36" fmla="*/ 221 w 362"/>
                <a:gd name="T37" fmla="*/ 440 h 442"/>
                <a:gd name="T38" fmla="*/ 164 w 362"/>
                <a:gd name="T39" fmla="*/ 441 h 442"/>
                <a:gd name="T40" fmla="*/ 106 w 362"/>
                <a:gd name="T41" fmla="*/ 432 h 442"/>
                <a:gd name="T42" fmla="*/ 60 w 362"/>
                <a:gd name="T43" fmla="*/ 408 h 442"/>
                <a:gd name="T44" fmla="*/ 26 w 362"/>
                <a:gd name="T45" fmla="*/ 376 h 442"/>
                <a:gd name="T46" fmla="*/ 7 w 362"/>
                <a:gd name="T47" fmla="*/ 339 h 442"/>
                <a:gd name="T48" fmla="*/ 0 w 362"/>
                <a:gd name="T49" fmla="*/ 301 h 442"/>
                <a:gd name="T50" fmla="*/ 132 w 362"/>
                <a:gd name="T51" fmla="*/ 319 h 442"/>
                <a:gd name="T52" fmla="*/ 152 w 362"/>
                <a:gd name="T53" fmla="*/ 336 h 442"/>
                <a:gd name="T54" fmla="*/ 189 w 362"/>
                <a:gd name="T55" fmla="*/ 343 h 442"/>
                <a:gd name="T56" fmla="*/ 220 w 362"/>
                <a:gd name="T57" fmla="*/ 338 h 442"/>
                <a:gd name="T58" fmla="*/ 234 w 362"/>
                <a:gd name="T59" fmla="*/ 325 h 442"/>
                <a:gd name="T60" fmla="*/ 235 w 362"/>
                <a:gd name="T61" fmla="*/ 308 h 442"/>
                <a:gd name="T62" fmla="*/ 227 w 362"/>
                <a:gd name="T63" fmla="*/ 293 h 442"/>
                <a:gd name="T64" fmla="*/ 200 w 362"/>
                <a:gd name="T65" fmla="*/ 281 h 442"/>
                <a:gd name="T66" fmla="*/ 121 w 362"/>
                <a:gd name="T67" fmla="*/ 260 h 442"/>
                <a:gd name="T68" fmla="*/ 72 w 362"/>
                <a:gd name="T69" fmla="*/ 240 h 442"/>
                <a:gd name="T70" fmla="*/ 34 w 362"/>
                <a:gd name="T71" fmla="*/ 211 h 442"/>
                <a:gd name="T72" fmla="*/ 12 w 362"/>
                <a:gd name="T73" fmla="*/ 170 h 442"/>
                <a:gd name="T74" fmla="*/ 9 w 362"/>
                <a:gd name="T75" fmla="*/ 120 h 442"/>
                <a:gd name="T76" fmla="*/ 23 w 362"/>
                <a:gd name="T77" fmla="*/ 75 h 442"/>
                <a:gd name="T78" fmla="*/ 50 w 362"/>
                <a:gd name="T79" fmla="*/ 40 h 442"/>
                <a:gd name="T80" fmla="*/ 87 w 362"/>
                <a:gd name="T81" fmla="*/ 17 h 442"/>
                <a:gd name="T82" fmla="*/ 129 w 362"/>
                <a:gd name="T83" fmla="*/ 5 h 442"/>
                <a:gd name="T84" fmla="*/ 175 w 362"/>
                <a:gd name="T85" fmla="*/ 0 h 442"/>
                <a:gd name="T86" fmla="*/ 228 w 362"/>
                <a:gd name="T87" fmla="*/ 5 h 442"/>
                <a:gd name="T88" fmla="*/ 272 w 362"/>
                <a:gd name="T89" fmla="*/ 17 h 442"/>
                <a:gd name="T90" fmla="*/ 302 w 362"/>
                <a:gd name="T91" fmla="*/ 36 h 442"/>
                <a:gd name="T92" fmla="*/ 323 w 362"/>
                <a:gd name="T93" fmla="*/ 59 h 442"/>
                <a:gd name="T94" fmla="*/ 347 w 362"/>
                <a:gd name="T95" fmla="*/ 111 h 4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2"/>
                <a:gd name="T145" fmla="*/ 0 h 442"/>
                <a:gd name="T146" fmla="*/ 362 w 362"/>
                <a:gd name="T147" fmla="*/ 442 h 4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2" h="442">
                  <a:moveTo>
                    <a:pt x="352" y="132"/>
                  </a:moveTo>
                  <a:lnTo>
                    <a:pt x="227" y="132"/>
                  </a:lnTo>
                  <a:lnTo>
                    <a:pt x="224" y="124"/>
                  </a:lnTo>
                  <a:lnTo>
                    <a:pt x="221" y="116"/>
                  </a:lnTo>
                  <a:lnTo>
                    <a:pt x="216" y="111"/>
                  </a:lnTo>
                  <a:lnTo>
                    <a:pt x="211" y="105"/>
                  </a:lnTo>
                  <a:lnTo>
                    <a:pt x="204" y="101"/>
                  </a:lnTo>
                  <a:lnTo>
                    <a:pt x="196" y="98"/>
                  </a:lnTo>
                  <a:lnTo>
                    <a:pt x="186" y="97"/>
                  </a:lnTo>
                  <a:lnTo>
                    <a:pt x="175" y="96"/>
                  </a:lnTo>
                  <a:lnTo>
                    <a:pt x="166" y="97"/>
                  </a:lnTo>
                  <a:lnTo>
                    <a:pt x="156" y="98"/>
                  </a:lnTo>
                  <a:lnTo>
                    <a:pt x="148" y="101"/>
                  </a:lnTo>
                  <a:lnTo>
                    <a:pt x="141" y="105"/>
                  </a:lnTo>
                  <a:lnTo>
                    <a:pt x="139" y="109"/>
                  </a:lnTo>
                  <a:lnTo>
                    <a:pt x="136" y="113"/>
                  </a:lnTo>
                  <a:lnTo>
                    <a:pt x="133" y="119"/>
                  </a:lnTo>
                  <a:lnTo>
                    <a:pt x="133" y="124"/>
                  </a:lnTo>
                  <a:lnTo>
                    <a:pt x="133" y="130"/>
                  </a:lnTo>
                  <a:lnTo>
                    <a:pt x="134" y="134"/>
                  </a:lnTo>
                  <a:lnTo>
                    <a:pt x="137" y="136"/>
                  </a:lnTo>
                  <a:lnTo>
                    <a:pt x="140" y="140"/>
                  </a:lnTo>
                  <a:lnTo>
                    <a:pt x="145" y="145"/>
                  </a:lnTo>
                  <a:lnTo>
                    <a:pt x="155" y="149"/>
                  </a:lnTo>
                  <a:lnTo>
                    <a:pt x="168" y="154"/>
                  </a:lnTo>
                  <a:lnTo>
                    <a:pt x="183" y="158"/>
                  </a:lnTo>
                  <a:lnTo>
                    <a:pt x="235" y="170"/>
                  </a:lnTo>
                  <a:lnTo>
                    <a:pt x="251" y="176"/>
                  </a:lnTo>
                  <a:lnTo>
                    <a:pt x="268" y="181"/>
                  </a:lnTo>
                  <a:lnTo>
                    <a:pt x="281" y="187"/>
                  </a:lnTo>
                  <a:lnTo>
                    <a:pt x="295" y="192"/>
                  </a:lnTo>
                  <a:lnTo>
                    <a:pt x="306" y="199"/>
                  </a:lnTo>
                  <a:lnTo>
                    <a:pt x="317" y="206"/>
                  </a:lnTo>
                  <a:lnTo>
                    <a:pt x="326" y="214"/>
                  </a:lnTo>
                  <a:lnTo>
                    <a:pt x="333" y="222"/>
                  </a:lnTo>
                  <a:lnTo>
                    <a:pt x="340" y="230"/>
                  </a:lnTo>
                  <a:lnTo>
                    <a:pt x="347" y="238"/>
                  </a:lnTo>
                  <a:lnTo>
                    <a:pt x="351" y="248"/>
                  </a:lnTo>
                  <a:lnTo>
                    <a:pt x="355" y="257"/>
                  </a:lnTo>
                  <a:lnTo>
                    <a:pt x="359" y="267"/>
                  </a:lnTo>
                  <a:lnTo>
                    <a:pt x="360" y="278"/>
                  </a:lnTo>
                  <a:lnTo>
                    <a:pt x="362" y="287"/>
                  </a:lnTo>
                  <a:lnTo>
                    <a:pt x="362" y="298"/>
                  </a:lnTo>
                  <a:lnTo>
                    <a:pt x="362" y="315"/>
                  </a:lnTo>
                  <a:lnTo>
                    <a:pt x="359" y="331"/>
                  </a:lnTo>
                  <a:lnTo>
                    <a:pt x="353" y="347"/>
                  </a:lnTo>
                  <a:lnTo>
                    <a:pt x="348" y="362"/>
                  </a:lnTo>
                  <a:lnTo>
                    <a:pt x="340" y="374"/>
                  </a:lnTo>
                  <a:lnTo>
                    <a:pt x="332" y="387"/>
                  </a:lnTo>
                  <a:lnTo>
                    <a:pt x="322" y="398"/>
                  </a:lnTo>
                  <a:lnTo>
                    <a:pt x="311" y="407"/>
                  </a:lnTo>
                  <a:lnTo>
                    <a:pt x="300" y="414"/>
                  </a:lnTo>
                  <a:lnTo>
                    <a:pt x="287" y="421"/>
                  </a:lnTo>
                  <a:lnTo>
                    <a:pt x="272" y="427"/>
                  </a:lnTo>
                  <a:lnTo>
                    <a:pt x="255" y="433"/>
                  </a:lnTo>
                  <a:lnTo>
                    <a:pt x="239" y="437"/>
                  </a:lnTo>
                  <a:lnTo>
                    <a:pt x="221" y="440"/>
                  </a:lnTo>
                  <a:lnTo>
                    <a:pt x="202" y="441"/>
                  </a:lnTo>
                  <a:lnTo>
                    <a:pt x="183" y="442"/>
                  </a:lnTo>
                  <a:lnTo>
                    <a:pt x="164" y="441"/>
                  </a:lnTo>
                  <a:lnTo>
                    <a:pt x="144" y="440"/>
                  </a:lnTo>
                  <a:lnTo>
                    <a:pt x="125" y="436"/>
                  </a:lnTo>
                  <a:lnTo>
                    <a:pt x="106" y="432"/>
                  </a:lnTo>
                  <a:lnTo>
                    <a:pt x="90" y="425"/>
                  </a:lnTo>
                  <a:lnTo>
                    <a:pt x="73" y="418"/>
                  </a:lnTo>
                  <a:lnTo>
                    <a:pt x="60" y="408"/>
                  </a:lnTo>
                  <a:lnTo>
                    <a:pt x="46" y="399"/>
                  </a:lnTo>
                  <a:lnTo>
                    <a:pt x="35" y="388"/>
                  </a:lnTo>
                  <a:lnTo>
                    <a:pt x="26" y="376"/>
                  </a:lnTo>
                  <a:lnTo>
                    <a:pt x="18" y="364"/>
                  </a:lnTo>
                  <a:lnTo>
                    <a:pt x="11" y="350"/>
                  </a:lnTo>
                  <a:lnTo>
                    <a:pt x="7" y="339"/>
                  </a:lnTo>
                  <a:lnTo>
                    <a:pt x="4" y="328"/>
                  </a:lnTo>
                  <a:lnTo>
                    <a:pt x="1" y="315"/>
                  </a:lnTo>
                  <a:lnTo>
                    <a:pt x="0" y="301"/>
                  </a:lnTo>
                  <a:lnTo>
                    <a:pt x="125" y="301"/>
                  </a:lnTo>
                  <a:lnTo>
                    <a:pt x="128" y="310"/>
                  </a:lnTo>
                  <a:lnTo>
                    <a:pt x="132" y="319"/>
                  </a:lnTo>
                  <a:lnTo>
                    <a:pt x="137" y="325"/>
                  </a:lnTo>
                  <a:lnTo>
                    <a:pt x="144" y="332"/>
                  </a:lnTo>
                  <a:lnTo>
                    <a:pt x="152" y="336"/>
                  </a:lnTo>
                  <a:lnTo>
                    <a:pt x="163" y="340"/>
                  </a:lnTo>
                  <a:lnTo>
                    <a:pt x="175" y="342"/>
                  </a:lnTo>
                  <a:lnTo>
                    <a:pt x="189" y="343"/>
                  </a:lnTo>
                  <a:lnTo>
                    <a:pt x="201" y="342"/>
                  </a:lnTo>
                  <a:lnTo>
                    <a:pt x="212" y="340"/>
                  </a:lnTo>
                  <a:lnTo>
                    <a:pt x="220" y="338"/>
                  </a:lnTo>
                  <a:lnTo>
                    <a:pt x="227" y="334"/>
                  </a:lnTo>
                  <a:lnTo>
                    <a:pt x="231" y="330"/>
                  </a:lnTo>
                  <a:lnTo>
                    <a:pt x="234" y="325"/>
                  </a:lnTo>
                  <a:lnTo>
                    <a:pt x="235" y="320"/>
                  </a:lnTo>
                  <a:lnTo>
                    <a:pt x="235" y="313"/>
                  </a:lnTo>
                  <a:lnTo>
                    <a:pt x="235" y="308"/>
                  </a:lnTo>
                  <a:lnTo>
                    <a:pt x="234" y="302"/>
                  </a:lnTo>
                  <a:lnTo>
                    <a:pt x="231" y="297"/>
                  </a:lnTo>
                  <a:lnTo>
                    <a:pt x="227" y="293"/>
                  </a:lnTo>
                  <a:lnTo>
                    <a:pt x="221" y="289"/>
                  </a:lnTo>
                  <a:lnTo>
                    <a:pt x="213" y="285"/>
                  </a:lnTo>
                  <a:lnTo>
                    <a:pt x="200" y="281"/>
                  </a:lnTo>
                  <a:lnTo>
                    <a:pt x="185" y="276"/>
                  </a:lnTo>
                  <a:lnTo>
                    <a:pt x="139" y="264"/>
                  </a:lnTo>
                  <a:lnTo>
                    <a:pt x="121" y="260"/>
                  </a:lnTo>
                  <a:lnTo>
                    <a:pt x="105" y="253"/>
                  </a:lnTo>
                  <a:lnTo>
                    <a:pt x="88" y="248"/>
                  </a:lnTo>
                  <a:lnTo>
                    <a:pt x="72" y="240"/>
                  </a:lnTo>
                  <a:lnTo>
                    <a:pt x="57" y="232"/>
                  </a:lnTo>
                  <a:lnTo>
                    <a:pt x="45" y="222"/>
                  </a:lnTo>
                  <a:lnTo>
                    <a:pt x="34" y="211"/>
                  </a:lnTo>
                  <a:lnTo>
                    <a:pt x="24" y="199"/>
                  </a:lnTo>
                  <a:lnTo>
                    <a:pt x="18" y="185"/>
                  </a:lnTo>
                  <a:lnTo>
                    <a:pt x="12" y="170"/>
                  </a:lnTo>
                  <a:lnTo>
                    <a:pt x="9" y="155"/>
                  </a:lnTo>
                  <a:lnTo>
                    <a:pt x="8" y="138"/>
                  </a:lnTo>
                  <a:lnTo>
                    <a:pt x="9" y="120"/>
                  </a:lnTo>
                  <a:lnTo>
                    <a:pt x="12" y="104"/>
                  </a:lnTo>
                  <a:lnTo>
                    <a:pt x="16" y="89"/>
                  </a:lnTo>
                  <a:lnTo>
                    <a:pt x="23" y="75"/>
                  </a:lnTo>
                  <a:lnTo>
                    <a:pt x="31" y="62"/>
                  </a:lnTo>
                  <a:lnTo>
                    <a:pt x="39" y="51"/>
                  </a:lnTo>
                  <a:lnTo>
                    <a:pt x="50" y="40"/>
                  </a:lnTo>
                  <a:lnTo>
                    <a:pt x="61" y="30"/>
                  </a:lnTo>
                  <a:lnTo>
                    <a:pt x="73" y="24"/>
                  </a:lnTo>
                  <a:lnTo>
                    <a:pt x="87" y="17"/>
                  </a:lnTo>
                  <a:lnTo>
                    <a:pt x="100" y="11"/>
                  </a:lnTo>
                  <a:lnTo>
                    <a:pt x="114" y="7"/>
                  </a:lnTo>
                  <a:lnTo>
                    <a:pt x="129" y="5"/>
                  </a:lnTo>
                  <a:lnTo>
                    <a:pt x="144" y="2"/>
                  </a:lnTo>
                  <a:lnTo>
                    <a:pt x="160" y="0"/>
                  </a:lnTo>
                  <a:lnTo>
                    <a:pt x="175" y="0"/>
                  </a:lnTo>
                  <a:lnTo>
                    <a:pt x="194" y="0"/>
                  </a:lnTo>
                  <a:lnTo>
                    <a:pt x="212" y="2"/>
                  </a:lnTo>
                  <a:lnTo>
                    <a:pt x="228" y="5"/>
                  </a:lnTo>
                  <a:lnTo>
                    <a:pt x="245" y="9"/>
                  </a:lnTo>
                  <a:lnTo>
                    <a:pt x="258" y="13"/>
                  </a:lnTo>
                  <a:lnTo>
                    <a:pt x="272" y="17"/>
                  </a:lnTo>
                  <a:lnTo>
                    <a:pt x="284" y="22"/>
                  </a:lnTo>
                  <a:lnTo>
                    <a:pt x="294" y="29"/>
                  </a:lnTo>
                  <a:lnTo>
                    <a:pt x="302" y="36"/>
                  </a:lnTo>
                  <a:lnTo>
                    <a:pt x="310" y="43"/>
                  </a:lnTo>
                  <a:lnTo>
                    <a:pt x="317" y="51"/>
                  </a:lnTo>
                  <a:lnTo>
                    <a:pt x="323" y="59"/>
                  </a:lnTo>
                  <a:lnTo>
                    <a:pt x="334" y="75"/>
                  </a:lnTo>
                  <a:lnTo>
                    <a:pt x="341" y="93"/>
                  </a:lnTo>
                  <a:lnTo>
                    <a:pt x="347" y="111"/>
                  </a:lnTo>
                  <a:lnTo>
                    <a:pt x="352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8" name="Rectangle 58">
              <a:extLst>
                <a:ext uri="{FF2B5EF4-FFF2-40B4-BE49-F238E27FC236}">
                  <a16:creationId xmlns="" xmlns:a16="http://schemas.microsoft.com/office/drawing/2014/main" id="{8A52D4DF-1133-4D4A-826C-6E39F6B3D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" y="11713"/>
              <a:ext cx="131" cy="4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19" name="Rectangle 59">
              <a:extLst>
                <a:ext uri="{FF2B5EF4-FFF2-40B4-BE49-F238E27FC236}">
                  <a16:creationId xmlns="" xmlns:a16="http://schemas.microsoft.com/office/drawing/2014/main" id="{04A438BD-573F-47E5-A0A6-E05936FE5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" y="11613"/>
              <a:ext cx="131" cy="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0" name="Freeform 60">
              <a:extLst>
                <a:ext uri="{FF2B5EF4-FFF2-40B4-BE49-F238E27FC236}">
                  <a16:creationId xmlns="" xmlns:a16="http://schemas.microsoft.com/office/drawing/2014/main" id="{B2336E9B-BA10-4013-80D8-1F6A2F1FC2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3" y="11713"/>
              <a:ext cx="729" cy="419"/>
            </a:xfrm>
            <a:custGeom>
              <a:avLst/>
              <a:gdLst>
                <a:gd name="T0" fmla="*/ 438 w 729"/>
                <a:gd name="T1" fmla="*/ 104 h 419"/>
                <a:gd name="T2" fmla="*/ 400 w 729"/>
                <a:gd name="T3" fmla="*/ 104 h 419"/>
                <a:gd name="T4" fmla="*/ 427 w 729"/>
                <a:gd name="T5" fmla="*/ 279 h 419"/>
                <a:gd name="T6" fmla="*/ 525 w 729"/>
                <a:gd name="T7" fmla="*/ 279 h 419"/>
                <a:gd name="T8" fmla="*/ 438 w 729"/>
                <a:gd name="T9" fmla="*/ 104 h 419"/>
                <a:gd name="T10" fmla="*/ 0 w 729"/>
                <a:gd name="T11" fmla="*/ 419 h 419"/>
                <a:gd name="T12" fmla="*/ 0 w 729"/>
                <a:gd name="T13" fmla="*/ 0 h 419"/>
                <a:gd name="T14" fmla="*/ 310 w 729"/>
                <a:gd name="T15" fmla="*/ 0 h 419"/>
                <a:gd name="T16" fmla="*/ 493 w 729"/>
                <a:gd name="T17" fmla="*/ 0 h 419"/>
                <a:gd name="T18" fmla="*/ 729 w 729"/>
                <a:gd name="T19" fmla="*/ 419 h 419"/>
                <a:gd name="T20" fmla="*/ 595 w 729"/>
                <a:gd name="T21" fmla="*/ 419 h 419"/>
                <a:gd name="T22" fmla="*/ 567 w 729"/>
                <a:gd name="T23" fmla="*/ 365 h 419"/>
                <a:gd name="T24" fmla="*/ 441 w 729"/>
                <a:gd name="T25" fmla="*/ 365 h 419"/>
                <a:gd name="T26" fmla="*/ 449 w 729"/>
                <a:gd name="T27" fmla="*/ 419 h 419"/>
                <a:gd name="T28" fmla="*/ 310 w 729"/>
                <a:gd name="T29" fmla="*/ 419 h 419"/>
                <a:gd name="T30" fmla="*/ 310 w 729"/>
                <a:gd name="T31" fmla="*/ 272 h 419"/>
                <a:gd name="T32" fmla="*/ 130 w 729"/>
                <a:gd name="T33" fmla="*/ 272 h 419"/>
                <a:gd name="T34" fmla="*/ 130 w 729"/>
                <a:gd name="T35" fmla="*/ 419 h 419"/>
                <a:gd name="T36" fmla="*/ 0 w 729"/>
                <a:gd name="T37" fmla="*/ 419 h 419"/>
                <a:gd name="T38" fmla="*/ 310 w 729"/>
                <a:gd name="T39" fmla="*/ 104 h 419"/>
                <a:gd name="T40" fmla="*/ 130 w 729"/>
                <a:gd name="T41" fmla="*/ 104 h 419"/>
                <a:gd name="T42" fmla="*/ 130 w 729"/>
                <a:gd name="T43" fmla="*/ 170 h 419"/>
                <a:gd name="T44" fmla="*/ 310 w 729"/>
                <a:gd name="T45" fmla="*/ 170 h 419"/>
                <a:gd name="T46" fmla="*/ 310 w 729"/>
                <a:gd name="T47" fmla="*/ 104 h 4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9"/>
                <a:gd name="T73" fmla="*/ 0 h 419"/>
                <a:gd name="T74" fmla="*/ 729 w 729"/>
                <a:gd name="T75" fmla="*/ 419 h 4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9" h="419">
                  <a:moveTo>
                    <a:pt x="438" y="104"/>
                  </a:moveTo>
                  <a:lnTo>
                    <a:pt x="400" y="104"/>
                  </a:lnTo>
                  <a:lnTo>
                    <a:pt x="427" y="279"/>
                  </a:lnTo>
                  <a:lnTo>
                    <a:pt x="525" y="279"/>
                  </a:lnTo>
                  <a:lnTo>
                    <a:pt x="438" y="104"/>
                  </a:lnTo>
                  <a:close/>
                  <a:moveTo>
                    <a:pt x="0" y="419"/>
                  </a:moveTo>
                  <a:lnTo>
                    <a:pt x="0" y="0"/>
                  </a:lnTo>
                  <a:lnTo>
                    <a:pt x="310" y="0"/>
                  </a:lnTo>
                  <a:lnTo>
                    <a:pt x="493" y="0"/>
                  </a:lnTo>
                  <a:lnTo>
                    <a:pt x="729" y="419"/>
                  </a:lnTo>
                  <a:lnTo>
                    <a:pt x="595" y="419"/>
                  </a:lnTo>
                  <a:lnTo>
                    <a:pt x="567" y="365"/>
                  </a:lnTo>
                  <a:lnTo>
                    <a:pt x="441" y="365"/>
                  </a:lnTo>
                  <a:lnTo>
                    <a:pt x="449" y="419"/>
                  </a:lnTo>
                  <a:lnTo>
                    <a:pt x="310" y="419"/>
                  </a:lnTo>
                  <a:lnTo>
                    <a:pt x="310" y="272"/>
                  </a:lnTo>
                  <a:lnTo>
                    <a:pt x="130" y="272"/>
                  </a:lnTo>
                  <a:lnTo>
                    <a:pt x="130" y="419"/>
                  </a:lnTo>
                  <a:lnTo>
                    <a:pt x="0" y="419"/>
                  </a:lnTo>
                  <a:close/>
                  <a:moveTo>
                    <a:pt x="310" y="104"/>
                  </a:moveTo>
                  <a:lnTo>
                    <a:pt x="130" y="104"/>
                  </a:lnTo>
                  <a:lnTo>
                    <a:pt x="130" y="170"/>
                  </a:lnTo>
                  <a:lnTo>
                    <a:pt x="310" y="170"/>
                  </a:lnTo>
                  <a:lnTo>
                    <a:pt x="310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1" name="Freeform 61">
              <a:extLst>
                <a:ext uri="{FF2B5EF4-FFF2-40B4-BE49-F238E27FC236}">
                  <a16:creationId xmlns="" xmlns:a16="http://schemas.microsoft.com/office/drawing/2014/main" id="{93F08373-1FE7-47C3-A0B2-36B0C6B8D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7" y="11299"/>
              <a:ext cx="397" cy="2099"/>
            </a:xfrm>
            <a:custGeom>
              <a:avLst/>
              <a:gdLst>
                <a:gd name="T0" fmla="*/ 34 w 397"/>
                <a:gd name="T1" fmla="*/ 0 h 2099"/>
                <a:gd name="T2" fmla="*/ 34 w 397"/>
                <a:gd name="T3" fmla="*/ 996 h 2099"/>
                <a:gd name="T4" fmla="*/ 150 w 397"/>
                <a:gd name="T5" fmla="*/ 1208 h 2099"/>
                <a:gd name="T6" fmla="*/ 0 w 397"/>
                <a:gd name="T7" fmla="*/ 1368 h 2099"/>
                <a:gd name="T8" fmla="*/ 18 w 397"/>
                <a:gd name="T9" fmla="*/ 1871 h 2099"/>
                <a:gd name="T10" fmla="*/ 220 w 397"/>
                <a:gd name="T11" fmla="*/ 2099 h 2099"/>
                <a:gd name="T12" fmla="*/ 397 w 397"/>
                <a:gd name="T13" fmla="*/ 1914 h 2099"/>
                <a:gd name="T14" fmla="*/ 397 w 397"/>
                <a:gd name="T15" fmla="*/ 1085 h 2099"/>
                <a:gd name="T16" fmla="*/ 291 w 397"/>
                <a:gd name="T17" fmla="*/ 909 h 2099"/>
                <a:gd name="T18" fmla="*/ 397 w 397"/>
                <a:gd name="T19" fmla="*/ 705 h 2099"/>
                <a:gd name="T20" fmla="*/ 362 w 397"/>
                <a:gd name="T21" fmla="*/ 609 h 2099"/>
                <a:gd name="T22" fmla="*/ 397 w 397"/>
                <a:gd name="T23" fmla="*/ 512 h 2099"/>
                <a:gd name="T24" fmla="*/ 352 w 397"/>
                <a:gd name="T25" fmla="*/ 371 h 2099"/>
                <a:gd name="T26" fmla="*/ 397 w 397"/>
                <a:gd name="T27" fmla="*/ 273 h 2099"/>
                <a:gd name="T28" fmla="*/ 379 w 397"/>
                <a:gd name="T29" fmla="*/ 17 h 2099"/>
                <a:gd name="T30" fmla="*/ 370 w 397"/>
                <a:gd name="T31" fmla="*/ 20 h 2099"/>
                <a:gd name="T32" fmla="*/ 347 w 397"/>
                <a:gd name="T33" fmla="*/ 24 h 2099"/>
                <a:gd name="T34" fmla="*/ 313 w 397"/>
                <a:gd name="T35" fmla="*/ 28 h 2099"/>
                <a:gd name="T36" fmla="*/ 271 w 397"/>
                <a:gd name="T37" fmla="*/ 32 h 2099"/>
                <a:gd name="T38" fmla="*/ 248 w 397"/>
                <a:gd name="T39" fmla="*/ 32 h 2099"/>
                <a:gd name="T40" fmla="*/ 224 w 397"/>
                <a:gd name="T41" fmla="*/ 32 h 2099"/>
                <a:gd name="T42" fmla="*/ 201 w 397"/>
                <a:gd name="T43" fmla="*/ 31 h 2099"/>
                <a:gd name="T44" fmla="*/ 178 w 397"/>
                <a:gd name="T45" fmla="*/ 29 h 2099"/>
                <a:gd name="T46" fmla="*/ 155 w 397"/>
                <a:gd name="T47" fmla="*/ 24 h 2099"/>
                <a:gd name="T48" fmla="*/ 133 w 397"/>
                <a:gd name="T49" fmla="*/ 19 h 2099"/>
                <a:gd name="T50" fmla="*/ 124 w 397"/>
                <a:gd name="T51" fmla="*/ 15 h 2099"/>
                <a:gd name="T52" fmla="*/ 114 w 397"/>
                <a:gd name="T53" fmla="*/ 10 h 2099"/>
                <a:gd name="T54" fmla="*/ 105 w 397"/>
                <a:gd name="T55" fmla="*/ 5 h 2099"/>
                <a:gd name="T56" fmla="*/ 97 w 397"/>
                <a:gd name="T57" fmla="*/ 0 h 2099"/>
                <a:gd name="T58" fmla="*/ 34 w 397"/>
                <a:gd name="T59" fmla="*/ 0 h 20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97"/>
                <a:gd name="T91" fmla="*/ 0 h 2099"/>
                <a:gd name="T92" fmla="*/ 397 w 397"/>
                <a:gd name="T93" fmla="*/ 2099 h 209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97" h="2099">
                  <a:moveTo>
                    <a:pt x="34" y="0"/>
                  </a:moveTo>
                  <a:lnTo>
                    <a:pt x="34" y="996"/>
                  </a:lnTo>
                  <a:lnTo>
                    <a:pt x="150" y="1208"/>
                  </a:lnTo>
                  <a:lnTo>
                    <a:pt x="0" y="1368"/>
                  </a:lnTo>
                  <a:lnTo>
                    <a:pt x="18" y="1871"/>
                  </a:lnTo>
                  <a:lnTo>
                    <a:pt x="220" y="2099"/>
                  </a:lnTo>
                  <a:lnTo>
                    <a:pt x="397" y="1914"/>
                  </a:lnTo>
                  <a:lnTo>
                    <a:pt x="397" y="1085"/>
                  </a:lnTo>
                  <a:lnTo>
                    <a:pt x="291" y="909"/>
                  </a:lnTo>
                  <a:lnTo>
                    <a:pt x="397" y="705"/>
                  </a:lnTo>
                  <a:lnTo>
                    <a:pt x="362" y="609"/>
                  </a:lnTo>
                  <a:lnTo>
                    <a:pt x="397" y="512"/>
                  </a:lnTo>
                  <a:lnTo>
                    <a:pt x="352" y="371"/>
                  </a:lnTo>
                  <a:lnTo>
                    <a:pt x="397" y="273"/>
                  </a:lnTo>
                  <a:lnTo>
                    <a:pt x="379" y="17"/>
                  </a:lnTo>
                  <a:lnTo>
                    <a:pt x="370" y="20"/>
                  </a:lnTo>
                  <a:lnTo>
                    <a:pt x="347" y="24"/>
                  </a:lnTo>
                  <a:lnTo>
                    <a:pt x="313" y="28"/>
                  </a:lnTo>
                  <a:lnTo>
                    <a:pt x="271" y="32"/>
                  </a:lnTo>
                  <a:lnTo>
                    <a:pt x="248" y="32"/>
                  </a:lnTo>
                  <a:lnTo>
                    <a:pt x="224" y="32"/>
                  </a:lnTo>
                  <a:lnTo>
                    <a:pt x="201" y="31"/>
                  </a:lnTo>
                  <a:lnTo>
                    <a:pt x="178" y="29"/>
                  </a:lnTo>
                  <a:lnTo>
                    <a:pt x="155" y="24"/>
                  </a:lnTo>
                  <a:lnTo>
                    <a:pt x="133" y="19"/>
                  </a:lnTo>
                  <a:lnTo>
                    <a:pt x="124" y="15"/>
                  </a:lnTo>
                  <a:lnTo>
                    <a:pt x="114" y="10"/>
                  </a:lnTo>
                  <a:lnTo>
                    <a:pt x="105" y="5"/>
                  </a:lnTo>
                  <a:lnTo>
                    <a:pt x="9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2" name="Freeform 62">
              <a:extLst>
                <a:ext uri="{FF2B5EF4-FFF2-40B4-BE49-F238E27FC236}">
                  <a16:creationId xmlns="" xmlns:a16="http://schemas.microsoft.com/office/drawing/2014/main" id="{4D513E8B-47BE-4AB2-9447-E416D6268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1" y="10235"/>
              <a:ext cx="1269" cy="1104"/>
            </a:xfrm>
            <a:custGeom>
              <a:avLst/>
              <a:gdLst>
                <a:gd name="T0" fmla="*/ 33 w 1269"/>
                <a:gd name="T1" fmla="*/ 949 h 1104"/>
                <a:gd name="T2" fmla="*/ 105 w 1269"/>
                <a:gd name="T3" fmla="*/ 982 h 1104"/>
                <a:gd name="T4" fmla="*/ 177 w 1269"/>
                <a:gd name="T5" fmla="*/ 1011 h 1104"/>
                <a:gd name="T6" fmla="*/ 264 w 1269"/>
                <a:gd name="T7" fmla="*/ 1040 h 1104"/>
                <a:gd name="T8" fmla="*/ 364 w 1269"/>
                <a:gd name="T9" fmla="*/ 1068 h 1104"/>
                <a:gd name="T10" fmla="*/ 477 w 1269"/>
                <a:gd name="T11" fmla="*/ 1091 h 1104"/>
                <a:gd name="T12" fmla="*/ 567 w 1269"/>
                <a:gd name="T13" fmla="*/ 1100 h 1104"/>
                <a:gd name="T14" fmla="*/ 630 w 1269"/>
                <a:gd name="T15" fmla="*/ 1104 h 1104"/>
                <a:gd name="T16" fmla="*/ 692 w 1269"/>
                <a:gd name="T17" fmla="*/ 1104 h 1104"/>
                <a:gd name="T18" fmla="*/ 755 w 1269"/>
                <a:gd name="T19" fmla="*/ 1100 h 1104"/>
                <a:gd name="T20" fmla="*/ 815 w 1269"/>
                <a:gd name="T21" fmla="*/ 1095 h 1104"/>
                <a:gd name="T22" fmla="*/ 872 w 1269"/>
                <a:gd name="T23" fmla="*/ 1085 h 1104"/>
                <a:gd name="T24" fmla="*/ 953 w 1269"/>
                <a:gd name="T25" fmla="*/ 1068 h 1104"/>
                <a:gd name="T26" fmla="*/ 1051 w 1269"/>
                <a:gd name="T27" fmla="*/ 1039 h 1104"/>
                <a:gd name="T28" fmla="*/ 1134 w 1269"/>
                <a:gd name="T29" fmla="*/ 1008 h 1104"/>
                <a:gd name="T30" fmla="*/ 1199 w 1269"/>
                <a:gd name="T31" fmla="*/ 978 h 1104"/>
                <a:gd name="T32" fmla="*/ 1244 w 1269"/>
                <a:gd name="T33" fmla="*/ 951 h 1104"/>
                <a:gd name="T34" fmla="*/ 1263 w 1269"/>
                <a:gd name="T35" fmla="*/ 934 h 1104"/>
                <a:gd name="T36" fmla="*/ 1269 w 1269"/>
                <a:gd name="T37" fmla="*/ 928 h 1104"/>
                <a:gd name="T38" fmla="*/ 1263 w 1269"/>
                <a:gd name="T39" fmla="*/ 906 h 1104"/>
                <a:gd name="T40" fmla="*/ 1240 w 1269"/>
                <a:gd name="T41" fmla="*/ 823 h 1104"/>
                <a:gd name="T42" fmla="*/ 1213 w 1269"/>
                <a:gd name="T43" fmla="*/ 721 h 1104"/>
                <a:gd name="T44" fmla="*/ 1194 w 1269"/>
                <a:gd name="T45" fmla="*/ 647 h 1104"/>
                <a:gd name="T46" fmla="*/ 1190 w 1269"/>
                <a:gd name="T47" fmla="*/ 620 h 1104"/>
                <a:gd name="T48" fmla="*/ 1183 w 1269"/>
                <a:gd name="T49" fmla="*/ 539 h 1104"/>
                <a:gd name="T50" fmla="*/ 1178 w 1269"/>
                <a:gd name="T51" fmla="*/ 471 h 1104"/>
                <a:gd name="T52" fmla="*/ 1165 w 1269"/>
                <a:gd name="T53" fmla="*/ 390 h 1104"/>
                <a:gd name="T54" fmla="*/ 1156 w 1269"/>
                <a:gd name="T55" fmla="*/ 350 h 1104"/>
                <a:gd name="T56" fmla="*/ 1141 w 1269"/>
                <a:gd name="T57" fmla="*/ 306 h 1104"/>
                <a:gd name="T58" fmla="*/ 1122 w 1269"/>
                <a:gd name="T59" fmla="*/ 261 h 1104"/>
                <a:gd name="T60" fmla="*/ 1097 w 1269"/>
                <a:gd name="T61" fmla="*/ 216 h 1104"/>
                <a:gd name="T62" fmla="*/ 1066 w 1269"/>
                <a:gd name="T63" fmla="*/ 171 h 1104"/>
                <a:gd name="T64" fmla="*/ 1027 w 1269"/>
                <a:gd name="T65" fmla="*/ 129 h 1104"/>
                <a:gd name="T66" fmla="*/ 980 w 1269"/>
                <a:gd name="T67" fmla="*/ 91 h 1104"/>
                <a:gd name="T68" fmla="*/ 926 w 1269"/>
                <a:gd name="T69" fmla="*/ 59 h 1104"/>
                <a:gd name="T70" fmla="*/ 861 w 1269"/>
                <a:gd name="T71" fmla="*/ 31 h 1104"/>
                <a:gd name="T72" fmla="*/ 786 w 1269"/>
                <a:gd name="T73" fmla="*/ 12 h 1104"/>
                <a:gd name="T74" fmla="*/ 700 w 1269"/>
                <a:gd name="T75" fmla="*/ 1 h 1104"/>
                <a:gd name="T76" fmla="*/ 607 w 1269"/>
                <a:gd name="T77" fmla="*/ 1 h 1104"/>
                <a:gd name="T78" fmla="*/ 519 w 1269"/>
                <a:gd name="T79" fmla="*/ 12 h 1104"/>
                <a:gd name="T80" fmla="*/ 443 w 1269"/>
                <a:gd name="T81" fmla="*/ 34 h 1104"/>
                <a:gd name="T82" fmla="*/ 378 w 1269"/>
                <a:gd name="T83" fmla="*/ 63 h 1104"/>
                <a:gd name="T84" fmla="*/ 320 w 1269"/>
                <a:gd name="T85" fmla="*/ 98 h 1104"/>
                <a:gd name="T86" fmla="*/ 271 w 1269"/>
                <a:gd name="T87" fmla="*/ 139 h 1104"/>
                <a:gd name="T88" fmla="*/ 230 w 1269"/>
                <a:gd name="T89" fmla="*/ 184 h 1104"/>
                <a:gd name="T90" fmla="*/ 195 w 1269"/>
                <a:gd name="T91" fmla="*/ 230 h 1104"/>
                <a:gd name="T92" fmla="*/ 167 w 1269"/>
                <a:gd name="T93" fmla="*/ 278 h 1104"/>
                <a:gd name="T94" fmla="*/ 144 w 1269"/>
                <a:gd name="T95" fmla="*/ 325 h 1104"/>
                <a:gd name="T96" fmla="*/ 121 w 1269"/>
                <a:gd name="T97" fmla="*/ 390 h 1104"/>
                <a:gd name="T98" fmla="*/ 99 w 1269"/>
                <a:gd name="T99" fmla="*/ 487 h 1104"/>
                <a:gd name="T100" fmla="*/ 97 w 1269"/>
                <a:gd name="T101" fmla="*/ 514 h 1104"/>
                <a:gd name="T102" fmla="*/ 98 w 1269"/>
                <a:gd name="T103" fmla="*/ 551 h 1104"/>
                <a:gd name="T104" fmla="*/ 95 w 1269"/>
                <a:gd name="T105" fmla="*/ 611 h 1104"/>
                <a:gd name="T106" fmla="*/ 88 w 1269"/>
                <a:gd name="T107" fmla="*/ 662 h 1104"/>
                <a:gd name="T108" fmla="*/ 80 w 1269"/>
                <a:gd name="T109" fmla="*/ 696 h 1104"/>
                <a:gd name="T110" fmla="*/ 52 w 1269"/>
                <a:gd name="T111" fmla="*/ 778 h 1104"/>
                <a:gd name="T112" fmla="*/ 16 w 1269"/>
                <a:gd name="T113" fmla="*/ 883 h 1104"/>
                <a:gd name="T114" fmla="*/ 8 w 1269"/>
                <a:gd name="T115" fmla="*/ 904 h 1104"/>
                <a:gd name="T116" fmla="*/ 0 w 1269"/>
                <a:gd name="T117" fmla="*/ 922 h 1104"/>
                <a:gd name="T118" fmla="*/ 1 w 1269"/>
                <a:gd name="T119" fmla="*/ 932 h 1104"/>
                <a:gd name="T120" fmla="*/ 7 w 1269"/>
                <a:gd name="T121" fmla="*/ 936 h 11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69"/>
                <a:gd name="T184" fmla="*/ 0 h 1104"/>
                <a:gd name="T185" fmla="*/ 1269 w 1269"/>
                <a:gd name="T186" fmla="*/ 1104 h 110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69" h="1104">
                  <a:moveTo>
                    <a:pt x="11" y="938"/>
                  </a:moveTo>
                  <a:lnTo>
                    <a:pt x="33" y="949"/>
                  </a:lnTo>
                  <a:lnTo>
                    <a:pt x="75" y="968"/>
                  </a:lnTo>
                  <a:lnTo>
                    <a:pt x="105" y="982"/>
                  </a:lnTo>
                  <a:lnTo>
                    <a:pt x="139" y="996"/>
                  </a:lnTo>
                  <a:lnTo>
                    <a:pt x="177" y="1011"/>
                  </a:lnTo>
                  <a:lnTo>
                    <a:pt x="218" y="1025"/>
                  </a:lnTo>
                  <a:lnTo>
                    <a:pt x="264" y="1040"/>
                  </a:lnTo>
                  <a:lnTo>
                    <a:pt x="313" y="1055"/>
                  </a:lnTo>
                  <a:lnTo>
                    <a:pt x="364" y="1068"/>
                  </a:lnTo>
                  <a:lnTo>
                    <a:pt x="420" y="1080"/>
                  </a:lnTo>
                  <a:lnTo>
                    <a:pt x="477" y="1091"/>
                  </a:lnTo>
                  <a:lnTo>
                    <a:pt x="537" y="1098"/>
                  </a:lnTo>
                  <a:lnTo>
                    <a:pt x="567" y="1100"/>
                  </a:lnTo>
                  <a:lnTo>
                    <a:pt x="598" y="1103"/>
                  </a:lnTo>
                  <a:lnTo>
                    <a:pt x="630" y="1104"/>
                  </a:lnTo>
                  <a:lnTo>
                    <a:pt x="661" y="1104"/>
                  </a:lnTo>
                  <a:lnTo>
                    <a:pt x="692" y="1104"/>
                  </a:lnTo>
                  <a:lnTo>
                    <a:pt x="723" y="1103"/>
                  </a:lnTo>
                  <a:lnTo>
                    <a:pt x="755" y="1100"/>
                  </a:lnTo>
                  <a:lnTo>
                    <a:pt x="785" y="1098"/>
                  </a:lnTo>
                  <a:lnTo>
                    <a:pt x="815" y="1095"/>
                  </a:lnTo>
                  <a:lnTo>
                    <a:pt x="843" y="1091"/>
                  </a:lnTo>
                  <a:lnTo>
                    <a:pt x="872" y="1085"/>
                  </a:lnTo>
                  <a:lnTo>
                    <a:pt x="900" y="1080"/>
                  </a:lnTo>
                  <a:lnTo>
                    <a:pt x="953" y="1068"/>
                  </a:lnTo>
                  <a:lnTo>
                    <a:pt x="1004" y="1054"/>
                  </a:lnTo>
                  <a:lnTo>
                    <a:pt x="1051" y="1039"/>
                  </a:lnTo>
                  <a:lnTo>
                    <a:pt x="1095" y="1024"/>
                  </a:lnTo>
                  <a:lnTo>
                    <a:pt x="1134" y="1008"/>
                  </a:lnTo>
                  <a:lnTo>
                    <a:pt x="1168" y="993"/>
                  </a:lnTo>
                  <a:lnTo>
                    <a:pt x="1199" y="978"/>
                  </a:lnTo>
                  <a:lnTo>
                    <a:pt x="1224" y="963"/>
                  </a:lnTo>
                  <a:lnTo>
                    <a:pt x="1244" y="951"/>
                  </a:lnTo>
                  <a:lnTo>
                    <a:pt x="1258" y="940"/>
                  </a:lnTo>
                  <a:lnTo>
                    <a:pt x="1263" y="934"/>
                  </a:lnTo>
                  <a:lnTo>
                    <a:pt x="1266" y="930"/>
                  </a:lnTo>
                  <a:lnTo>
                    <a:pt x="1269" y="928"/>
                  </a:lnTo>
                  <a:lnTo>
                    <a:pt x="1269" y="925"/>
                  </a:lnTo>
                  <a:lnTo>
                    <a:pt x="1263" y="906"/>
                  </a:lnTo>
                  <a:lnTo>
                    <a:pt x="1254" y="869"/>
                  </a:lnTo>
                  <a:lnTo>
                    <a:pt x="1240" y="823"/>
                  </a:lnTo>
                  <a:lnTo>
                    <a:pt x="1227" y="771"/>
                  </a:lnTo>
                  <a:lnTo>
                    <a:pt x="1213" y="721"/>
                  </a:lnTo>
                  <a:lnTo>
                    <a:pt x="1202" y="677"/>
                  </a:lnTo>
                  <a:lnTo>
                    <a:pt x="1194" y="647"/>
                  </a:lnTo>
                  <a:lnTo>
                    <a:pt x="1190" y="635"/>
                  </a:lnTo>
                  <a:lnTo>
                    <a:pt x="1190" y="620"/>
                  </a:lnTo>
                  <a:lnTo>
                    <a:pt x="1187" y="582"/>
                  </a:lnTo>
                  <a:lnTo>
                    <a:pt x="1183" y="539"/>
                  </a:lnTo>
                  <a:lnTo>
                    <a:pt x="1180" y="502"/>
                  </a:lnTo>
                  <a:lnTo>
                    <a:pt x="1178" y="471"/>
                  </a:lnTo>
                  <a:lnTo>
                    <a:pt x="1169" y="409"/>
                  </a:lnTo>
                  <a:lnTo>
                    <a:pt x="1165" y="390"/>
                  </a:lnTo>
                  <a:lnTo>
                    <a:pt x="1161" y="370"/>
                  </a:lnTo>
                  <a:lnTo>
                    <a:pt x="1156" y="350"/>
                  </a:lnTo>
                  <a:lnTo>
                    <a:pt x="1149" y="328"/>
                  </a:lnTo>
                  <a:lnTo>
                    <a:pt x="1141" y="306"/>
                  </a:lnTo>
                  <a:lnTo>
                    <a:pt x="1133" y="284"/>
                  </a:lnTo>
                  <a:lnTo>
                    <a:pt x="1122" y="261"/>
                  </a:lnTo>
                  <a:lnTo>
                    <a:pt x="1110" y="238"/>
                  </a:lnTo>
                  <a:lnTo>
                    <a:pt x="1097" y="216"/>
                  </a:lnTo>
                  <a:lnTo>
                    <a:pt x="1082" y="193"/>
                  </a:lnTo>
                  <a:lnTo>
                    <a:pt x="1066" y="171"/>
                  </a:lnTo>
                  <a:lnTo>
                    <a:pt x="1047" y="150"/>
                  </a:lnTo>
                  <a:lnTo>
                    <a:pt x="1027" y="129"/>
                  </a:lnTo>
                  <a:lnTo>
                    <a:pt x="1005" y="110"/>
                  </a:lnTo>
                  <a:lnTo>
                    <a:pt x="980" y="91"/>
                  </a:lnTo>
                  <a:lnTo>
                    <a:pt x="955" y="74"/>
                  </a:lnTo>
                  <a:lnTo>
                    <a:pt x="926" y="59"/>
                  </a:lnTo>
                  <a:lnTo>
                    <a:pt x="895" y="44"/>
                  </a:lnTo>
                  <a:lnTo>
                    <a:pt x="861" y="31"/>
                  </a:lnTo>
                  <a:lnTo>
                    <a:pt x="825" y="21"/>
                  </a:lnTo>
                  <a:lnTo>
                    <a:pt x="786" y="12"/>
                  </a:lnTo>
                  <a:lnTo>
                    <a:pt x="745" y="6"/>
                  </a:lnTo>
                  <a:lnTo>
                    <a:pt x="700" y="1"/>
                  </a:lnTo>
                  <a:lnTo>
                    <a:pt x="654" y="0"/>
                  </a:lnTo>
                  <a:lnTo>
                    <a:pt x="607" y="1"/>
                  </a:lnTo>
                  <a:lnTo>
                    <a:pt x="562" y="6"/>
                  </a:lnTo>
                  <a:lnTo>
                    <a:pt x="519" y="12"/>
                  </a:lnTo>
                  <a:lnTo>
                    <a:pt x="481" y="22"/>
                  </a:lnTo>
                  <a:lnTo>
                    <a:pt x="443" y="34"/>
                  </a:lnTo>
                  <a:lnTo>
                    <a:pt x="409" y="48"/>
                  </a:lnTo>
                  <a:lnTo>
                    <a:pt x="378" y="63"/>
                  </a:lnTo>
                  <a:lnTo>
                    <a:pt x="348" y="79"/>
                  </a:lnTo>
                  <a:lnTo>
                    <a:pt x="320" y="98"/>
                  </a:lnTo>
                  <a:lnTo>
                    <a:pt x="295" y="118"/>
                  </a:lnTo>
                  <a:lnTo>
                    <a:pt x="271" y="139"/>
                  </a:lnTo>
                  <a:lnTo>
                    <a:pt x="249" y="161"/>
                  </a:lnTo>
                  <a:lnTo>
                    <a:pt x="230" y="184"/>
                  </a:lnTo>
                  <a:lnTo>
                    <a:pt x="211" y="207"/>
                  </a:lnTo>
                  <a:lnTo>
                    <a:pt x="195" y="230"/>
                  </a:lnTo>
                  <a:lnTo>
                    <a:pt x="181" y="254"/>
                  </a:lnTo>
                  <a:lnTo>
                    <a:pt x="167" y="278"/>
                  </a:lnTo>
                  <a:lnTo>
                    <a:pt x="155" y="302"/>
                  </a:lnTo>
                  <a:lnTo>
                    <a:pt x="144" y="325"/>
                  </a:lnTo>
                  <a:lnTo>
                    <a:pt x="136" y="348"/>
                  </a:lnTo>
                  <a:lnTo>
                    <a:pt x="121" y="390"/>
                  </a:lnTo>
                  <a:lnTo>
                    <a:pt x="110" y="428"/>
                  </a:lnTo>
                  <a:lnTo>
                    <a:pt x="99" y="487"/>
                  </a:lnTo>
                  <a:lnTo>
                    <a:pt x="97" y="509"/>
                  </a:lnTo>
                  <a:lnTo>
                    <a:pt x="97" y="514"/>
                  </a:lnTo>
                  <a:lnTo>
                    <a:pt x="97" y="529"/>
                  </a:lnTo>
                  <a:lnTo>
                    <a:pt x="98" y="551"/>
                  </a:lnTo>
                  <a:lnTo>
                    <a:pt x="97" y="579"/>
                  </a:lnTo>
                  <a:lnTo>
                    <a:pt x="95" y="611"/>
                  </a:lnTo>
                  <a:lnTo>
                    <a:pt x="91" y="646"/>
                  </a:lnTo>
                  <a:lnTo>
                    <a:pt x="88" y="662"/>
                  </a:lnTo>
                  <a:lnTo>
                    <a:pt x="84" y="680"/>
                  </a:lnTo>
                  <a:lnTo>
                    <a:pt x="80" y="696"/>
                  </a:lnTo>
                  <a:lnTo>
                    <a:pt x="75" y="713"/>
                  </a:lnTo>
                  <a:lnTo>
                    <a:pt x="52" y="778"/>
                  </a:lnTo>
                  <a:lnTo>
                    <a:pt x="31" y="838"/>
                  </a:lnTo>
                  <a:lnTo>
                    <a:pt x="16" y="883"/>
                  </a:lnTo>
                  <a:lnTo>
                    <a:pt x="11" y="900"/>
                  </a:lnTo>
                  <a:lnTo>
                    <a:pt x="8" y="904"/>
                  </a:lnTo>
                  <a:lnTo>
                    <a:pt x="1" y="915"/>
                  </a:lnTo>
                  <a:lnTo>
                    <a:pt x="0" y="922"/>
                  </a:lnTo>
                  <a:lnTo>
                    <a:pt x="0" y="928"/>
                  </a:lnTo>
                  <a:lnTo>
                    <a:pt x="1" y="932"/>
                  </a:lnTo>
                  <a:lnTo>
                    <a:pt x="4" y="934"/>
                  </a:lnTo>
                  <a:lnTo>
                    <a:pt x="7" y="936"/>
                  </a:lnTo>
                  <a:lnTo>
                    <a:pt x="11" y="9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3" name="Freeform 63">
              <a:extLst>
                <a:ext uri="{FF2B5EF4-FFF2-40B4-BE49-F238E27FC236}">
                  <a16:creationId xmlns="" xmlns:a16="http://schemas.microsoft.com/office/drawing/2014/main" id="{9912C880-B4F3-49FB-94D6-305739719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" y="11158"/>
              <a:ext cx="657" cy="199"/>
            </a:xfrm>
            <a:custGeom>
              <a:avLst/>
              <a:gdLst>
                <a:gd name="T0" fmla="*/ 657 w 657"/>
                <a:gd name="T1" fmla="*/ 165 h 199"/>
                <a:gd name="T2" fmla="*/ 657 w 657"/>
                <a:gd name="T3" fmla="*/ 165 h 199"/>
                <a:gd name="T4" fmla="*/ 626 w 657"/>
                <a:gd name="T5" fmla="*/ 164 h 199"/>
                <a:gd name="T6" fmla="*/ 594 w 657"/>
                <a:gd name="T7" fmla="*/ 162 h 199"/>
                <a:gd name="T8" fmla="*/ 564 w 657"/>
                <a:gd name="T9" fmla="*/ 161 h 199"/>
                <a:gd name="T10" fmla="*/ 535 w 657"/>
                <a:gd name="T11" fmla="*/ 158 h 199"/>
                <a:gd name="T12" fmla="*/ 476 w 657"/>
                <a:gd name="T13" fmla="*/ 150 h 199"/>
                <a:gd name="T14" fmla="*/ 419 w 657"/>
                <a:gd name="T15" fmla="*/ 141 h 199"/>
                <a:gd name="T16" fmla="*/ 365 w 657"/>
                <a:gd name="T17" fmla="*/ 128 h 199"/>
                <a:gd name="T18" fmla="*/ 313 w 657"/>
                <a:gd name="T19" fmla="*/ 116 h 199"/>
                <a:gd name="T20" fmla="*/ 265 w 657"/>
                <a:gd name="T21" fmla="*/ 101 h 199"/>
                <a:gd name="T22" fmla="*/ 219 w 657"/>
                <a:gd name="T23" fmla="*/ 86 h 199"/>
                <a:gd name="T24" fmla="*/ 178 w 657"/>
                <a:gd name="T25" fmla="*/ 71 h 199"/>
                <a:gd name="T26" fmla="*/ 140 w 657"/>
                <a:gd name="T27" fmla="*/ 58 h 199"/>
                <a:gd name="T28" fmla="*/ 108 w 657"/>
                <a:gd name="T29" fmla="*/ 43 h 199"/>
                <a:gd name="T30" fmla="*/ 79 w 657"/>
                <a:gd name="T31" fmla="*/ 30 h 199"/>
                <a:gd name="T32" fmla="*/ 36 w 657"/>
                <a:gd name="T33" fmla="*/ 10 h 199"/>
                <a:gd name="T34" fmla="*/ 14 w 657"/>
                <a:gd name="T35" fmla="*/ 0 h 199"/>
                <a:gd name="T36" fmla="*/ 0 w 657"/>
                <a:gd name="T37" fmla="*/ 32 h 199"/>
                <a:gd name="T38" fmla="*/ 21 w 657"/>
                <a:gd name="T39" fmla="*/ 41 h 199"/>
                <a:gd name="T40" fmla="*/ 64 w 657"/>
                <a:gd name="T41" fmla="*/ 62 h 199"/>
                <a:gd name="T42" fmla="*/ 94 w 657"/>
                <a:gd name="T43" fmla="*/ 74 h 199"/>
                <a:gd name="T44" fmla="*/ 128 w 657"/>
                <a:gd name="T45" fmla="*/ 89 h 199"/>
                <a:gd name="T46" fmla="*/ 166 w 657"/>
                <a:gd name="T47" fmla="*/ 104 h 199"/>
                <a:gd name="T48" fmla="*/ 208 w 657"/>
                <a:gd name="T49" fmla="*/ 119 h 199"/>
                <a:gd name="T50" fmla="*/ 254 w 657"/>
                <a:gd name="T51" fmla="*/ 134 h 199"/>
                <a:gd name="T52" fmla="*/ 305 w 657"/>
                <a:gd name="T53" fmla="*/ 149 h 199"/>
                <a:gd name="T54" fmla="*/ 358 w 657"/>
                <a:gd name="T55" fmla="*/ 162 h 199"/>
                <a:gd name="T56" fmla="*/ 412 w 657"/>
                <a:gd name="T57" fmla="*/ 173 h 199"/>
                <a:gd name="T58" fmla="*/ 471 w 657"/>
                <a:gd name="T59" fmla="*/ 184 h 199"/>
                <a:gd name="T60" fmla="*/ 530 w 657"/>
                <a:gd name="T61" fmla="*/ 192 h 199"/>
                <a:gd name="T62" fmla="*/ 562 w 657"/>
                <a:gd name="T63" fmla="*/ 195 h 199"/>
                <a:gd name="T64" fmla="*/ 593 w 657"/>
                <a:gd name="T65" fmla="*/ 196 h 199"/>
                <a:gd name="T66" fmla="*/ 624 w 657"/>
                <a:gd name="T67" fmla="*/ 198 h 199"/>
                <a:gd name="T68" fmla="*/ 657 w 657"/>
                <a:gd name="T69" fmla="*/ 199 h 199"/>
                <a:gd name="T70" fmla="*/ 657 w 657"/>
                <a:gd name="T71" fmla="*/ 199 h 199"/>
                <a:gd name="T72" fmla="*/ 657 w 657"/>
                <a:gd name="T73" fmla="*/ 165 h 1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7"/>
                <a:gd name="T112" fmla="*/ 0 h 199"/>
                <a:gd name="T113" fmla="*/ 657 w 657"/>
                <a:gd name="T114" fmla="*/ 199 h 19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7" h="199">
                  <a:moveTo>
                    <a:pt x="657" y="165"/>
                  </a:moveTo>
                  <a:lnTo>
                    <a:pt x="657" y="165"/>
                  </a:lnTo>
                  <a:lnTo>
                    <a:pt x="626" y="164"/>
                  </a:lnTo>
                  <a:lnTo>
                    <a:pt x="594" y="162"/>
                  </a:lnTo>
                  <a:lnTo>
                    <a:pt x="564" y="161"/>
                  </a:lnTo>
                  <a:lnTo>
                    <a:pt x="535" y="158"/>
                  </a:lnTo>
                  <a:lnTo>
                    <a:pt x="476" y="150"/>
                  </a:lnTo>
                  <a:lnTo>
                    <a:pt x="419" y="141"/>
                  </a:lnTo>
                  <a:lnTo>
                    <a:pt x="365" y="128"/>
                  </a:lnTo>
                  <a:lnTo>
                    <a:pt x="313" y="116"/>
                  </a:lnTo>
                  <a:lnTo>
                    <a:pt x="265" y="101"/>
                  </a:lnTo>
                  <a:lnTo>
                    <a:pt x="219" y="86"/>
                  </a:lnTo>
                  <a:lnTo>
                    <a:pt x="178" y="71"/>
                  </a:lnTo>
                  <a:lnTo>
                    <a:pt x="140" y="58"/>
                  </a:lnTo>
                  <a:lnTo>
                    <a:pt x="108" y="43"/>
                  </a:lnTo>
                  <a:lnTo>
                    <a:pt x="79" y="30"/>
                  </a:lnTo>
                  <a:lnTo>
                    <a:pt x="36" y="10"/>
                  </a:lnTo>
                  <a:lnTo>
                    <a:pt x="14" y="0"/>
                  </a:lnTo>
                  <a:lnTo>
                    <a:pt x="0" y="32"/>
                  </a:lnTo>
                  <a:lnTo>
                    <a:pt x="21" y="41"/>
                  </a:lnTo>
                  <a:lnTo>
                    <a:pt x="64" y="62"/>
                  </a:lnTo>
                  <a:lnTo>
                    <a:pt x="94" y="74"/>
                  </a:lnTo>
                  <a:lnTo>
                    <a:pt x="128" y="89"/>
                  </a:lnTo>
                  <a:lnTo>
                    <a:pt x="166" y="104"/>
                  </a:lnTo>
                  <a:lnTo>
                    <a:pt x="208" y="119"/>
                  </a:lnTo>
                  <a:lnTo>
                    <a:pt x="254" y="134"/>
                  </a:lnTo>
                  <a:lnTo>
                    <a:pt x="305" y="149"/>
                  </a:lnTo>
                  <a:lnTo>
                    <a:pt x="358" y="162"/>
                  </a:lnTo>
                  <a:lnTo>
                    <a:pt x="412" y="173"/>
                  </a:lnTo>
                  <a:lnTo>
                    <a:pt x="471" y="184"/>
                  </a:lnTo>
                  <a:lnTo>
                    <a:pt x="530" y="192"/>
                  </a:lnTo>
                  <a:lnTo>
                    <a:pt x="562" y="195"/>
                  </a:lnTo>
                  <a:lnTo>
                    <a:pt x="593" y="196"/>
                  </a:lnTo>
                  <a:lnTo>
                    <a:pt x="624" y="198"/>
                  </a:lnTo>
                  <a:lnTo>
                    <a:pt x="657" y="199"/>
                  </a:lnTo>
                  <a:lnTo>
                    <a:pt x="657" y="16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4" name="Freeform 64">
              <a:extLst>
                <a:ext uri="{FF2B5EF4-FFF2-40B4-BE49-F238E27FC236}">
                  <a16:creationId xmlns="" xmlns:a16="http://schemas.microsoft.com/office/drawing/2014/main" id="{A0BEA248-66D7-4E22-A682-F59DF2CCF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2" y="11156"/>
              <a:ext cx="624" cy="201"/>
            </a:xfrm>
            <a:custGeom>
              <a:avLst/>
              <a:gdLst>
                <a:gd name="T0" fmla="*/ 591 w 624"/>
                <a:gd name="T1" fmla="*/ 8 h 201"/>
                <a:gd name="T2" fmla="*/ 591 w 624"/>
                <a:gd name="T3" fmla="*/ 8 h 201"/>
                <a:gd name="T4" fmla="*/ 591 w 624"/>
                <a:gd name="T5" fmla="*/ 1 h 201"/>
                <a:gd name="T6" fmla="*/ 591 w 624"/>
                <a:gd name="T7" fmla="*/ 0 h 201"/>
                <a:gd name="T8" fmla="*/ 590 w 624"/>
                <a:gd name="T9" fmla="*/ 2 h 201"/>
                <a:gd name="T10" fmla="*/ 586 w 624"/>
                <a:gd name="T11" fmla="*/ 5 h 201"/>
                <a:gd name="T12" fmla="*/ 574 w 624"/>
                <a:gd name="T13" fmla="*/ 16 h 201"/>
                <a:gd name="T14" fmla="*/ 555 w 624"/>
                <a:gd name="T15" fmla="*/ 28 h 201"/>
                <a:gd name="T16" fmla="*/ 530 w 624"/>
                <a:gd name="T17" fmla="*/ 42 h 201"/>
                <a:gd name="T18" fmla="*/ 500 w 624"/>
                <a:gd name="T19" fmla="*/ 57 h 201"/>
                <a:gd name="T20" fmla="*/ 466 w 624"/>
                <a:gd name="T21" fmla="*/ 72 h 201"/>
                <a:gd name="T22" fmla="*/ 427 w 624"/>
                <a:gd name="T23" fmla="*/ 87 h 201"/>
                <a:gd name="T24" fmla="*/ 385 w 624"/>
                <a:gd name="T25" fmla="*/ 103 h 201"/>
                <a:gd name="T26" fmla="*/ 338 w 624"/>
                <a:gd name="T27" fmla="*/ 117 h 201"/>
                <a:gd name="T28" fmla="*/ 288 w 624"/>
                <a:gd name="T29" fmla="*/ 130 h 201"/>
                <a:gd name="T30" fmla="*/ 235 w 624"/>
                <a:gd name="T31" fmla="*/ 143 h 201"/>
                <a:gd name="T32" fmla="*/ 208 w 624"/>
                <a:gd name="T33" fmla="*/ 148 h 201"/>
                <a:gd name="T34" fmla="*/ 179 w 624"/>
                <a:gd name="T35" fmla="*/ 152 h 201"/>
                <a:gd name="T36" fmla="*/ 151 w 624"/>
                <a:gd name="T37" fmla="*/ 156 h 201"/>
                <a:gd name="T38" fmla="*/ 122 w 624"/>
                <a:gd name="T39" fmla="*/ 160 h 201"/>
                <a:gd name="T40" fmla="*/ 92 w 624"/>
                <a:gd name="T41" fmla="*/ 163 h 201"/>
                <a:gd name="T42" fmla="*/ 61 w 624"/>
                <a:gd name="T43" fmla="*/ 164 h 201"/>
                <a:gd name="T44" fmla="*/ 31 w 624"/>
                <a:gd name="T45" fmla="*/ 166 h 201"/>
                <a:gd name="T46" fmla="*/ 0 w 624"/>
                <a:gd name="T47" fmla="*/ 167 h 201"/>
                <a:gd name="T48" fmla="*/ 0 w 624"/>
                <a:gd name="T49" fmla="*/ 201 h 201"/>
                <a:gd name="T50" fmla="*/ 31 w 624"/>
                <a:gd name="T51" fmla="*/ 200 h 201"/>
                <a:gd name="T52" fmla="*/ 64 w 624"/>
                <a:gd name="T53" fmla="*/ 198 h 201"/>
                <a:gd name="T54" fmla="*/ 95 w 624"/>
                <a:gd name="T55" fmla="*/ 197 h 201"/>
                <a:gd name="T56" fmla="*/ 125 w 624"/>
                <a:gd name="T57" fmla="*/ 194 h 201"/>
                <a:gd name="T58" fmla="*/ 155 w 624"/>
                <a:gd name="T59" fmla="*/ 190 h 201"/>
                <a:gd name="T60" fmla="*/ 185 w 624"/>
                <a:gd name="T61" fmla="*/ 186 h 201"/>
                <a:gd name="T62" fmla="*/ 213 w 624"/>
                <a:gd name="T63" fmla="*/ 181 h 201"/>
                <a:gd name="T64" fmla="*/ 242 w 624"/>
                <a:gd name="T65" fmla="*/ 175 h 201"/>
                <a:gd name="T66" fmla="*/ 296 w 624"/>
                <a:gd name="T67" fmla="*/ 163 h 201"/>
                <a:gd name="T68" fmla="*/ 348 w 624"/>
                <a:gd name="T69" fmla="*/ 149 h 201"/>
                <a:gd name="T70" fmla="*/ 396 w 624"/>
                <a:gd name="T71" fmla="*/ 134 h 201"/>
                <a:gd name="T72" fmla="*/ 439 w 624"/>
                <a:gd name="T73" fmla="*/ 119 h 201"/>
                <a:gd name="T74" fmla="*/ 478 w 624"/>
                <a:gd name="T75" fmla="*/ 103 h 201"/>
                <a:gd name="T76" fmla="*/ 515 w 624"/>
                <a:gd name="T77" fmla="*/ 87 h 201"/>
                <a:gd name="T78" fmla="*/ 545 w 624"/>
                <a:gd name="T79" fmla="*/ 72 h 201"/>
                <a:gd name="T80" fmla="*/ 571 w 624"/>
                <a:gd name="T81" fmla="*/ 57 h 201"/>
                <a:gd name="T82" fmla="*/ 593 w 624"/>
                <a:gd name="T83" fmla="*/ 43 h 201"/>
                <a:gd name="T84" fmla="*/ 608 w 624"/>
                <a:gd name="T85" fmla="*/ 32 h 201"/>
                <a:gd name="T86" fmla="*/ 614 w 624"/>
                <a:gd name="T87" fmla="*/ 26 h 201"/>
                <a:gd name="T88" fmla="*/ 620 w 624"/>
                <a:gd name="T89" fmla="*/ 20 h 201"/>
                <a:gd name="T90" fmla="*/ 623 w 624"/>
                <a:gd name="T91" fmla="*/ 12 h 201"/>
                <a:gd name="T92" fmla="*/ 624 w 624"/>
                <a:gd name="T93" fmla="*/ 0 h 201"/>
                <a:gd name="T94" fmla="*/ 624 w 624"/>
                <a:gd name="T95" fmla="*/ 0 h 201"/>
                <a:gd name="T96" fmla="*/ 591 w 624"/>
                <a:gd name="T97" fmla="*/ 8 h 20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4"/>
                <a:gd name="T148" fmla="*/ 0 h 201"/>
                <a:gd name="T149" fmla="*/ 624 w 624"/>
                <a:gd name="T150" fmla="*/ 201 h 20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4" h="201">
                  <a:moveTo>
                    <a:pt x="591" y="8"/>
                  </a:moveTo>
                  <a:lnTo>
                    <a:pt x="591" y="8"/>
                  </a:lnTo>
                  <a:lnTo>
                    <a:pt x="591" y="1"/>
                  </a:lnTo>
                  <a:lnTo>
                    <a:pt x="591" y="0"/>
                  </a:lnTo>
                  <a:lnTo>
                    <a:pt x="590" y="2"/>
                  </a:lnTo>
                  <a:lnTo>
                    <a:pt x="586" y="5"/>
                  </a:lnTo>
                  <a:lnTo>
                    <a:pt x="574" y="16"/>
                  </a:lnTo>
                  <a:lnTo>
                    <a:pt x="555" y="28"/>
                  </a:lnTo>
                  <a:lnTo>
                    <a:pt x="530" y="42"/>
                  </a:lnTo>
                  <a:lnTo>
                    <a:pt x="500" y="57"/>
                  </a:lnTo>
                  <a:lnTo>
                    <a:pt x="466" y="72"/>
                  </a:lnTo>
                  <a:lnTo>
                    <a:pt x="427" y="87"/>
                  </a:lnTo>
                  <a:lnTo>
                    <a:pt x="385" y="103"/>
                  </a:lnTo>
                  <a:lnTo>
                    <a:pt x="338" y="117"/>
                  </a:lnTo>
                  <a:lnTo>
                    <a:pt x="288" y="130"/>
                  </a:lnTo>
                  <a:lnTo>
                    <a:pt x="235" y="143"/>
                  </a:lnTo>
                  <a:lnTo>
                    <a:pt x="208" y="148"/>
                  </a:lnTo>
                  <a:lnTo>
                    <a:pt x="179" y="152"/>
                  </a:lnTo>
                  <a:lnTo>
                    <a:pt x="151" y="156"/>
                  </a:lnTo>
                  <a:lnTo>
                    <a:pt x="122" y="160"/>
                  </a:lnTo>
                  <a:lnTo>
                    <a:pt x="92" y="163"/>
                  </a:lnTo>
                  <a:lnTo>
                    <a:pt x="61" y="164"/>
                  </a:lnTo>
                  <a:lnTo>
                    <a:pt x="31" y="166"/>
                  </a:lnTo>
                  <a:lnTo>
                    <a:pt x="0" y="167"/>
                  </a:lnTo>
                  <a:lnTo>
                    <a:pt x="0" y="201"/>
                  </a:lnTo>
                  <a:lnTo>
                    <a:pt x="31" y="200"/>
                  </a:lnTo>
                  <a:lnTo>
                    <a:pt x="64" y="198"/>
                  </a:lnTo>
                  <a:lnTo>
                    <a:pt x="95" y="197"/>
                  </a:lnTo>
                  <a:lnTo>
                    <a:pt x="125" y="194"/>
                  </a:lnTo>
                  <a:lnTo>
                    <a:pt x="155" y="190"/>
                  </a:lnTo>
                  <a:lnTo>
                    <a:pt x="185" y="186"/>
                  </a:lnTo>
                  <a:lnTo>
                    <a:pt x="213" y="181"/>
                  </a:lnTo>
                  <a:lnTo>
                    <a:pt x="242" y="175"/>
                  </a:lnTo>
                  <a:lnTo>
                    <a:pt x="296" y="163"/>
                  </a:lnTo>
                  <a:lnTo>
                    <a:pt x="348" y="149"/>
                  </a:lnTo>
                  <a:lnTo>
                    <a:pt x="396" y="134"/>
                  </a:lnTo>
                  <a:lnTo>
                    <a:pt x="439" y="119"/>
                  </a:lnTo>
                  <a:lnTo>
                    <a:pt x="478" y="103"/>
                  </a:lnTo>
                  <a:lnTo>
                    <a:pt x="515" y="87"/>
                  </a:lnTo>
                  <a:lnTo>
                    <a:pt x="545" y="72"/>
                  </a:lnTo>
                  <a:lnTo>
                    <a:pt x="571" y="57"/>
                  </a:lnTo>
                  <a:lnTo>
                    <a:pt x="593" y="43"/>
                  </a:lnTo>
                  <a:lnTo>
                    <a:pt x="608" y="32"/>
                  </a:lnTo>
                  <a:lnTo>
                    <a:pt x="614" y="26"/>
                  </a:lnTo>
                  <a:lnTo>
                    <a:pt x="620" y="20"/>
                  </a:lnTo>
                  <a:lnTo>
                    <a:pt x="623" y="12"/>
                  </a:lnTo>
                  <a:lnTo>
                    <a:pt x="624" y="0"/>
                  </a:lnTo>
                  <a:lnTo>
                    <a:pt x="591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5" name="Freeform 65">
              <a:extLst>
                <a:ext uri="{FF2B5EF4-FFF2-40B4-BE49-F238E27FC236}">
                  <a16:creationId xmlns="" xmlns:a16="http://schemas.microsoft.com/office/drawing/2014/main" id="{9740679F-1575-4F4D-B541-2C37B3431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" y="10866"/>
              <a:ext cx="112" cy="298"/>
            </a:xfrm>
            <a:custGeom>
              <a:avLst/>
              <a:gdLst>
                <a:gd name="T0" fmla="*/ 0 w 112"/>
                <a:gd name="T1" fmla="*/ 6 h 298"/>
                <a:gd name="T2" fmla="*/ 0 w 112"/>
                <a:gd name="T3" fmla="*/ 8 h 298"/>
                <a:gd name="T4" fmla="*/ 5 w 112"/>
                <a:gd name="T5" fmla="*/ 21 h 298"/>
                <a:gd name="T6" fmla="*/ 13 w 112"/>
                <a:gd name="T7" fmla="*/ 50 h 298"/>
                <a:gd name="T8" fmla="*/ 24 w 112"/>
                <a:gd name="T9" fmla="*/ 94 h 298"/>
                <a:gd name="T10" fmla="*/ 37 w 112"/>
                <a:gd name="T11" fmla="*/ 144 h 298"/>
                <a:gd name="T12" fmla="*/ 51 w 112"/>
                <a:gd name="T13" fmla="*/ 196 h 298"/>
                <a:gd name="T14" fmla="*/ 63 w 112"/>
                <a:gd name="T15" fmla="*/ 242 h 298"/>
                <a:gd name="T16" fmla="*/ 74 w 112"/>
                <a:gd name="T17" fmla="*/ 279 h 298"/>
                <a:gd name="T18" fmla="*/ 79 w 112"/>
                <a:gd name="T19" fmla="*/ 298 h 298"/>
                <a:gd name="T20" fmla="*/ 112 w 112"/>
                <a:gd name="T21" fmla="*/ 290 h 298"/>
                <a:gd name="T22" fmla="*/ 107 w 112"/>
                <a:gd name="T23" fmla="*/ 269 h 298"/>
                <a:gd name="T24" fmla="*/ 97 w 112"/>
                <a:gd name="T25" fmla="*/ 234 h 298"/>
                <a:gd name="T26" fmla="*/ 83 w 112"/>
                <a:gd name="T27" fmla="*/ 186 h 298"/>
                <a:gd name="T28" fmla="*/ 70 w 112"/>
                <a:gd name="T29" fmla="*/ 135 h 298"/>
                <a:gd name="T30" fmla="*/ 56 w 112"/>
                <a:gd name="T31" fmla="*/ 84 h 298"/>
                <a:gd name="T32" fmla="*/ 45 w 112"/>
                <a:gd name="T33" fmla="*/ 42 h 298"/>
                <a:gd name="T34" fmla="*/ 37 w 112"/>
                <a:gd name="T35" fmla="*/ 11 h 298"/>
                <a:gd name="T36" fmla="*/ 34 w 112"/>
                <a:gd name="T37" fmla="*/ 0 h 298"/>
                <a:gd name="T38" fmla="*/ 34 w 112"/>
                <a:gd name="T39" fmla="*/ 3 h 298"/>
                <a:gd name="T40" fmla="*/ 0 w 112"/>
                <a:gd name="T41" fmla="*/ 6 h 2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2"/>
                <a:gd name="T64" fmla="*/ 0 h 298"/>
                <a:gd name="T65" fmla="*/ 112 w 112"/>
                <a:gd name="T66" fmla="*/ 298 h 2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2" h="298">
                  <a:moveTo>
                    <a:pt x="0" y="6"/>
                  </a:moveTo>
                  <a:lnTo>
                    <a:pt x="0" y="8"/>
                  </a:lnTo>
                  <a:lnTo>
                    <a:pt x="5" y="21"/>
                  </a:lnTo>
                  <a:lnTo>
                    <a:pt x="13" y="50"/>
                  </a:lnTo>
                  <a:lnTo>
                    <a:pt x="24" y="94"/>
                  </a:lnTo>
                  <a:lnTo>
                    <a:pt x="37" y="144"/>
                  </a:lnTo>
                  <a:lnTo>
                    <a:pt x="51" y="196"/>
                  </a:lnTo>
                  <a:lnTo>
                    <a:pt x="63" y="242"/>
                  </a:lnTo>
                  <a:lnTo>
                    <a:pt x="74" y="279"/>
                  </a:lnTo>
                  <a:lnTo>
                    <a:pt x="79" y="298"/>
                  </a:lnTo>
                  <a:lnTo>
                    <a:pt x="112" y="290"/>
                  </a:lnTo>
                  <a:lnTo>
                    <a:pt x="107" y="269"/>
                  </a:lnTo>
                  <a:lnTo>
                    <a:pt x="97" y="234"/>
                  </a:lnTo>
                  <a:lnTo>
                    <a:pt x="83" y="186"/>
                  </a:lnTo>
                  <a:lnTo>
                    <a:pt x="70" y="135"/>
                  </a:lnTo>
                  <a:lnTo>
                    <a:pt x="56" y="84"/>
                  </a:lnTo>
                  <a:lnTo>
                    <a:pt x="45" y="42"/>
                  </a:lnTo>
                  <a:lnTo>
                    <a:pt x="37" y="11"/>
                  </a:lnTo>
                  <a:lnTo>
                    <a:pt x="34" y="0"/>
                  </a:lnTo>
                  <a:lnTo>
                    <a:pt x="34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6" name="Freeform 66">
              <a:extLst>
                <a:ext uri="{FF2B5EF4-FFF2-40B4-BE49-F238E27FC236}">
                  <a16:creationId xmlns="" xmlns:a16="http://schemas.microsoft.com/office/drawing/2014/main" id="{48825766-EE56-474F-9110-30D20F17D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" y="10734"/>
              <a:ext cx="44" cy="138"/>
            </a:xfrm>
            <a:custGeom>
              <a:avLst/>
              <a:gdLst>
                <a:gd name="T0" fmla="*/ 0 w 44"/>
                <a:gd name="T1" fmla="*/ 4 h 138"/>
                <a:gd name="T2" fmla="*/ 0 w 44"/>
                <a:gd name="T3" fmla="*/ 4 h 138"/>
                <a:gd name="T4" fmla="*/ 4 w 44"/>
                <a:gd name="T5" fmla="*/ 41 h 138"/>
                <a:gd name="T6" fmla="*/ 6 w 44"/>
                <a:gd name="T7" fmla="*/ 85 h 138"/>
                <a:gd name="T8" fmla="*/ 9 w 44"/>
                <a:gd name="T9" fmla="*/ 123 h 138"/>
                <a:gd name="T10" fmla="*/ 10 w 44"/>
                <a:gd name="T11" fmla="*/ 138 h 138"/>
                <a:gd name="T12" fmla="*/ 44 w 44"/>
                <a:gd name="T13" fmla="*/ 135 h 138"/>
                <a:gd name="T14" fmla="*/ 43 w 44"/>
                <a:gd name="T15" fmla="*/ 120 h 138"/>
                <a:gd name="T16" fmla="*/ 40 w 44"/>
                <a:gd name="T17" fmla="*/ 83 h 138"/>
                <a:gd name="T18" fmla="*/ 36 w 44"/>
                <a:gd name="T19" fmla="*/ 38 h 138"/>
                <a:gd name="T20" fmla="*/ 34 w 44"/>
                <a:gd name="T21" fmla="*/ 0 h 138"/>
                <a:gd name="T22" fmla="*/ 34 w 44"/>
                <a:gd name="T23" fmla="*/ 0 h 138"/>
                <a:gd name="T24" fmla="*/ 0 w 44"/>
                <a:gd name="T25" fmla="*/ 4 h 1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138"/>
                <a:gd name="T41" fmla="*/ 44 w 44"/>
                <a:gd name="T42" fmla="*/ 138 h 1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138">
                  <a:moveTo>
                    <a:pt x="0" y="4"/>
                  </a:moveTo>
                  <a:lnTo>
                    <a:pt x="0" y="4"/>
                  </a:lnTo>
                  <a:lnTo>
                    <a:pt x="4" y="41"/>
                  </a:lnTo>
                  <a:lnTo>
                    <a:pt x="6" y="85"/>
                  </a:lnTo>
                  <a:lnTo>
                    <a:pt x="9" y="123"/>
                  </a:lnTo>
                  <a:lnTo>
                    <a:pt x="10" y="138"/>
                  </a:lnTo>
                  <a:lnTo>
                    <a:pt x="44" y="135"/>
                  </a:lnTo>
                  <a:lnTo>
                    <a:pt x="43" y="120"/>
                  </a:lnTo>
                  <a:lnTo>
                    <a:pt x="40" y="83"/>
                  </a:lnTo>
                  <a:lnTo>
                    <a:pt x="36" y="38"/>
                  </a:lnTo>
                  <a:lnTo>
                    <a:pt x="3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7" name="Freeform 67">
              <a:extLst>
                <a:ext uri="{FF2B5EF4-FFF2-40B4-BE49-F238E27FC236}">
                  <a16:creationId xmlns="" xmlns:a16="http://schemas.microsoft.com/office/drawing/2014/main" id="{52D3204A-B058-4D96-B2AF-60468EB83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5" y="10219"/>
              <a:ext cx="543" cy="519"/>
            </a:xfrm>
            <a:custGeom>
              <a:avLst/>
              <a:gdLst>
                <a:gd name="T0" fmla="*/ 0 w 543"/>
                <a:gd name="T1" fmla="*/ 34 h 519"/>
                <a:gd name="T2" fmla="*/ 0 w 543"/>
                <a:gd name="T3" fmla="*/ 34 h 519"/>
                <a:gd name="T4" fmla="*/ 23 w 543"/>
                <a:gd name="T5" fmla="*/ 34 h 519"/>
                <a:gd name="T6" fmla="*/ 46 w 543"/>
                <a:gd name="T7" fmla="*/ 34 h 519"/>
                <a:gd name="T8" fmla="*/ 68 w 543"/>
                <a:gd name="T9" fmla="*/ 37 h 519"/>
                <a:gd name="T10" fmla="*/ 88 w 543"/>
                <a:gd name="T11" fmla="*/ 38 h 519"/>
                <a:gd name="T12" fmla="*/ 129 w 543"/>
                <a:gd name="T13" fmla="*/ 45 h 519"/>
                <a:gd name="T14" fmla="*/ 167 w 543"/>
                <a:gd name="T15" fmla="*/ 53 h 519"/>
                <a:gd name="T16" fmla="*/ 201 w 543"/>
                <a:gd name="T17" fmla="*/ 64 h 519"/>
                <a:gd name="T18" fmla="*/ 234 w 543"/>
                <a:gd name="T19" fmla="*/ 75 h 519"/>
                <a:gd name="T20" fmla="*/ 264 w 543"/>
                <a:gd name="T21" fmla="*/ 90 h 519"/>
                <a:gd name="T22" fmla="*/ 291 w 543"/>
                <a:gd name="T23" fmla="*/ 105 h 519"/>
                <a:gd name="T24" fmla="*/ 317 w 543"/>
                <a:gd name="T25" fmla="*/ 121 h 519"/>
                <a:gd name="T26" fmla="*/ 340 w 543"/>
                <a:gd name="T27" fmla="*/ 139 h 519"/>
                <a:gd name="T28" fmla="*/ 362 w 543"/>
                <a:gd name="T29" fmla="*/ 158 h 519"/>
                <a:gd name="T30" fmla="*/ 381 w 543"/>
                <a:gd name="T31" fmla="*/ 178 h 519"/>
                <a:gd name="T32" fmla="*/ 398 w 543"/>
                <a:gd name="T33" fmla="*/ 198 h 519"/>
                <a:gd name="T34" fmla="*/ 415 w 543"/>
                <a:gd name="T35" fmla="*/ 219 h 519"/>
                <a:gd name="T36" fmla="*/ 428 w 543"/>
                <a:gd name="T37" fmla="*/ 240 h 519"/>
                <a:gd name="T38" fmla="*/ 441 w 543"/>
                <a:gd name="T39" fmla="*/ 262 h 519"/>
                <a:gd name="T40" fmla="*/ 453 w 543"/>
                <a:gd name="T41" fmla="*/ 284 h 519"/>
                <a:gd name="T42" fmla="*/ 462 w 543"/>
                <a:gd name="T43" fmla="*/ 307 h 519"/>
                <a:gd name="T44" fmla="*/ 471 w 543"/>
                <a:gd name="T45" fmla="*/ 329 h 519"/>
                <a:gd name="T46" fmla="*/ 479 w 543"/>
                <a:gd name="T47" fmla="*/ 349 h 519"/>
                <a:gd name="T48" fmla="*/ 485 w 543"/>
                <a:gd name="T49" fmla="*/ 371 h 519"/>
                <a:gd name="T50" fmla="*/ 491 w 543"/>
                <a:gd name="T51" fmla="*/ 390 h 519"/>
                <a:gd name="T52" fmla="*/ 495 w 543"/>
                <a:gd name="T53" fmla="*/ 410 h 519"/>
                <a:gd name="T54" fmla="*/ 499 w 543"/>
                <a:gd name="T55" fmla="*/ 428 h 519"/>
                <a:gd name="T56" fmla="*/ 507 w 543"/>
                <a:gd name="T57" fmla="*/ 488 h 519"/>
                <a:gd name="T58" fmla="*/ 509 w 543"/>
                <a:gd name="T59" fmla="*/ 519 h 519"/>
                <a:gd name="T60" fmla="*/ 543 w 543"/>
                <a:gd name="T61" fmla="*/ 515 h 519"/>
                <a:gd name="T62" fmla="*/ 540 w 543"/>
                <a:gd name="T63" fmla="*/ 484 h 519"/>
                <a:gd name="T64" fmla="*/ 532 w 543"/>
                <a:gd name="T65" fmla="*/ 423 h 519"/>
                <a:gd name="T66" fmla="*/ 528 w 543"/>
                <a:gd name="T67" fmla="*/ 402 h 519"/>
                <a:gd name="T68" fmla="*/ 524 w 543"/>
                <a:gd name="T69" fmla="*/ 382 h 519"/>
                <a:gd name="T70" fmla="*/ 518 w 543"/>
                <a:gd name="T71" fmla="*/ 362 h 519"/>
                <a:gd name="T72" fmla="*/ 511 w 543"/>
                <a:gd name="T73" fmla="*/ 338 h 519"/>
                <a:gd name="T74" fmla="*/ 503 w 543"/>
                <a:gd name="T75" fmla="*/ 317 h 519"/>
                <a:gd name="T76" fmla="*/ 494 w 543"/>
                <a:gd name="T77" fmla="*/ 294 h 519"/>
                <a:gd name="T78" fmla="*/ 483 w 543"/>
                <a:gd name="T79" fmla="*/ 270 h 519"/>
                <a:gd name="T80" fmla="*/ 471 w 543"/>
                <a:gd name="T81" fmla="*/ 246 h 519"/>
                <a:gd name="T82" fmla="*/ 457 w 543"/>
                <a:gd name="T83" fmla="*/ 223 h 519"/>
                <a:gd name="T84" fmla="*/ 442 w 543"/>
                <a:gd name="T85" fmla="*/ 200 h 519"/>
                <a:gd name="T86" fmla="*/ 424 w 543"/>
                <a:gd name="T87" fmla="*/ 177 h 519"/>
                <a:gd name="T88" fmla="*/ 405 w 543"/>
                <a:gd name="T89" fmla="*/ 155 h 519"/>
                <a:gd name="T90" fmla="*/ 385 w 543"/>
                <a:gd name="T91" fmla="*/ 133 h 519"/>
                <a:gd name="T92" fmla="*/ 362 w 543"/>
                <a:gd name="T93" fmla="*/ 113 h 519"/>
                <a:gd name="T94" fmla="*/ 336 w 543"/>
                <a:gd name="T95" fmla="*/ 94 h 519"/>
                <a:gd name="T96" fmla="*/ 309 w 543"/>
                <a:gd name="T97" fmla="*/ 76 h 519"/>
                <a:gd name="T98" fmla="*/ 279 w 543"/>
                <a:gd name="T99" fmla="*/ 58 h 519"/>
                <a:gd name="T100" fmla="*/ 248 w 543"/>
                <a:gd name="T101" fmla="*/ 43 h 519"/>
                <a:gd name="T102" fmla="*/ 212 w 543"/>
                <a:gd name="T103" fmla="*/ 31 h 519"/>
                <a:gd name="T104" fmla="*/ 175 w 543"/>
                <a:gd name="T105" fmla="*/ 20 h 519"/>
                <a:gd name="T106" fmla="*/ 136 w 543"/>
                <a:gd name="T107" fmla="*/ 11 h 519"/>
                <a:gd name="T108" fmla="*/ 93 w 543"/>
                <a:gd name="T109" fmla="*/ 5 h 519"/>
                <a:gd name="T110" fmla="*/ 71 w 543"/>
                <a:gd name="T111" fmla="*/ 3 h 519"/>
                <a:gd name="T112" fmla="*/ 48 w 543"/>
                <a:gd name="T113" fmla="*/ 1 h 519"/>
                <a:gd name="T114" fmla="*/ 25 w 543"/>
                <a:gd name="T115" fmla="*/ 0 h 519"/>
                <a:gd name="T116" fmla="*/ 0 w 543"/>
                <a:gd name="T117" fmla="*/ 0 h 519"/>
                <a:gd name="T118" fmla="*/ 0 w 543"/>
                <a:gd name="T119" fmla="*/ 0 h 519"/>
                <a:gd name="T120" fmla="*/ 0 w 543"/>
                <a:gd name="T121" fmla="*/ 34 h 5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3"/>
                <a:gd name="T184" fmla="*/ 0 h 519"/>
                <a:gd name="T185" fmla="*/ 543 w 543"/>
                <a:gd name="T186" fmla="*/ 519 h 5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3" h="519">
                  <a:moveTo>
                    <a:pt x="0" y="34"/>
                  </a:moveTo>
                  <a:lnTo>
                    <a:pt x="0" y="34"/>
                  </a:lnTo>
                  <a:lnTo>
                    <a:pt x="23" y="34"/>
                  </a:lnTo>
                  <a:lnTo>
                    <a:pt x="46" y="34"/>
                  </a:lnTo>
                  <a:lnTo>
                    <a:pt x="68" y="37"/>
                  </a:lnTo>
                  <a:lnTo>
                    <a:pt x="88" y="38"/>
                  </a:lnTo>
                  <a:lnTo>
                    <a:pt x="129" y="45"/>
                  </a:lnTo>
                  <a:lnTo>
                    <a:pt x="167" y="53"/>
                  </a:lnTo>
                  <a:lnTo>
                    <a:pt x="201" y="64"/>
                  </a:lnTo>
                  <a:lnTo>
                    <a:pt x="234" y="75"/>
                  </a:lnTo>
                  <a:lnTo>
                    <a:pt x="264" y="90"/>
                  </a:lnTo>
                  <a:lnTo>
                    <a:pt x="291" y="105"/>
                  </a:lnTo>
                  <a:lnTo>
                    <a:pt x="317" y="121"/>
                  </a:lnTo>
                  <a:lnTo>
                    <a:pt x="340" y="139"/>
                  </a:lnTo>
                  <a:lnTo>
                    <a:pt x="362" y="158"/>
                  </a:lnTo>
                  <a:lnTo>
                    <a:pt x="381" y="178"/>
                  </a:lnTo>
                  <a:lnTo>
                    <a:pt x="398" y="198"/>
                  </a:lnTo>
                  <a:lnTo>
                    <a:pt x="415" y="219"/>
                  </a:lnTo>
                  <a:lnTo>
                    <a:pt x="428" y="240"/>
                  </a:lnTo>
                  <a:lnTo>
                    <a:pt x="441" y="262"/>
                  </a:lnTo>
                  <a:lnTo>
                    <a:pt x="453" y="284"/>
                  </a:lnTo>
                  <a:lnTo>
                    <a:pt x="462" y="307"/>
                  </a:lnTo>
                  <a:lnTo>
                    <a:pt x="471" y="329"/>
                  </a:lnTo>
                  <a:lnTo>
                    <a:pt x="479" y="349"/>
                  </a:lnTo>
                  <a:lnTo>
                    <a:pt x="485" y="371"/>
                  </a:lnTo>
                  <a:lnTo>
                    <a:pt x="491" y="390"/>
                  </a:lnTo>
                  <a:lnTo>
                    <a:pt x="495" y="410"/>
                  </a:lnTo>
                  <a:lnTo>
                    <a:pt x="499" y="428"/>
                  </a:lnTo>
                  <a:lnTo>
                    <a:pt x="507" y="488"/>
                  </a:lnTo>
                  <a:lnTo>
                    <a:pt x="509" y="519"/>
                  </a:lnTo>
                  <a:lnTo>
                    <a:pt x="543" y="515"/>
                  </a:lnTo>
                  <a:lnTo>
                    <a:pt x="540" y="484"/>
                  </a:lnTo>
                  <a:lnTo>
                    <a:pt x="532" y="423"/>
                  </a:lnTo>
                  <a:lnTo>
                    <a:pt x="528" y="402"/>
                  </a:lnTo>
                  <a:lnTo>
                    <a:pt x="524" y="382"/>
                  </a:lnTo>
                  <a:lnTo>
                    <a:pt x="518" y="362"/>
                  </a:lnTo>
                  <a:lnTo>
                    <a:pt x="511" y="338"/>
                  </a:lnTo>
                  <a:lnTo>
                    <a:pt x="503" y="317"/>
                  </a:lnTo>
                  <a:lnTo>
                    <a:pt x="494" y="294"/>
                  </a:lnTo>
                  <a:lnTo>
                    <a:pt x="483" y="270"/>
                  </a:lnTo>
                  <a:lnTo>
                    <a:pt x="471" y="246"/>
                  </a:lnTo>
                  <a:lnTo>
                    <a:pt x="457" y="223"/>
                  </a:lnTo>
                  <a:lnTo>
                    <a:pt x="442" y="200"/>
                  </a:lnTo>
                  <a:lnTo>
                    <a:pt x="424" y="177"/>
                  </a:lnTo>
                  <a:lnTo>
                    <a:pt x="405" y="155"/>
                  </a:lnTo>
                  <a:lnTo>
                    <a:pt x="385" y="133"/>
                  </a:lnTo>
                  <a:lnTo>
                    <a:pt x="362" y="113"/>
                  </a:lnTo>
                  <a:lnTo>
                    <a:pt x="336" y="94"/>
                  </a:lnTo>
                  <a:lnTo>
                    <a:pt x="309" y="76"/>
                  </a:lnTo>
                  <a:lnTo>
                    <a:pt x="279" y="58"/>
                  </a:lnTo>
                  <a:lnTo>
                    <a:pt x="248" y="43"/>
                  </a:lnTo>
                  <a:lnTo>
                    <a:pt x="212" y="31"/>
                  </a:lnTo>
                  <a:lnTo>
                    <a:pt x="175" y="20"/>
                  </a:lnTo>
                  <a:lnTo>
                    <a:pt x="136" y="11"/>
                  </a:lnTo>
                  <a:lnTo>
                    <a:pt x="93" y="5"/>
                  </a:lnTo>
                  <a:lnTo>
                    <a:pt x="71" y="3"/>
                  </a:lnTo>
                  <a:lnTo>
                    <a:pt x="48" y="1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8" name="Freeform 68">
              <a:extLst>
                <a:ext uri="{FF2B5EF4-FFF2-40B4-BE49-F238E27FC236}">
                  <a16:creationId xmlns="" xmlns:a16="http://schemas.microsoft.com/office/drawing/2014/main" id="{3A74EF9A-75A9-41EC-ACB5-E4686B568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0" y="10219"/>
              <a:ext cx="575" cy="526"/>
            </a:xfrm>
            <a:custGeom>
              <a:avLst/>
              <a:gdLst>
                <a:gd name="T0" fmla="*/ 34 w 575"/>
                <a:gd name="T1" fmla="*/ 526 h 526"/>
                <a:gd name="T2" fmla="*/ 48 w 575"/>
                <a:gd name="T3" fmla="*/ 449 h 526"/>
                <a:gd name="T4" fmla="*/ 72 w 575"/>
                <a:gd name="T5" fmla="*/ 370 h 526"/>
                <a:gd name="T6" fmla="*/ 91 w 575"/>
                <a:gd name="T7" fmla="*/ 325 h 526"/>
                <a:gd name="T8" fmla="*/ 116 w 575"/>
                <a:gd name="T9" fmla="*/ 279 h 526"/>
                <a:gd name="T10" fmla="*/ 147 w 575"/>
                <a:gd name="T11" fmla="*/ 232 h 526"/>
                <a:gd name="T12" fmla="*/ 182 w 575"/>
                <a:gd name="T13" fmla="*/ 189 h 526"/>
                <a:gd name="T14" fmla="*/ 227 w 575"/>
                <a:gd name="T15" fmla="*/ 147 h 526"/>
                <a:gd name="T16" fmla="*/ 277 w 575"/>
                <a:gd name="T17" fmla="*/ 110 h 526"/>
                <a:gd name="T18" fmla="*/ 337 w 575"/>
                <a:gd name="T19" fmla="*/ 79 h 526"/>
                <a:gd name="T20" fmla="*/ 371 w 575"/>
                <a:gd name="T21" fmla="*/ 65 h 526"/>
                <a:gd name="T22" fmla="*/ 407 w 575"/>
                <a:gd name="T23" fmla="*/ 54 h 526"/>
                <a:gd name="T24" fmla="*/ 445 w 575"/>
                <a:gd name="T25" fmla="*/ 46 h 526"/>
                <a:gd name="T26" fmla="*/ 485 w 575"/>
                <a:gd name="T27" fmla="*/ 39 h 526"/>
                <a:gd name="T28" fmla="*/ 529 w 575"/>
                <a:gd name="T29" fmla="*/ 35 h 526"/>
                <a:gd name="T30" fmla="*/ 575 w 575"/>
                <a:gd name="T31" fmla="*/ 34 h 526"/>
                <a:gd name="T32" fmla="*/ 551 w 575"/>
                <a:gd name="T33" fmla="*/ 0 h 526"/>
                <a:gd name="T34" fmla="*/ 503 w 575"/>
                <a:gd name="T35" fmla="*/ 3 h 526"/>
                <a:gd name="T36" fmla="*/ 460 w 575"/>
                <a:gd name="T37" fmla="*/ 8 h 526"/>
                <a:gd name="T38" fmla="*/ 417 w 575"/>
                <a:gd name="T39" fmla="*/ 16 h 526"/>
                <a:gd name="T40" fmla="*/ 378 w 575"/>
                <a:gd name="T41" fmla="*/ 27 h 526"/>
                <a:gd name="T42" fmla="*/ 341 w 575"/>
                <a:gd name="T43" fmla="*/ 41 h 526"/>
                <a:gd name="T44" fmla="*/ 291 w 575"/>
                <a:gd name="T45" fmla="*/ 64 h 526"/>
                <a:gd name="T46" fmla="*/ 231 w 575"/>
                <a:gd name="T47" fmla="*/ 100 h 526"/>
                <a:gd name="T48" fmla="*/ 181 w 575"/>
                <a:gd name="T49" fmla="*/ 143 h 526"/>
                <a:gd name="T50" fmla="*/ 137 w 575"/>
                <a:gd name="T51" fmla="*/ 189 h 526"/>
                <a:gd name="T52" fmla="*/ 102 w 575"/>
                <a:gd name="T53" fmla="*/ 238 h 526"/>
                <a:gd name="T54" fmla="*/ 73 w 575"/>
                <a:gd name="T55" fmla="*/ 287 h 526"/>
                <a:gd name="T56" fmla="*/ 50 w 575"/>
                <a:gd name="T57" fmla="*/ 334 h 526"/>
                <a:gd name="T58" fmla="*/ 26 w 575"/>
                <a:gd name="T59" fmla="*/ 401 h 526"/>
                <a:gd name="T60" fmla="*/ 3 w 575"/>
                <a:gd name="T61" fmla="*/ 500 h 526"/>
                <a:gd name="T62" fmla="*/ 0 w 575"/>
                <a:gd name="T63" fmla="*/ 526 h 5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5"/>
                <a:gd name="T97" fmla="*/ 0 h 526"/>
                <a:gd name="T98" fmla="*/ 575 w 575"/>
                <a:gd name="T99" fmla="*/ 526 h 52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5" h="526">
                  <a:moveTo>
                    <a:pt x="34" y="523"/>
                  </a:moveTo>
                  <a:lnTo>
                    <a:pt x="34" y="526"/>
                  </a:lnTo>
                  <a:lnTo>
                    <a:pt x="37" y="506"/>
                  </a:lnTo>
                  <a:lnTo>
                    <a:pt x="48" y="449"/>
                  </a:lnTo>
                  <a:lnTo>
                    <a:pt x="58" y="412"/>
                  </a:lnTo>
                  <a:lnTo>
                    <a:pt x="72" y="370"/>
                  </a:lnTo>
                  <a:lnTo>
                    <a:pt x="82" y="348"/>
                  </a:lnTo>
                  <a:lnTo>
                    <a:pt x="91" y="325"/>
                  </a:lnTo>
                  <a:lnTo>
                    <a:pt x="103" y="302"/>
                  </a:lnTo>
                  <a:lnTo>
                    <a:pt x="116" y="279"/>
                  </a:lnTo>
                  <a:lnTo>
                    <a:pt x="130" y="255"/>
                  </a:lnTo>
                  <a:lnTo>
                    <a:pt x="147" y="232"/>
                  </a:lnTo>
                  <a:lnTo>
                    <a:pt x="163" y="211"/>
                  </a:lnTo>
                  <a:lnTo>
                    <a:pt x="182" y="189"/>
                  </a:lnTo>
                  <a:lnTo>
                    <a:pt x="204" y="167"/>
                  </a:lnTo>
                  <a:lnTo>
                    <a:pt x="227" y="147"/>
                  </a:lnTo>
                  <a:lnTo>
                    <a:pt x="252" y="128"/>
                  </a:lnTo>
                  <a:lnTo>
                    <a:pt x="277" y="110"/>
                  </a:lnTo>
                  <a:lnTo>
                    <a:pt x="306" y="94"/>
                  </a:lnTo>
                  <a:lnTo>
                    <a:pt x="337" y="79"/>
                  </a:lnTo>
                  <a:lnTo>
                    <a:pt x="353" y="72"/>
                  </a:lnTo>
                  <a:lnTo>
                    <a:pt x="371" y="65"/>
                  </a:lnTo>
                  <a:lnTo>
                    <a:pt x="389" y="60"/>
                  </a:lnTo>
                  <a:lnTo>
                    <a:pt x="407" y="54"/>
                  </a:lnTo>
                  <a:lnTo>
                    <a:pt x="426" y="50"/>
                  </a:lnTo>
                  <a:lnTo>
                    <a:pt x="445" y="46"/>
                  </a:lnTo>
                  <a:lnTo>
                    <a:pt x="465" y="42"/>
                  </a:lnTo>
                  <a:lnTo>
                    <a:pt x="485" y="39"/>
                  </a:lnTo>
                  <a:lnTo>
                    <a:pt x="506" y="37"/>
                  </a:lnTo>
                  <a:lnTo>
                    <a:pt x="529" y="35"/>
                  </a:lnTo>
                  <a:lnTo>
                    <a:pt x="551" y="34"/>
                  </a:lnTo>
                  <a:lnTo>
                    <a:pt x="575" y="34"/>
                  </a:lnTo>
                  <a:lnTo>
                    <a:pt x="575" y="0"/>
                  </a:lnTo>
                  <a:lnTo>
                    <a:pt x="551" y="0"/>
                  </a:lnTo>
                  <a:lnTo>
                    <a:pt x="526" y="1"/>
                  </a:lnTo>
                  <a:lnTo>
                    <a:pt x="503" y="3"/>
                  </a:lnTo>
                  <a:lnTo>
                    <a:pt x="481" y="5"/>
                  </a:lnTo>
                  <a:lnTo>
                    <a:pt x="460" y="8"/>
                  </a:lnTo>
                  <a:lnTo>
                    <a:pt x="438" y="12"/>
                  </a:lnTo>
                  <a:lnTo>
                    <a:pt x="417" y="16"/>
                  </a:lnTo>
                  <a:lnTo>
                    <a:pt x="397" y="22"/>
                  </a:lnTo>
                  <a:lnTo>
                    <a:pt x="378" y="27"/>
                  </a:lnTo>
                  <a:lnTo>
                    <a:pt x="359" y="34"/>
                  </a:lnTo>
                  <a:lnTo>
                    <a:pt x="341" y="41"/>
                  </a:lnTo>
                  <a:lnTo>
                    <a:pt x="324" y="47"/>
                  </a:lnTo>
                  <a:lnTo>
                    <a:pt x="291" y="64"/>
                  </a:lnTo>
                  <a:lnTo>
                    <a:pt x="260" y="81"/>
                  </a:lnTo>
                  <a:lnTo>
                    <a:pt x="231" y="100"/>
                  </a:lnTo>
                  <a:lnTo>
                    <a:pt x="205" y="121"/>
                  </a:lnTo>
                  <a:lnTo>
                    <a:pt x="181" y="143"/>
                  </a:lnTo>
                  <a:lnTo>
                    <a:pt x="158" y="166"/>
                  </a:lnTo>
                  <a:lnTo>
                    <a:pt x="137" y="189"/>
                  </a:lnTo>
                  <a:lnTo>
                    <a:pt x="118" y="213"/>
                  </a:lnTo>
                  <a:lnTo>
                    <a:pt x="102" y="238"/>
                  </a:lnTo>
                  <a:lnTo>
                    <a:pt x="87" y="262"/>
                  </a:lnTo>
                  <a:lnTo>
                    <a:pt x="73" y="287"/>
                  </a:lnTo>
                  <a:lnTo>
                    <a:pt x="61" y="310"/>
                  </a:lnTo>
                  <a:lnTo>
                    <a:pt x="50" y="334"/>
                  </a:lnTo>
                  <a:lnTo>
                    <a:pt x="41" y="357"/>
                  </a:lnTo>
                  <a:lnTo>
                    <a:pt x="26" y="401"/>
                  </a:lnTo>
                  <a:lnTo>
                    <a:pt x="15" y="442"/>
                  </a:lnTo>
                  <a:lnTo>
                    <a:pt x="3" y="500"/>
                  </a:lnTo>
                  <a:lnTo>
                    <a:pt x="0" y="523"/>
                  </a:lnTo>
                  <a:lnTo>
                    <a:pt x="0" y="526"/>
                  </a:lnTo>
                  <a:lnTo>
                    <a:pt x="34" y="52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29" name="Freeform 69">
              <a:extLst>
                <a:ext uri="{FF2B5EF4-FFF2-40B4-BE49-F238E27FC236}">
                  <a16:creationId xmlns="" xmlns:a16="http://schemas.microsoft.com/office/drawing/2014/main" id="{AD9F6B33-767A-4587-B019-557DED2E4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0" y="10742"/>
              <a:ext cx="55" cy="212"/>
            </a:xfrm>
            <a:custGeom>
              <a:avLst/>
              <a:gdLst>
                <a:gd name="T0" fmla="*/ 32 w 55"/>
                <a:gd name="T1" fmla="*/ 212 h 212"/>
                <a:gd name="T2" fmla="*/ 32 w 55"/>
                <a:gd name="T3" fmla="*/ 212 h 212"/>
                <a:gd name="T4" fmla="*/ 38 w 55"/>
                <a:gd name="T5" fmla="*/ 195 h 212"/>
                <a:gd name="T6" fmla="*/ 42 w 55"/>
                <a:gd name="T7" fmla="*/ 177 h 212"/>
                <a:gd name="T8" fmla="*/ 46 w 55"/>
                <a:gd name="T9" fmla="*/ 159 h 212"/>
                <a:gd name="T10" fmla="*/ 49 w 55"/>
                <a:gd name="T11" fmla="*/ 140 h 212"/>
                <a:gd name="T12" fmla="*/ 53 w 55"/>
                <a:gd name="T13" fmla="*/ 106 h 212"/>
                <a:gd name="T14" fmla="*/ 55 w 55"/>
                <a:gd name="T15" fmla="*/ 72 h 212"/>
                <a:gd name="T16" fmla="*/ 55 w 55"/>
                <a:gd name="T17" fmla="*/ 44 h 212"/>
                <a:gd name="T18" fmla="*/ 55 w 55"/>
                <a:gd name="T19" fmla="*/ 21 h 212"/>
                <a:gd name="T20" fmla="*/ 54 w 55"/>
                <a:gd name="T21" fmla="*/ 6 h 212"/>
                <a:gd name="T22" fmla="*/ 54 w 55"/>
                <a:gd name="T23" fmla="*/ 0 h 212"/>
                <a:gd name="T24" fmla="*/ 20 w 55"/>
                <a:gd name="T25" fmla="*/ 3 h 212"/>
                <a:gd name="T26" fmla="*/ 20 w 55"/>
                <a:gd name="T27" fmla="*/ 7 h 212"/>
                <a:gd name="T28" fmla="*/ 21 w 55"/>
                <a:gd name="T29" fmla="*/ 22 h 212"/>
                <a:gd name="T30" fmla="*/ 21 w 55"/>
                <a:gd name="T31" fmla="*/ 44 h 212"/>
                <a:gd name="T32" fmla="*/ 21 w 55"/>
                <a:gd name="T33" fmla="*/ 71 h 212"/>
                <a:gd name="T34" fmla="*/ 20 w 55"/>
                <a:gd name="T35" fmla="*/ 102 h 212"/>
                <a:gd name="T36" fmla="*/ 16 w 55"/>
                <a:gd name="T37" fmla="*/ 136 h 212"/>
                <a:gd name="T38" fmla="*/ 13 w 55"/>
                <a:gd name="T39" fmla="*/ 153 h 212"/>
                <a:gd name="T40" fmla="*/ 9 w 55"/>
                <a:gd name="T41" fmla="*/ 169 h 212"/>
                <a:gd name="T42" fmla="*/ 5 w 55"/>
                <a:gd name="T43" fmla="*/ 185 h 212"/>
                <a:gd name="T44" fmla="*/ 0 w 55"/>
                <a:gd name="T45" fmla="*/ 200 h 212"/>
                <a:gd name="T46" fmla="*/ 0 w 55"/>
                <a:gd name="T47" fmla="*/ 200 h 212"/>
                <a:gd name="T48" fmla="*/ 32 w 55"/>
                <a:gd name="T49" fmla="*/ 212 h 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5"/>
                <a:gd name="T76" fmla="*/ 0 h 212"/>
                <a:gd name="T77" fmla="*/ 55 w 55"/>
                <a:gd name="T78" fmla="*/ 212 h 2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5" h="212">
                  <a:moveTo>
                    <a:pt x="32" y="212"/>
                  </a:moveTo>
                  <a:lnTo>
                    <a:pt x="32" y="212"/>
                  </a:lnTo>
                  <a:lnTo>
                    <a:pt x="38" y="195"/>
                  </a:lnTo>
                  <a:lnTo>
                    <a:pt x="42" y="177"/>
                  </a:lnTo>
                  <a:lnTo>
                    <a:pt x="46" y="159"/>
                  </a:lnTo>
                  <a:lnTo>
                    <a:pt x="49" y="140"/>
                  </a:lnTo>
                  <a:lnTo>
                    <a:pt x="53" y="106"/>
                  </a:lnTo>
                  <a:lnTo>
                    <a:pt x="55" y="72"/>
                  </a:lnTo>
                  <a:lnTo>
                    <a:pt x="55" y="44"/>
                  </a:lnTo>
                  <a:lnTo>
                    <a:pt x="55" y="21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20" y="3"/>
                  </a:lnTo>
                  <a:lnTo>
                    <a:pt x="20" y="7"/>
                  </a:lnTo>
                  <a:lnTo>
                    <a:pt x="21" y="22"/>
                  </a:lnTo>
                  <a:lnTo>
                    <a:pt x="21" y="44"/>
                  </a:lnTo>
                  <a:lnTo>
                    <a:pt x="21" y="71"/>
                  </a:lnTo>
                  <a:lnTo>
                    <a:pt x="20" y="102"/>
                  </a:lnTo>
                  <a:lnTo>
                    <a:pt x="16" y="136"/>
                  </a:lnTo>
                  <a:lnTo>
                    <a:pt x="13" y="153"/>
                  </a:lnTo>
                  <a:lnTo>
                    <a:pt x="9" y="169"/>
                  </a:lnTo>
                  <a:lnTo>
                    <a:pt x="5" y="185"/>
                  </a:lnTo>
                  <a:lnTo>
                    <a:pt x="0" y="200"/>
                  </a:lnTo>
                  <a:lnTo>
                    <a:pt x="32" y="2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0" name="Freeform 70">
              <a:extLst>
                <a:ext uri="{FF2B5EF4-FFF2-40B4-BE49-F238E27FC236}">
                  <a16:creationId xmlns="" xmlns:a16="http://schemas.microsoft.com/office/drawing/2014/main" id="{12469839-C6AF-48A5-83A5-F9E4D3799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" y="10942"/>
              <a:ext cx="96" cy="204"/>
            </a:xfrm>
            <a:custGeom>
              <a:avLst/>
              <a:gdLst>
                <a:gd name="T0" fmla="*/ 28 w 96"/>
                <a:gd name="T1" fmla="*/ 204 h 204"/>
                <a:gd name="T2" fmla="*/ 32 w 96"/>
                <a:gd name="T3" fmla="*/ 197 h 204"/>
                <a:gd name="T4" fmla="*/ 38 w 96"/>
                <a:gd name="T5" fmla="*/ 181 h 204"/>
                <a:gd name="T6" fmla="*/ 53 w 96"/>
                <a:gd name="T7" fmla="*/ 136 h 204"/>
                <a:gd name="T8" fmla="*/ 73 w 96"/>
                <a:gd name="T9" fmla="*/ 76 h 204"/>
                <a:gd name="T10" fmla="*/ 96 w 96"/>
                <a:gd name="T11" fmla="*/ 12 h 204"/>
                <a:gd name="T12" fmla="*/ 64 w 96"/>
                <a:gd name="T13" fmla="*/ 0 h 204"/>
                <a:gd name="T14" fmla="*/ 40 w 96"/>
                <a:gd name="T15" fmla="*/ 66 h 204"/>
                <a:gd name="T16" fmla="*/ 20 w 96"/>
                <a:gd name="T17" fmla="*/ 125 h 204"/>
                <a:gd name="T18" fmla="*/ 5 w 96"/>
                <a:gd name="T19" fmla="*/ 170 h 204"/>
                <a:gd name="T20" fmla="*/ 0 w 96"/>
                <a:gd name="T21" fmla="*/ 188 h 204"/>
                <a:gd name="T22" fmla="*/ 4 w 96"/>
                <a:gd name="T23" fmla="*/ 181 h 204"/>
                <a:gd name="T24" fmla="*/ 28 w 96"/>
                <a:gd name="T25" fmla="*/ 204 h 2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6"/>
                <a:gd name="T40" fmla="*/ 0 h 204"/>
                <a:gd name="T41" fmla="*/ 96 w 96"/>
                <a:gd name="T42" fmla="*/ 204 h 2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6" h="204">
                  <a:moveTo>
                    <a:pt x="28" y="204"/>
                  </a:moveTo>
                  <a:lnTo>
                    <a:pt x="32" y="197"/>
                  </a:lnTo>
                  <a:lnTo>
                    <a:pt x="38" y="181"/>
                  </a:lnTo>
                  <a:lnTo>
                    <a:pt x="53" y="136"/>
                  </a:lnTo>
                  <a:lnTo>
                    <a:pt x="73" y="76"/>
                  </a:lnTo>
                  <a:lnTo>
                    <a:pt x="96" y="12"/>
                  </a:lnTo>
                  <a:lnTo>
                    <a:pt x="64" y="0"/>
                  </a:lnTo>
                  <a:lnTo>
                    <a:pt x="40" y="66"/>
                  </a:lnTo>
                  <a:lnTo>
                    <a:pt x="20" y="125"/>
                  </a:lnTo>
                  <a:lnTo>
                    <a:pt x="5" y="170"/>
                  </a:lnTo>
                  <a:lnTo>
                    <a:pt x="0" y="188"/>
                  </a:lnTo>
                  <a:lnTo>
                    <a:pt x="4" y="181"/>
                  </a:lnTo>
                  <a:lnTo>
                    <a:pt x="28" y="20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1" name="Freeform 71">
              <a:extLst>
                <a:ext uri="{FF2B5EF4-FFF2-40B4-BE49-F238E27FC236}">
                  <a16:creationId xmlns="" xmlns:a16="http://schemas.microsoft.com/office/drawing/2014/main" id="{DE5856B9-1398-4B61-B122-3E2126753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" y="11123"/>
              <a:ext cx="39" cy="67"/>
            </a:xfrm>
            <a:custGeom>
              <a:avLst/>
              <a:gdLst>
                <a:gd name="T0" fmla="*/ 34 w 39"/>
                <a:gd name="T1" fmla="*/ 35 h 67"/>
                <a:gd name="T2" fmla="*/ 34 w 39"/>
                <a:gd name="T3" fmla="*/ 35 h 67"/>
                <a:gd name="T4" fmla="*/ 32 w 39"/>
                <a:gd name="T5" fmla="*/ 34 h 67"/>
                <a:gd name="T6" fmla="*/ 32 w 39"/>
                <a:gd name="T7" fmla="*/ 34 h 67"/>
                <a:gd name="T8" fmla="*/ 32 w 39"/>
                <a:gd name="T9" fmla="*/ 34 h 67"/>
                <a:gd name="T10" fmla="*/ 34 w 39"/>
                <a:gd name="T11" fmla="*/ 37 h 67"/>
                <a:gd name="T12" fmla="*/ 34 w 39"/>
                <a:gd name="T13" fmla="*/ 35 h 67"/>
                <a:gd name="T14" fmla="*/ 34 w 39"/>
                <a:gd name="T15" fmla="*/ 34 h 67"/>
                <a:gd name="T16" fmla="*/ 38 w 39"/>
                <a:gd name="T17" fmla="*/ 26 h 67"/>
                <a:gd name="T18" fmla="*/ 39 w 39"/>
                <a:gd name="T19" fmla="*/ 23 h 67"/>
                <a:gd name="T20" fmla="*/ 15 w 39"/>
                <a:gd name="T21" fmla="*/ 0 h 67"/>
                <a:gd name="T22" fmla="*/ 9 w 39"/>
                <a:gd name="T23" fmla="*/ 8 h 67"/>
                <a:gd name="T24" fmla="*/ 3 w 39"/>
                <a:gd name="T25" fmla="*/ 21 h 67"/>
                <a:gd name="T26" fmla="*/ 0 w 39"/>
                <a:gd name="T27" fmla="*/ 33 h 67"/>
                <a:gd name="T28" fmla="*/ 0 w 39"/>
                <a:gd name="T29" fmla="*/ 44 h 67"/>
                <a:gd name="T30" fmla="*/ 4 w 39"/>
                <a:gd name="T31" fmla="*/ 52 h 67"/>
                <a:gd name="T32" fmla="*/ 8 w 39"/>
                <a:gd name="T33" fmla="*/ 57 h 67"/>
                <a:gd name="T34" fmla="*/ 13 w 39"/>
                <a:gd name="T35" fmla="*/ 63 h 67"/>
                <a:gd name="T36" fmla="*/ 20 w 39"/>
                <a:gd name="T37" fmla="*/ 67 h 67"/>
                <a:gd name="T38" fmla="*/ 20 w 39"/>
                <a:gd name="T39" fmla="*/ 67 h 67"/>
                <a:gd name="T40" fmla="*/ 34 w 39"/>
                <a:gd name="T41" fmla="*/ 35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"/>
                <a:gd name="T64" fmla="*/ 0 h 67"/>
                <a:gd name="T65" fmla="*/ 39 w 39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" h="67">
                  <a:moveTo>
                    <a:pt x="34" y="35"/>
                  </a:moveTo>
                  <a:lnTo>
                    <a:pt x="34" y="35"/>
                  </a:lnTo>
                  <a:lnTo>
                    <a:pt x="32" y="34"/>
                  </a:lnTo>
                  <a:lnTo>
                    <a:pt x="34" y="37"/>
                  </a:lnTo>
                  <a:lnTo>
                    <a:pt x="34" y="35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39" y="23"/>
                  </a:lnTo>
                  <a:lnTo>
                    <a:pt x="15" y="0"/>
                  </a:lnTo>
                  <a:lnTo>
                    <a:pt x="9" y="8"/>
                  </a:lnTo>
                  <a:lnTo>
                    <a:pt x="3" y="21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8" y="57"/>
                  </a:lnTo>
                  <a:lnTo>
                    <a:pt x="13" y="63"/>
                  </a:lnTo>
                  <a:lnTo>
                    <a:pt x="20" y="67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2" name="Freeform 72">
              <a:extLst>
                <a:ext uri="{FF2B5EF4-FFF2-40B4-BE49-F238E27FC236}">
                  <a16:creationId xmlns="" xmlns:a16="http://schemas.microsoft.com/office/drawing/2014/main" id="{67989530-317B-4E13-9744-4C90915F5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3" y="11337"/>
              <a:ext cx="34" cy="1025"/>
            </a:xfrm>
            <a:custGeom>
              <a:avLst/>
              <a:gdLst>
                <a:gd name="T0" fmla="*/ 4 w 34"/>
                <a:gd name="T1" fmla="*/ 1025 h 1025"/>
                <a:gd name="T2" fmla="*/ 34 w 34"/>
                <a:gd name="T3" fmla="*/ 1015 h 1025"/>
                <a:gd name="T4" fmla="*/ 34 w 34"/>
                <a:gd name="T5" fmla="*/ 0 h 1025"/>
                <a:gd name="T6" fmla="*/ 0 w 34"/>
                <a:gd name="T7" fmla="*/ 0 h 1025"/>
                <a:gd name="T8" fmla="*/ 0 w 34"/>
                <a:gd name="T9" fmla="*/ 1015 h 1025"/>
                <a:gd name="T10" fmla="*/ 4 w 34"/>
                <a:gd name="T11" fmla="*/ 1025 h 10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025"/>
                <a:gd name="T20" fmla="*/ 34 w 34"/>
                <a:gd name="T21" fmla="*/ 1025 h 10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025">
                  <a:moveTo>
                    <a:pt x="4" y="1025"/>
                  </a:moveTo>
                  <a:lnTo>
                    <a:pt x="34" y="1015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15"/>
                  </a:lnTo>
                  <a:lnTo>
                    <a:pt x="4" y="10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3" name="Freeform 73">
              <a:extLst>
                <a:ext uri="{FF2B5EF4-FFF2-40B4-BE49-F238E27FC236}">
                  <a16:creationId xmlns="" xmlns:a16="http://schemas.microsoft.com/office/drawing/2014/main" id="{FE8AC09B-A25A-4B7E-812B-AE853486A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7" y="12343"/>
              <a:ext cx="151" cy="190"/>
            </a:xfrm>
            <a:custGeom>
              <a:avLst/>
              <a:gdLst>
                <a:gd name="T0" fmla="*/ 143 w 151"/>
                <a:gd name="T1" fmla="*/ 190 h 190"/>
                <a:gd name="T2" fmla="*/ 144 w 151"/>
                <a:gd name="T3" fmla="*/ 169 h 190"/>
                <a:gd name="T4" fmla="*/ 27 w 151"/>
                <a:gd name="T5" fmla="*/ 0 h 190"/>
                <a:gd name="T6" fmla="*/ 0 w 151"/>
                <a:gd name="T7" fmla="*/ 19 h 190"/>
                <a:gd name="T8" fmla="*/ 116 w 151"/>
                <a:gd name="T9" fmla="*/ 189 h 190"/>
                <a:gd name="T10" fmla="*/ 143 w 151"/>
                <a:gd name="T11" fmla="*/ 190 h 190"/>
                <a:gd name="T12" fmla="*/ 143 w 151"/>
                <a:gd name="T13" fmla="*/ 190 h 190"/>
                <a:gd name="T14" fmla="*/ 151 w 151"/>
                <a:gd name="T15" fmla="*/ 179 h 190"/>
                <a:gd name="T16" fmla="*/ 144 w 151"/>
                <a:gd name="T17" fmla="*/ 169 h 190"/>
                <a:gd name="T18" fmla="*/ 143 w 151"/>
                <a:gd name="T19" fmla="*/ 190 h 1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190"/>
                <a:gd name="T32" fmla="*/ 151 w 151"/>
                <a:gd name="T33" fmla="*/ 190 h 1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190">
                  <a:moveTo>
                    <a:pt x="143" y="190"/>
                  </a:moveTo>
                  <a:lnTo>
                    <a:pt x="144" y="169"/>
                  </a:lnTo>
                  <a:lnTo>
                    <a:pt x="27" y="0"/>
                  </a:lnTo>
                  <a:lnTo>
                    <a:pt x="0" y="19"/>
                  </a:lnTo>
                  <a:lnTo>
                    <a:pt x="116" y="189"/>
                  </a:lnTo>
                  <a:lnTo>
                    <a:pt x="143" y="190"/>
                  </a:lnTo>
                  <a:lnTo>
                    <a:pt x="151" y="179"/>
                  </a:lnTo>
                  <a:lnTo>
                    <a:pt x="144" y="169"/>
                  </a:lnTo>
                  <a:lnTo>
                    <a:pt x="143" y="19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4" name="Freeform 74">
              <a:extLst>
                <a:ext uri="{FF2B5EF4-FFF2-40B4-BE49-F238E27FC236}">
                  <a16:creationId xmlns="" xmlns:a16="http://schemas.microsoft.com/office/drawing/2014/main" id="{959CED8F-6436-45E1-85BD-6C164E3D3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3" y="12510"/>
              <a:ext cx="167" cy="174"/>
            </a:xfrm>
            <a:custGeom>
              <a:avLst/>
              <a:gdLst>
                <a:gd name="T0" fmla="*/ 0 w 167"/>
                <a:gd name="T1" fmla="*/ 163 h 174"/>
                <a:gd name="T2" fmla="*/ 30 w 167"/>
                <a:gd name="T3" fmla="*/ 174 h 174"/>
                <a:gd name="T4" fmla="*/ 167 w 167"/>
                <a:gd name="T5" fmla="*/ 23 h 174"/>
                <a:gd name="T6" fmla="*/ 141 w 167"/>
                <a:gd name="T7" fmla="*/ 0 h 174"/>
                <a:gd name="T8" fmla="*/ 4 w 167"/>
                <a:gd name="T9" fmla="*/ 153 h 174"/>
                <a:gd name="T10" fmla="*/ 0 w 167"/>
                <a:gd name="T11" fmla="*/ 163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74"/>
                <a:gd name="T20" fmla="*/ 167 w 167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74">
                  <a:moveTo>
                    <a:pt x="0" y="163"/>
                  </a:moveTo>
                  <a:lnTo>
                    <a:pt x="30" y="174"/>
                  </a:lnTo>
                  <a:lnTo>
                    <a:pt x="167" y="23"/>
                  </a:lnTo>
                  <a:lnTo>
                    <a:pt x="141" y="0"/>
                  </a:lnTo>
                  <a:lnTo>
                    <a:pt x="4" y="15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5" name="Freeform 75">
              <a:extLst>
                <a:ext uri="{FF2B5EF4-FFF2-40B4-BE49-F238E27FC236}">
                  <a16:creationId xmlns="" xmlns:a16="http://schemas.microsoft.com/office/drawing/2014/main" id="{F75944C0-6C1C-448E-88CF-B85C64BAB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3" y="12673"/>
              <a:ext cx="34" cy="491"/>
            </a:xfrm>
            <a:custGeom>
              <a:avLst/>
              <a:gdLst>
                <a:gd name="T0" fmla="*/ 5 w 34"/>
                <a:gd name="T1" fmla="*/ 491 h 491"/>
                <a:gd name="T2" fmla="*/ 34 w 34"/>
                <a:gd name="T3" fmla="*/ 479 h 491"/>
                <a:gd name="T4" fmla="*/ 34 w 34"/>
                <a:gd name="T5" fmla="*/ 0 h 491"/>
                <a:gd name="T6" fmla="*/ 0 w 34"/>
                <a:gd name="T7" fmla="*/ 0 h 491"/>
                <a:gd name="T8" fmla="*/ 0 w 34"/>
                <a:gd name="T9" fmla="*/ 479 h 491"/>
                <a:gd name="T10" fmla="*/ 5 w 34"/>
                <a:gd name="T11" fmla="*/ 491 h 491"/>
                <a:gd name="T12" fmla="*/ 0 w 34"/>
                <a:gd name="T13" fmla="*/ 479 h 491"/>
                <a:gd name="T14" fmla="*/ 0 w 34"/>
                <a:gd name="T15" fmla="*/ 487 h 491"/>
                <a:gd name="T16" fmla="*/ 5 w 34"/>
                <a:gd name="T17" fmla="*/ 491 h 4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"/>
                <a:gd name="T28" fmla="*/ 0 h 491"/>
                <a:gd name="T29" fmla="*/ 34 w 34"/>
                <a:gd name="T30" fmla="*/ 491 h 4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" h="491">
                  <a:moveTo>
                    <a:pt x="5" y="491"/>
                  </a:moveTo>
                  <a:lnTo>
                    <a:pt x="34" y="479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79"/>
                  </a:lnTo>
                  <a:lnTo>
                    <a:pt x="5" y="491"/>
                  </a:lnTo>
                  <a:lnTo>
                    <a:pt x="0" y="479"/>
                  </a:lnTo>
                  <a:lnTo>
                    <a:pt x="0" y="487"/>
                  </a:lnTo>
                  <a:lnTo>
                    <a:pt x="5" y="49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6" name="Freeform 76">
              <a:extLst>
                <a:ext uri="{FF2B5EF4-FFF2-40B4-BE49-F238E27FC236}">
                  <a16:creationId xmlns="" xmlns:a16="http://schemas.microsoft.com/office/drawing/2014/main" id="{B9F92664-4066-4F17-B2FD-3C85A6009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8" y="13138"/>
              <a:ext cx="135" cy="117"/>
            </a:xfrm>
            <a:custGeom>
              <a:avLst/>
              <a:gdLst>
                <a:gd name="T0" fmla="*/ 135 w 135"/>
                <a:gd name="T1" fmla="*/ 104 h 117"/>
                <a:gd name="T2" fmla="*/ 128 w 135"/>
                <a:gd name="T3" fmla="*/ 92 h 117"/>
                <a:gd name="T4" fmla="*/ 22 w 135"/>
                <a:gd name="T5" fmla="*/ 0 h 117"/>
                <a:gd name="T6" fmla="*/ 0 w 135"/>
                <a:gd name="T7" fmla="*/ 26 h 117"/>
                <a:gd name="T8" fmla="*/ 106 w 135"/>
                <a:gd name="T9" fmla="*/ 117 h 117"/>
                <a:gd name="T10" fmla="*/ 135 w 135"/>
                <a:gd name="T11" fmla="*/ 104 h 117"/>
                <a:gd name="T12" fmla="*/ 135 w 135"/>
                <a:gd name="T13" fmla="*/ 104 h 117"/>
                <a:gd name="T14" fmla="*/ 135 w 135"/>
                <a:gd name="T15" fmla="*/ 96 h 117"/>
                <a:gd name="T16" fmla="*/ 128 w 135"/>
                <a:gd name="T17" fmla="*/ 92 h 117"/>
                <a:gd name="T18" fmla="*/ 135 w 135"/>
                <a:gd name="T19" fmla="*/ 104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"/>
                <a:gd name="T31" fmla="*/ 0 h 117"/>
                <a:gd name="T32" fmla="*/ 135 w 13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" h="117">
                  <a:moveTo>
                    <a:pt x="135" y="104"/>
                  </a:moveTo>
                  <a:lnTo>
                    <a:pt x="128" y="92"/>
                  </a:lnTo>
                  <a:lnTo>
                    <a:pt x="22" y="0"/>
                  </a:lnTo>
                  <a:lnTo>
                    <a:pt x="0" y="26"/>
                  </a:lnTo>
                  <a:lnTo>
                    <a:pt x="106" y="117"/>
                  </a:lnTo>
                  <a:lnTo>
                    <a:pt x="135" y="104"/>
                  </a:lnTo>
                  <a:lnTo>
                    <a:pt x="135" y="96"/>
                  </a:lnTo>
                  <a:lnTo>
                    <a:pt x="128" y="92"/>
                  </a:lnTo>
                  <a:lnTo>
                    <a:pt x="135" y="10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7" name="Freeform 77">
              <a:extLst>
                <a:ext uri="{FF2B5EF4-FFF2-40B4-BE49-F238E27FC236}">
                  <a16:creationId xmlns="" xmlns:a16="http://schemas.microsoft.com/office/drawing/2014/main" id="{F47A5116-0598-44EA-A947-82CD288DB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7" y="13242"/>
              <a:ext cx="36" cy="144"/>
            </a:xfrm>
            <a:custGeom>
              <a:avLst/>
              <a:gdLst>
                <a:gd name="T0" fmla="*/ 18 w 36"/>
                <a:gd name="T1" fmla="*/ 144 h 144"/>
                <a:gd name="T2" fmla="*/ 36 w 36"/>
                <a:gd name="T3" fmla="*/ 126 h 144"/>
                <a:gd name="T4" fmla="*/ 36 w 36"/>
                <a:gd name="T5" fmla="*/ 0 h 144"/>
                <a:gd name="T6" fmla="*/ 0 w 36"/>
                <a:gd name="T7" fmla="*/ 0 h 144"/>
                <a:gd name="T8" fmla="*/ 0 w 36"/>
                <a:gd name="T9" fmla="*/ 126 h 144"/>
                <a:gd name="T10" fmla="*/ 18 w 36"/>
                <a:gd name="T11" fmla="*/ 144 h 144"/>
                <a:gd name="T12" fmla="*/ 0 w 36"/>
                <a:gd name="T13" fmla="*/ 126 h 144"/>
                <a:gd name="T14" fmla="*/ 0 w 36"/>
                <a:gd name="T15" fmla="*/ 144 h 144"/>
                <a:gd name="T16" fmla="*/ 18 w 36"/>
                <a:gd name="T17" fmla="*/ 144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144"/>
                <a:gd name="T29" fmla="*/ 36 w 3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144">
                  <a:moveTo>
                    <a:pt x="18" y="144"/>
                  </a:moveTo>
                  <a:lnTo>
                    <a:pt x="36" y="126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8" y="144"/>
                  </a:lnTo>
                  <a:lnTo>
                    <a:pt x="0" y="126"/>
                  </a:lnTo>
                  <a:lnTo>
                    <a:pt x="0" y="144"/>
                  </a:lnTo>
                  <a:lnTo>
                    <a:pt x="18" y="14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8" name="Freeform 78">
              <a:extLst>
                <a:ext uri="{FF2B5EF4-FFF2-40B4-BE49-F238E27FC236}">
                  <a16:creationId xmlns="" xmlns:a16="http://schemas.microsoft.com/office/drawing/2014/main" id="{E7C78CCB-11CD-4B04-B30E-888A799B2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" y="13352"/>
              <a:ext cx="144" cy="34"/>
            </a:xfrm>
            <a:custGeom>
              <a:avLst/>
              <a:gdLst>
                <a:gd name="T0" fmla="*/ 144 w 144"/>
                <a:gd name="T1" fmla="*/ 29 h 34"/>
                <a:gd name="T2" fmla="*/ 130 w 144"/>
                <a:gd name="T3" fmla="*/ 0 h 34"/>
                <a:gd name="T4" fmla="*/ 0 w 144"/>
                <a:gd name="T5" fmla="*/ 0 h 34"/>
                <a:gd name="T6" fmla="*/ 0 w 144"/>
                <a:gd name="T7" fmla="*/ 34 h 34"/>
                <a:gd name="T8" fmla="*/ 130 w 144"/>
                <a:gd name="T9" fmla="*/ 34 h 34"/>
                <a:gd name="T10" fmla="*/ 144 w 144"/>
                <a:gd name="T11" fmla="*/ 29 h 34"/>
                <a:gd name="T12" fmla="*/ 130 w 144"/>
                <a:gd name="T13" fmla="*/ 34 h 34"/>
                <a:gd name="T14" fmla="*/ 139 w 144"/>
                <a:gd name="T15" fmla="*/ 34 h 34"/>
                <a:gd name="T16" fmla="*/ 144 w 144"/>
                <a:gd name="T17" fmla="*/ 29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34"/>
                <a:gd name="T29" fmla="*/ 144 w 144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34">
                  <a:moveTo>
                    <a:pt x="144" y="29"/>
                  </a:moveTo>
                  <a:lnTo>
                    <a:pt x="130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130" y="34"/>
                  </a:lnTo>
                  <a:lnTo>
                    <a:pt x="144" y="29"/>
                  </a:lnTo>
                  <a:lnTo>
                    <a:pt x="130" y="34"/>
                  </a:lnTo>
                  <a:lnTo>
                    <a:pt x="139" y="34"/>
                  </a:lnTo>
                  <a:lnTo>
                    <a:pt x="144" y="2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39" name="Freeform 79">
              <a:extLst>
                <a:ext uri="{FF2B5EF4-FFF2-40B4-BE49-F238E27FC236}">
                  <a16:creationId xmlns="" xmlns:a16="http://schemas.microsoft.com/office/drawing/2014/main" id="{5EFC8E9F-7705-48F9-A3E9-0049549FC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3" y="13213"/>
              <a:ext cx="161" cy="168"/>
            </a:xfrm>
            <a:custGeom>
              <a:avLst/>
              <a:gdLst>
                <a:gd name="T0" fmla="*/ 161 w 161"/>
                <a:gd name="T1" fmla="*/ 11 h 168"/>
                <a:gd name="T2" fmla="*/ 131 w 161"/>
                <a:gd name="T3" fmla="*/ 0 h 168"/>
                <a:gd name="T4" fmla="*/ 0 w 161"/>
                <a:gd name="T5" fmla="*/ 144 h 168"/>
                <a:gd name="T6" fmla="*/ 26 w 161"/>
                <a:gd name="T7" fmla="*/ 168 h 168"/>
                <a:gd name="T8" fmla="*/ 157 w 161"/>
                <a:gd name="T9" fmla="*/ 22 h 168"/>
                <a:gd name="T10" fmla="*/ 161 w 161"/>
                <a:gd name="T11" fmla="*/ 11 h 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1"/>
                <a:gd name="T19" fmla="*/ 0 h 168"/>
                <a:gd name="T20" fmla="*/ 161 w 161"/>
                <a:gd name="T21" fmla="*/ 168 h 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1" h="168">
                  <a:moveTo>
                    <a:pt x="161" y="11"/>
                  </a:moveTo>
                  <a:lnTo>
                    <a:pt x="131" y="0"/>
                  </a:lnTo>
                  <a:lnTo>
                    <a:pt x="0" y="144"/>
                  </a:lnTo>
                  <a:lnTo>
                    <a:pt x="26" y="168"/>
                  </a:lnTo>
                  <a:lnTo>
                    <a:pt x="157" y="22"/>
                  </a:lnTo>
                  <a:lnTo>
                    <a:pt x="161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0" name="Freeform 80">
              <a:extLst>
                <a:ext uri="{FF2B5EF4-FFF2-40B4-BE49-F238E27FC236}">
                  <a16:creationId xmlns="" xmlns:a16="http://schemas.microsoft.com/office/drawing/2014/main" id="{C0621B8B-A53F-4ABD-BB37-77BE8F556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" y="12362"/>
              <a:ext cx="34" cy="862"/>
            </a:xfrm>
            <a:custGeom>
              <a:avLst/>
              <a:gdLst>
                <a:gd name="T0" fmla="*/ 31 w 34"/>
                <a:gd name="T1" fmla="*/ 0 h 862"/>
                <a:gd name="T2" fmla="*/ 0 w 34"/>
                <a:gd name="T3" fmla="*/ 8 h 862"/>
                <a:gd name="T4" fmla="*/ 0 w 34"/>
                <a:gd name="T5" fmla="*/ 862 h 862"/>
                <a:gd name="T6" fmla="*/ 34 w 34"/>
                <a:gd name="T7" fmla="*/ 862 h 862"/>
                <a:gd name="T8" fmla="*/ 34 w 34"/>
                <a:gd name="T9" fmla="*/ 8 h 862"/>
                <a:gd name="T10" fmla="*/ 31 w 34"/>
                <a:gd name="T11" fmla="*/ 0 h 8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862"/>
                <a:gd name="T20" fmla="*/ 34 w 34"/>
                <a:gd name="T21" fmla="*/ 862 h 8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862">
                  <a:moveTo>
                    <a:pt x="31" y="0"/>
                  </a:moveTo>
                  <a:lnTo>
                    <a:pt x="0" y="8"/>
                  </a:lnTo>
                  <a:lnTo>
                    <a:pt x="0" y="862"/>
                  </a:lnTo>
                  <a:lnTo>
                    <a:pt x="34" y="862"/>
                  </a:lnTo>
                  <a:lnTo>
                    <a:pt x="34" y="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1" name="Freeform 81">
              <a:extLst>
                <a:ext uri="{FF2B5EF4-FFF2-40B4-BE49-F238E27FC236}">
                  <a16:creationId xmlns="" xmlns:a16="http://schemas.microsoft.com/office/drawing/2014/main" id="{8E8F07CE-5A14-496C-B195-079F4EA0B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" y="12200"/>
              <a:ext cx="114" cy="177"/>
            </a:xfrm>
            <a:custGeom>
              <a:avLst/>
              <a:gdLst>
                <a:gd name="T0" fmla="*/ 2 w 114"/>
                <a:gd name="T1" fmla="*/ 0 h 177"/>
                <a:gd name="T2" fmla="*/ 4 w 114"/>
                <a:gd name="T3" fmla="*/ 15 h 177"/>
                <a:gd name="T4" fmla="*/ 84 w 114"/>
                <a:gd name="T5" fmla="*/ 177 h 177"/>
                <a:gd name="T6" fmla="*/ 114 w 114"/>
                <a:gd name="T7" fmla="*/ 162 h 177"/>
                <a:gd name="T8" fmla="*/ 34 w 114"/>
                <a:gd name="T9" fmla="*/ 0 h 177"/>
                <a:gd name="T10" fmla="*/ 2 w 114"/>
                <a:gd name="T11" fmla="*/ 0 h 177"/>
                <a:gd name="T12" fmla="*/ 2 w 114"/>
                <a:gd name="T13" fmla="*/ 0 h 177"/>
                <a:gd name="T14" fmla="*/ 0 w 114"/>
                <a:gd name="T15" fmla="*/ 8 h 177"/>
                <a:gd name="T16" fmla="*/ 4 w 114"/>
                <a:gd name="T17" fmla="*/ 15 h 177"/>
                <a:gd name="T18" fmla="*/ 2 w 114"/>
                <a:gd name="T19" fmla="*/ 0 h 1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77"/>
                <a:gd name="T32" fmla="*/ 114 w 114"/>
                <a:gd name="T33" fmla="*/ 177 h 1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77">
                  <a:moveTo>
                    <a:pt x="2" y="0"/>
                  </a:moveTo>
                  <a:lnTo>
                    <a:pt x="4" y="15"/>
                  </a:lnTo>
                  <a:lnTo>
                    <a:pt x="84" y="177"/>
                  </a:lnTo>
                  <a:lnTo>
                    <a:pt x="114" y="162"/>
                  </a:lnTo>
                  <a:lnTo>
                    <a:pt x="34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4" y="1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2" name="Freeform 82">
              <a:extLst>
                <a:ext uri="{FF2B5EF4-FFF2-40B4-BE49-F238E27FC236}">
                  <a16:creationId xmlns="" xmlns:a16="http://schemas.microsoft.com/office/drawing/2014/main" id="{01A4EEFC-6DF0-45E7-8AA8-B722A85AF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9" y="12003"/>
              <a:ext cx="131" cy="212"/>
            </a:xfrm>
            <a:custGeom>
              <a:avLst/>
              <a:gdLst>
                <a:gd name="T0" fmla="*/ 127 w 131"/>
                <a:gd name="T1" fmla="*/ 0 h 212"/>
                <a:gd name="T2" fmla="*/ 97 w 131"/>
                <a:gd name="T3" fmla="*/ 0 h 212"/>
                <a:gd name="T4" fmla="*/ 0 w 131"/>
                <a:gd name="T5" fmla="*/ 197 h 212"/>
                <a:gd name="T6" fmla="*/ 32 w 131"/>
                <a:gd name="T7" fmla="*/ 212 h 212"/>
                <a:gd name="T8" fmla="*/ 127 w 131"/>
                <a:gd name="T9" fmla="*/ 15 h 212"/>
                <a:gd name="T10" fmla="*/ 127 w 131"/>
                <a:gd name="T11" fmla="*/ 0 h 212"/>
                <a:gd name="T12" fmla="*/ 127 w 131"/>
                <a:gd name="T13" fmla="*/ 15 h 212"/>
                <a:gd name="T14" fmla="*/ 131 w 131"/>
                <a:gd name="T15" fmla="*/ 7 h 212"/>
                <a:gd name="T16" fmla="*/ 127 w 131"/>
                <a:gd name="T17" fmla="*/ 0 h 2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1"/>
                <a:gd name="T28" fmla="*/ 0 h 212"/>
                <a:gd name="T29" fmla="*/ 131 w 131"/>
                <a:gd name="T30" fmla="*/ 212 h 2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1" h="212">
                  <a:moveTo>
                    <a:pt x="127" y="0"/>
                  </a:moveTo>
                  <a:lnTo>
                    <a:pt x="97" y="0"/>
                  </a:lnTo>
                  <a:lnTo>
                    <a:pt x="0" y="197"/>
                  </a:lnTo>
                  <a:lnTo>
                    <a:pt x="32" y="212"/>
                  </a:lnTo>
                  <a:lnTo>
                    <a:pt x="127" y="15"/>
                  </a:lnTo>
                  <a:lnTo>
                    <a:pt x="127" y="0"/>
                  </a:lnTo>
                  <a:lnTo>
                    <a:pt x="127" y="15"/>
                  </a:lnTo>
                  <a:lnTo>
                    <a:pt x="131" y="7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3" name="Freeform 83">
              <a:extLst>
                <a:ext uri="{FF2B5EF4-FFF2-40B4-BE49-F238E27FC236}">
                  <a16:creationId xmlns="" xmlns:a16="http://schemas.microsoft.com/office/drawing/2014/main" id="{937B7E3C-7CB1-4EAD-A086-E0571243D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" y="11915"/>
              <a:ext cx="73" cy="103"/>
            </a:xfrm>
            <a:custGeom>
              <a:avLst/>
              <a:gdLst>
                <a:gd name="T0" fmla="*/ 0 w 73"/>
                <a:gd name="T1" fmla="*/ 2 h 103"/>
                <a:gd name="T2" fmla="*/ 0 w 73"/>
                <a:gd name="T3" fmla="*/ 15 h 103"/>
                <a:gd name="T4" fmla="*/ 43 w 73"/>
                <a:gd name="T5" fmla="*/ 103 h 103"/>
                <a:gd name="T6" fmla="*/ 73 w 73"/>
                <a:gd name="T7" fmla="*/ 88 h 103"/>
                <a:gd name="T8" fmla="*/ 31 w 73"/>
                <a:gd name="T9" fmla="*/ 0 h 103"/>
                <a:gd name="T10" fmla="*/ 0 w 73"/>
                <a:gd name="T11" fmla="*/ 2 h 1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3"/>
                <a:gd name="T20" fmla="*/ 73 w 73"/>
                <a:gd name="T21" fmla="*/ 103 h 1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3">
                  <a:moveTo>
                    <a:pt x="0" y="2"/>
                  </a:moveTo>
                  <a:lnTo>
                    <a:pt x="0" y="15"/>
                  </a:lnTo>
                  <a:lnTo>
                    <a:pt x="43" y="103"/>
                  </a:lnTo>
                  <a:lnTo>
                    <a:pt x="73" y="88"/>
                  </a:lnTo>
                  <a:lnTo>
                    <a:pt x="3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4" name="Freeform 84">
              <a:extLst>
                <a:ext uri="{FF2B5EF4-FFF2-40B4-BE49-F238E27FC236}">
                  <a16:creationId xmlns="" xmlns:a16="http://schemas.microsoft.com/office/drawing/2014/main" id="{6DB95EA2-B7C1-4C62-A360-BD3D6913D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" y="11796"/>
              <a:ext cx="70" cy="131"/>
            </a:xfrm>
            <a:custGeom>
              <a:avLst/>
              <a:gdLst>
                <a:gd name="T0" fmla="*/ 70 w 70"/>
                <a:gd name="T1" fmla="*/ 0 h 131"/>
                <a:gd name="T2" fmla="*/ 38 w 70"/>
                <a:gd name="T3" fmla="*/ 2 h 131"/>
                <a:gd name="T4" fmla="*/ 0 w 70"/>
                <a:gd name="T5" fmla="*/ 121 h 131"/>
                <a:gd name="T6" fmla="*/ 31 w 70"/>
                <a:gd name="T7" fmla="*/ 131 h 131"/>
                <a:gd name="T8" fmla="*/ 70 w 70"/>
                <a:gd name="T9" fmla="*/ 11 h 131"/>
                <a:gd name="T10" fmla="*/ 70 w 70"/>
                <a:gd name="T11" fmla="*/ 0 h 1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131"/>
                <a:gd name="T20" fmla="*/ 70 w 70"/>
                <a:gd name="T21" fmla="*/ 131 h 1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131">
                  <a:moveTo>
                    <a:pt x="70" y="0"/>
                  </a:moveTo>
                  <a:lnTo>
                    <a:pt x="38" y="2"/>
                  </a:lnTo>
                  <a:lnTo>
                    <a:pt x="0" y="121"/>
                  </a:lnTo>
                  <a:lnTo>
                    <a:pt x="31" y="131"/>
                  </a:lnTo>
                  <a:lnTo>
                    <a:pt x="70" y="11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5" name="Freeform 85">
              <a:extLst>
                <a:ext uri="{FF2B5EF4-FFF2-40B4-BE49-F238E27FC236}">
                  <a16:creationId xmlns="" xmlns:a16="http://schemas.microsoft.com/office/drawing/2014/main" id="{DB56BFA5-D773-47BC-B1D6-1F30D97C0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" y="11683"/>
              <a:ext cx="75" cy="126"/>
            </a:xfrm>
            <a:custGeom>
              <a:avLst/>
              <a:gdLst>
                <a:gd name="T0" fmla="*/ 0 w 75"/>
                <a:gd name="T1" fmla="*/ 0 h 126"/>
                <a:gd name="T2" fmla="*/ 2 w 75"/>
                <a:gd name="T3" fmla="*/ 11 h 126"/>
                <a:gd name="T4" fmla="*/ 44 w 75"/>
                <a:gd name="T5" fmla="*/ 126 h 126"/>
                <a:gd name="T6" fmla="*/ 75 w 75"/>
                <a:gd name="T7" fmla="*/ 113 h 126"/>
                <a:gd name="T8" fmla="*/ 33 w 75"/>
                <a:gd name="T9" fmla="*/ 0 h 126"/>
                <a:gd name="T10" fmla="*/ 0 w 75"/>
                <a:gd name="T11" fmla="*/ 0 h 1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126"/>
                <a:gd name="T20" fmla="*/ 75 w 75"/>
                <a:gd name="T21" fmla="*/ 126 h 1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126">
                  <a:moveTo>
                    <a:pt x="0" y="0"/>
                  </a:moveTo>
                  <a:lnTo>
                    <a:pt x="2" y="11"/>
                  </a:lnTo>
                  <a:lnTo>
                    <a:pt x="44" y="126"/>
                  </a:lnTo>
                  <a:lnTo>
                    <a:pt x="75" y="113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6" name="Freeform 86">
              <a:extLst>
                <a:ext uri="{FF2B5EF4-FFF2-40B4-BE49-F238E27FC236}">
                  <a16:creationId xmlns="" xmlns:a16="http://schemas.microsoft.com/office/drawing/2014/main" id="{F8482B0D-1029-4705-8704-A679945EF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" y="11581"/>
              <a:ext cx="68" cy="113"/>
            </a:xfrm>
            <a:custGeom>
              <a:avLst/>
              <a:gdLst>
                <a:gd name="T0" fmla="*/ 68 w 68"/>
                <a:gd name="T1" fmla="*/ 6 h 113"/>
                <a:gd name="T2" fmla="*/ 36 w 68"/>
                <a:gd name="T3" fmla="*/ 0 h 113"/>
                <a:gd name="T4" fmla="*/ 0 w 68"/>
                <a:gd name="T5" fmla="*/ 102 h 113"/>
                <a:gd name="T6" fmla="*/ 33 w 68"/>
                <a:gd name="T7" fmla="*/ 113 h 113"/>
                <a:gd name="T8" fmla="*/ 68 w 68"/>
                <a:gd name="T9" fmla="*/ 11 h 113"/>
                <a:gd name="T10" fmla="*/ 68 w 68"/>
                <a:gd name="T11" fmla="*/ 6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113"/>
                <a:gd name="T20" fmla="*/ 68 w 68"/>
                <a:gd name="T21" fmla="*/ 113 h 1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113">
                  <a:moveTo>
                    <a:pt x="68" y="6"/>
                  </a:moveTo>
                  <a:lnTo>
                    <a:pt x="36" y="0"/>
                  </a:lnTo>
                  <a:lnTo>
                    <a:pt x="0" y="102"/>
                  </a:lnTo>
                  <a:lnTo>
                    <a:pt x="33" y="113"/>
                  </a:lnTo>
                  <a:lnTo>
                    <a:pt x="68" y="11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7" name="Rectangle 87">
              <a:extLst>
                <a:ext uri="{FF2B5EF4-FFF2-40B4-BE49-F238E27FC236}">
                  <a16:creationId xmlns="" xmlns:a16="http://schemas.microsoft.com/office/drawing/2014/main" id="{68DD13FD-4287-4C7C-BC30-E86B6C0D9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" y="11333"/>
              <a:ext cx="34" cy="25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8" name="Freeform 88">
              <a:extLst>
                <a:ext uri="{FF2B5EF4-FFF2-40B4-BE49-F238E27FC236}">
                  <a16:creationId xmlns="" xmlns:a16="http://schemas.microsoft.com/office/drawing/2014/main" id="{F60744BE-D10C-44DC-A36E-43361C653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" y="11619"/>
              <a:ext cx="70" cy="1748"/>
            </a:xfrm>
            <a:custGeom>
              <a:avLst/>
              <a:gdLst>
                <a:gd name="T0" fmla="*/ 35 w 70"/>
                <a:gd name="T1" fmla="*/ 0 h 1748"/>
                <a:gd name="T2" fmla="*/ 42 w 70"/>
                <a:gd name="T3" fmla="*/ 2 h 1748"/>
                <a:gd name="T4" fmla="*/ 49 w 70"/>
                <a:gd name="T5" fmla="*/ 5 h 1748"/>
                <a:gd name="T6" fmla="*/ 55 w 70"/>
                <a:gd name="T7" fmla="*/ 9 h 1748"/>
                <a:gd name="T8" fmla="*/ 59 w 70"/>
                <a:gd name="T9" fmla="*/ 15 h 1748"/>
                <a:gd name="T10" fmla="*/ 65 w 70"/>
                <a:gd name="T11" fmla="*/ 22 h 1748"/>
                <a:gd name="T12" fmla="*/ 68 w 70"/>
                <a:gd name="T13" fmla="*/ 32 h 1748"/>
                <a:gd name="T14" fmla="*/ 70 w 70"/>
                <a:gd name="T15" fmla="*/ 41 h 1748"/>
                <a:gd name="T16" fmla="*/ 70 w 70"/>
                <a:gd name="T17" fmla="*/ 51 h 1748"/>
                <a:gd name="T18" fmla="*/ 70 w 70"/>
                <a:gd name="T19" fmla="*/ 1748 h 1748"/>
                <a:gd name="T20" fmla="*/ 0 w 70"/>
                <a:gd name="T21" fmla="*/ 1748 h 1748"/>
                <a:gd name="T22" fmla="*/ 0 w 70"/>
                <a:gd name="T23" fmla="*/ 51 h 1748"/>
                <a:gd name="T24" fmla="*/ 0 w 70"/>
                <a:gd name="T25" fmla="*/ 41 h 1748"/>
                <a:gd name="T26" fmla="*/ 2 w 70"/>
                <a:gd name="T27" fmla="*/ 32 h 1748"/>
                <a:gd name="T28" fmla="*/ 5 w 70"/>
                <a:gd name="T29" fmla="*/ 22 h 1748"/>
                <a:gd name="T30" fmla="*/ 9 w 70"/>
                <a:gd name="T31" fmla="*/ 15 h 1748"/>
                <a:gd name="T32" fmla="*/ 15 w 70"/>
                <a:gd name="T33" fmla="*/ 9 h 1748"/>
                <a:gd name="T34" fmla="*/ 21 w 70"/>
                <a:gd name="T35" fmla="*/ 5 h 1748"/>
                <a:gd name="T36" fmla="*/ 28 w 70"/>
                <a:gd name="T37" fmla="*/ 2 h 1748"/>
                <a:gd name="T38" fmla="*/ 35 w 70"/>
                <a:gd name="T39" fmla="*/ 0 h 17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"/>
                <a:gd name="T61" fmla="*/ 0 h 1748"/>
                <a:gd name="T62" fmla="*/ 70 w 70"/>
                <a:gd name="T63" fmla="*/ 1748 h 17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" h="1748">
                  <a:moveTo>
                    <a:pt x="35" y="0"/>
                  </a:moveTo>
                  <a:lnTo>
                    <a:pt x="42" y="2"/>
                  </a:lnTo>
                  <a:lnTo>
                    <a:pt x="49" y="5"/>
                  </a:lnTo>
                  <a:lnTo>
                    <a:pt x="55" y="9"/>
                  </a:lnTo>
                  <a:lnTo>
                    <a:pt x="59" y="15"/>
                  </a:lnTo>
                  <a:lnTo>
                    <a:pt x="65" y="22"/>
                  </a:lnTo>
                  <a:lnTo>
                    <a:pt x="68" y="32"/>
                  </a:lnTo>
                  <a:lnTo>
                    <a:pt x="70" y="41"/>
                  </a:lnTo>
                  <a:lnTo>
                    <a:pt x="70" y="51"/>
                  </a:lnTo>
                  <a:lnTo>
                    <a:pt x="70" y="1748"/>
                  </a:lnTo>
                  <a:lnTo>
                    <a:pt x="0" y="1748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2" y="32"/>
                  </a:lnTo>
                  <a:lnTo>
                    <a:pt x="5" y="22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49" name="Freeform 89">
              <a:extLst>
                <a:ext uri="{FF2B5EF4-FFF2-40B4-BE49-F238E27FC236}">
                  <a16:creationId xmlns="" xmlns:a16="http://schemas.microsoft.com/office/drawing/2014/main" id="{63E61265-2CBB-44DD-97D6-0F331F58F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3" y="11603"/>
              <a:ext cx="53" cy="67"/>
            </a:xfrm>
            <a:custGeom>
              <a:avLst/>
              <a:gdLst>
                <a:gd name="T0" fmla="*/ 53 w 53"/>
                <a:gd name="T1" fmla="*/ 67 h 67"/>
                <a:gd name="T2" fmla="*/ 53 w 53"/>
                <a:gd name="T3" fmla="*/ 67 h 67"/>
                <a:gd name="T4" fmla="*/ 52 w 53"/>
                <a:gd name="T5" fmla="*/ 55 h 67"/>
                <a:gd name="T6" fmla="*/ 49 w 53"/>
                <a:gd name="T7" fmla="*/ 42 h 67"/>
                <a:gd name="T8" fmla="*/ 45 w 53"/>
                <a:gd name="T9" fmla="*/ 31 h 67"/>
                <a:gd name="T10" fmla="*/ 39 w 53"/>
                <a:gd name="T11" fmla="*/ 22 h 67"/>
                <a:gd name="T12" fmla="*/ 31 w 53"/>
                <a:gd name="T13" fmla="*/ 12 h 67"/>
                <a:gd name="T14" fmla="*/ 22 w 53"/>
                <a:gd name="T15" fmla="*/ 6 h 67"/>
                <a:gd name="T16" fmla="*/ 12 w 53"/>
                <a:gd name="T17" fmla="*/ 2 h 67"/>
                <a:gd name="T18" fmla="*/ 0 w 53"/>
                <a:gd name="T19" fmla="*/ 0 h 67"/>
                <a:gd name="T20" fmla="*/ 0 w 53"/>
                <a:gd name="T21" fmla="*/ 34 h 67"/>
                <a:gd name="T22" fmla="*/ 3 w 53"/>
                <a:gd name="T23" fmla="*/ 34 h 67"/>
                <a:gd name="T24" fmla="*/ 5 w 53"/>
                <a:gd name="T25" fmla="*/ 36 h 67"/>
                <a:gd name="T26" fmla="*/ 8 w 53"/>
                <a:gd name="T27" fmla="*/ 38 h 67"/>
                <a:gd name="T28" fmla="*/ 11 w 53"/>
                <a:gd name="T29" fmla="*/ 41 h 67"/>
                <a:gd name="T30" fmla="*/ 14 w 53"/>
                <a:gd name="T31" fmla="*/ 46 h 67"/>
                <a:gd name="T32" fmla="*/ 16 w 53"/>
                <a:gd name="T33" fmla="*/ 52 h 67"/>
                <a:gd name="T34" fmla="*/ 18 w 53"/>
                <a:gd name="T35" fmla="*/ 59 h 67"/>
                <a:gd name="T36" fmla="*/ 19 w 53"/>
                <a:gd name="T37" fmla="*/ 67 h 67"/>
                <a:gd name="T38" fmla="*/ 19 w 53"/>
                <a:gd name="T39" fmla="*/ 67 h 67"/>
                <a:gd name="T40" fmla="*/ 53 w 53"/>
                <a:gd name="T41" fmla="*/ 67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67"/>
                <a:gd name="T65" fmla="*/ 53 w 53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67">
                  <a:moveTo>
                    <a:pt x="53" y="67"/>
                  </a:moveTo>
                  <a:lnTo>
                    <a:pt x="53" y="67"/>
                  </a:lnTo>
                  <a:lnTo>
                    <a:pt x="52" y="55"/>
                  </a:lnTo>
                  <a:lnTo>
                    <a:pt x="49" y="42"/>
                  </a:lnTo>
                  <a:lnTo>
                    <a:pt x="45" y="31"/>
                  </a:lnTo>
                  <a:lnTo>
                    <a:pt x="39" y="22"/>
                  </a:lnTo>
                  <a:lnTo>
                    <a:pt x="31" y="12"/>
                  </a:lnTo>
                  <a:lnTo>
                    <a:pt x="22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34"/>
                  </a:lnTo>
                  <a:lnTo>
                    <a:pt x="3" y="34"/>
                  </a:lnTo>
                  <a:lnTo>
                    <a:pt x="5" y="36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4" y="46"/>
                  </a:lnTo>
                  <a:lnTo>
                    <a:pt x="16" y="52"/>
                  </a:lnTo>
                  <a:lnTo>
                    <a:pt x="18" y="59"/>
                  </a:lnTo>
                  <a:lnTo>
                    <a:pt x="19" y="67"/>
                  </a:lnTo>
                  <a:lnTo>
                    <a:pt x="53" y="6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0" name="Freeform 90">
              <a:extLst>
                <a:ext uri="{FF2B5EF4-FFF2-40B4-BE49-F238E27FC236}">
                  <a16:creationId xmlns="" xmlns:a16="http://schemas.microsoft.com/office/drawing/2014/main" id="{9D05CC72-BD0E-4C2D-85C2-EA76C221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1" y="11670"/>
              <a:ext cx="35" cy="1715"/>
            </a:xfrm>
            <a:custGeom>
              <a:avLst/>
              <a:gdLst>
                <a:gd name="T0" fmla="*/ 17 w 35"/>
                <a:gd name="T1" fmla="*/ 1715 h 1715"/>
                <a:gd name="T2" fmla="*/ 34 w 35"/>
                <a:gd name="T3" fmla="*/ 1697 h 1715"/>
                <a:gd name="T4" fmla="*/ 35 w 35"/>
                <a:gd name="T5" fmla="*/ 0 h 1715"/>
                <a:gd name="T6" fmla="*/ 1 w 35"/>
                <a:gd name="T7" fmla="*/ 0 h 1715"/>
                <a:gd name="T8" fmla="*/ 0 w 35"/>
                <a:gd name="T9" fmla="*/ 1697 h 1715"/>
                <a:gd name="T10" fmla="*/ 17 w 35"/>
                <a:gd name="T11" fmla="*/ 1715 h 1715"/>
                <a:gd name="T12" fmla="*/ 17 w 35"/>
                <a:gd name="T13" fmla="*/ 1715 h 1715"/>
                <a:gd name="T14" fmla="*/ 34 w 35"/>
                <a:gd name="T15" fmla="*/ 1715 h 1715"/>
                <a:gd name="T16" fmla="*/ 34 w 35"/>
                <a:gd name="T17" fmla="*/ 1697 h 1715"/>
                <a:gd name="T18" fmla="*/ 17 w 35"/>
                <a:gd name="T19" fmla="*/ 1715 h 17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1715"/>
                <a:gd name="T32" fmla="*/ 35 w 35"/>
                <a:gd name="T33" fmla="*/ 1715 h 17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1715">
                  <a:moveTo>
                    <a:pt x="17" y="1715"/>
                  </a:moveTo>
                  <a:lnTo>
                    <a:pt x="34" y="1697"/>
                  </a:lnTo>
                  <a:lnTo>
                    <a:pt x="35" y="0"/>
                  </a:lnTo>
                  <a:lnTo>
                    <a:pt x="1" y="0"/>
                  </a:lnTo>
                  <a:lnTo>
                    <a:pt x="0" y="1697"/>
                  </a:lnTo>
                  <a:lnTo>
                    <a:pt x="17" y="1715"/>
                  </a:lnTo>
                  <a:lnTo>
                    <a:pt x="34" y="1715"/>
                  </a:lnTo>
                  <a:lnTo>
                    <a:pt x="34" y="1697"/>
                  </a:lnTo>
                  <a:lnTo>
                    <a:pt x="17" y="17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1" name="Freeform 91">
              <a:extLst>
                <a:ext uri="{FF2B5EF4-FFF2-40B4-BE49-F238E27FC236}">
                  <a16:creationId xmlns="" xmlns:a16="http://schemas.microsoft.com/office/drawing/2014/main" id="{F06A4091-297D-497F-B038-A3C128629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1" y="13351"/>
              <a:ext cx="87" cy="34"/>
            </a:xfrm>
            <a:custGeom>
              <a:avLst/>
              <a:gdLst>
                <a:gd name="T0" fmla="*/ 0 w 87"/>
                <a:gd name="T1" fmla="*/ 16 h 34"/>
                <a:gd name="T2" fmla="*/ 17 w 87"/>
                <a:gd name="T3" fmla="*/ 34 h 34"/>
                <a:gd name="T4" fmla="*/ 87 w 87"/>
                <a:gd name="T5" fmla="*/ 34 h 34"/>
                <a:gd name="T6" fmla="*/ 87 w 87"/>
                <a:gd name="T7" fmla="*/ 0 h 34"/>
                <a:gd name="T8" fmla="*/ 17 w 87"/>
                <a:gd name="T9" fmla="*/ 0 h 34"/>
                <a:gd name="T10" fmla="*/ 0 w 87"/>
                <a:gd name="T11" fmla="*/ 16 h 34"/>
                <a:gd name="T12" fmla="*/ 0 w 87"/>
                <a:gd name="T13" fmla="*/ 16 h 34"/>
                <a:gd name="T14" fmla="*/ 0 w 87"/>
                <a:gd name="T15" fmla="*/ 34 h 34"/>
                <a:gd name="T16" fmla="*/ 17 w 87"/>
                <a:gd name="T17" fmla="*/ 34 h 34"/>
                <a:gd name="T18" fmla="*/ 0 w 87"/>
                <a:gd name="T19" fmla="*/ 16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34"/>
                <a:gd name="T32" fmla="*/ 87 w 87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34">
                  <a:moveTo>
                    <a:pt x="0" y="16"/>
                  </a:moveTo>
                  <a:lnTo>
                    <a:pt x="17" y="34"/>
                  </a:lnTo>
                  <a:lnTo>
                    <a:pt x="87" y="34"/>
                  </a:lnTo>
                  <a:lnTo>
                    <a:pt x="87" y="0"/>
                  </a:lnTo>
                  <a:lnTo>
                    <a:pt x="17" y="0"/>
                  </a:lnTo>
                  <a:lnTo>
                    <a:pt x="0" y="16"/>
                  </a:lnTo>
                  <a:lnTo>
                    <a:pt x="0" y="34"/>
                  </a:lnTo>
                  <a:lnTo>
                    <a:pt x="17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2" name="Freeform 92">
              <a:extLst>
                <a:ext uri="{FF2B5EF4-FFF2-40B4-BE49-F238E27FC236}">
                  <a16:creationId xmlns="" xmlns:a16="http://schemas.microsoft.com/office/drawing/2014/main" id="{6576EF4E-C60E-445E-8932-B0C0C9858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0" y="11670"/>
              <a:ext cx="35" cy="1697"/>
            </a:xfrm>
            <a:custGeom>
              <a:avLst/>
              <a:gdLst>
                <a:gd name="T0" fmla="*/ 34 w 35"/>
                <a:gd name="T1" fmla="*/ 0 h 1697"/>
                <a:gd name="T2" fmla="*/ 0 w 35"/>
                <a:gd name="T3" fmla="*/ 0 h 1697"/>
                <a:gd name="T4" fmla="*/ 1 w 35"/>
                <a:gd name="T5" fmla="*/ 1697 h 1697"/>
                <a:gd name="T6" fmla="*/ 35 w 35"/>
                <a:gd name="T7" fmla="*/ 1697 h 1697"/>
                <a:gd name="T8" fmla="*/ 34 w 35"/>
                <a:gd name="T9" fmla="*/ 0 h 1697"/>
                <a:gd name="T10" fmla="*/ 34 w 35"/>
                <a:gd name="T11" fmla="*/ 0 h 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1697"/>
                <a:gd name="T20" fmla="*/ 35 w 35"/>
                <a:gd name="T21" fmla="*/ 1697 h 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1697">
                  <a:moveTo>
                    <a:pt x="34" y="0"/>
                  </a:moveTo>
                  <a:lnTo>
                    <a:pt x="0" y="0"/>
                  </a:lnTo>
                  <a:lnTo>
                    <a:pt x="1" y="1697"/>
                  </a:lnTo>
                  <a:lnTo>
                    <a:pt x="35" y="169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3" name="Freeform 93">
              <a:extLst>
                <a:ext uri="{FF2B5EF4-FFF2-40B4-BE49-F238E27FC236}">
                  <a16:creationId xmlns="" xmlns:a16="http://schemas.microsoft.com/office/drawing/2014/main" id="{6A7F6869-21FD-4526-B53A-DD4CC61F6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0" y="11603"/>
              <a:ext cx="53" cy="67"/>
            </a:xfrm>
            <a:custGeom>
              <a:avLst/>
              <a:gdLst>
                <a:gd name="T0" fmla="*/ 53 w 53"/>
                <a:gd name="T1" fmla="*/ 0 h 67"/>
                <a:gd name="T2" fmla="*/ 53 w 53"/>
                <a:gd name="T3" fmla="*/ 0 h 67"/>
                <a:gd name="T4" fmla="*/ 41 w 53"/>
                <a:gd name="T5" fmla="*/ 2 h 67"/>
                <a:gd name="T6" fmla="*/ 30 w 53"/>
                <a:gd name="T7" fmla="*/ 6 h 67"/>
                <a:gd name="T8" fmla="*/ 22 w 53"/>
                <a:gd name="T9" fmla="*/ 12 h 67"/>
                <a:gd name="T10" fmla="*/ 14 w 53"/>
                <a:gd name="T11" fmla="*/ 22 h 67"/>
                <a:gd name="T12" fmla="*/ 8 w 53"/>
                <a:gd name="T13" fmla="*/ 31 h 67"/>
                <a:gd name="T14" fmla="*/ 4 w 53"/>
                <a:gd name="T15" fmla="*/ 42 h 67"/>
                <a:gd name="T16" fmla="*/ 1 w 53"/>
                <a:gd name="T17" fmla="*/ 55 h 67"/>
                <a:gd name="T18" fmla="*/ 0 w 53"/>
                <a:gd name="T19" fmla="*/ 67 h 67"/>
                <a:gd name="T20" fmla="*/ 34 w 53"/>
                <a:gd name="T21" fmla="*/ 67 h 67"/>
                <a:gd name="T22" fmla="*/ 34 w 53"/>
                <a:gd name="T23" fmla="*/ 59 h 67"/>
                <a:gd name="T24" fmla="*/ 37 w 53"/>
                <a:gd name="T25" fmla="*/ 52 h 67"/>
                <a:gd name="T26" fmla="*/ 38 w 53"/>
                <a:gd name="T27" fmla="*/ 46 h 67"/>
                <a:gd name="T28" fmla="*/ 41 w 53"/>
                <a:gd name="T29" fmla="*/ 41 h 67"/>
                <a:gd name="T30" fmla="*/ 45 w 53"/>
                <a:gd name="T31" fmla="*/ 38 h 67"/>
                <a:gd name="T32" fmla="*/ 48 w 53"/>
                <a:gd name="T33" fmla="*/ 36 h 67"/>
                <a:gd name="T34" fmla="*/ 50 w 53"/>
                <a:gd name="T35" fmla="*/ 34 h 67"/>
                <a:gd name="T36" fmla="*/ 53 w 53"/>
                <a:gd name="T37" fmla="*/ 34 h 67"/>
                <a:gd name="T38" fmla="*/ 53 w 53"/>
                <a:gd name="T39" fmla="*/ 34 h 67"/>
                <a:gd name="T40" fmla="*/ 53 w 53"/>
                <a:gd name="T41" fmla="*/ 0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67"/>
                <a:gd name="T65" fmla="*/ 53 w 53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67">
                  <a:moveTo>
                    <a:pt x="53" y="0"/>
                  </a:moveTo>
                  <a:lnTo>
                    <a:pt x="53" y="0"/>
                  </a:lnTo>
                  <a:lnTo>
                    <a:pt x="41" y="2"/>
                  </a:lnTo>
                  <a:lnTo>
                    <a:pt x="30" y="6"/>
                  </a:lnTo>
                  <a:lnTo>
                    <a:pt x="22" y="12"/>
                  </a:lnTo>
                  <a:lnTo>
                    <a:pt x="14" y="22"/>
                  </a:lnTo>
                  <a:lnTo>
                    <a:pt x="8" y="31"/>
                  </a:lnTo>
                  <a:lnTo>
                    <a:pt x="4" y="42"/>
                  </a:lnTo>
                  <a:lnTo>
                    <a:pt x="1" y="55"/>
                  </a:lnTo>
                  <a:lnTo>
                    <a:pt x="0" y="67"/>
                  </a:lnTo>
                  <a:lnTo>
                    <a:pt x="34" y="67"/>
                  </a:lnTo>
                  <a:lnTo>
                    <a:pt x="34" y="59"/>
                  </a:lnTo>
                  <a:lnTo>
                    <a:pt x="37" y="52"/>
                  </a:lnTo>
                  <a:lnTo>
                    <a:pt x="38" y="46"/>
                  </a:lnTo>
                  <a:lnTo>
                    <a:pt x="41" y="41"/>
                  </a:lnTo>
                  <a:lnTo>
                    <a:pt x="45" y="38"/>
                  </a:lnTo>
                  <a:lnTo>
                    <a:pt x="48" y="36"/>
                  </a:lnTo>
                  <a:lnTo>
                    <a:pt x="50" y="34"/>
                  </a:lnTo>
                  <a:lnTo>
                    <a:pt x="53" y="3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4" name="Freeform 94">
              <a:extLst>
                <a:ext uri="{FF2B5EF4-FFF2-40B4-BE49-F238E27FC236}">
                  <a16:creationId xmlns="" xmlns:a16="http://schemas.microsoft.com/office/drawing/2014/main" id="{AB57ACF2-5C73-46C1-A8AC-96803490A7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4" y="12929"/>
              <a:ext cx="58" cy="53"/>
            </a:xfrm>
            <a:custGeom>
              <a:avLst/>
              <a:gdLst>
                <a:gd name="T0" fmla="*/ 21 w 58"/>
                <a:gd name="T1" fmla="*/ 30 h 53"/>
                <a:gd name="T2" fmla="*/ 21 w 58"/>
                <a:gd name="T3" fmla="*/ 53 h 53"/>
                <a:gd name="T4" fmla="*/ 0 w 58"/>
                <a:gd name="T5" fmla="*/ 53 h 53"/>
                <a:gd name="T6" fmla="*/ 0 w 58"/>
                <a:gd name="T7" fmla="*/ 35 h 53"/>
                <a:gd name="T8" fmla="*/ 0 w 58"/>
                <a:gd name="T9" fmla="*/ 22 h 53"/>
                <a:gd name="T10" fmla="*/ 3 w 58"/>
                <a:gd name="T11" fmla="*/ 14 h 53"/>
                <a:gd name="T12" fmla="*/ 6 w 58"/>
                <a:gd name="T13" fmla="*/ 10 h 53"/>
                <a:gd name="T14" fmla="*/ 10 w 58"/>
                <a:gd name="T15" fmla="*/ 5 h 53"/>
                <a:gd name="T16" fmla="*/ 14 w 58"/>
                <a:gd name="T17" fmla="*/ 3 h 53"/>
                <a:gd name="T18" fmla="*/ 18 w 58"/>
                <a:gd name="T19" fmla="*/ 0 h 53"/>
                <a:gd name="T20" fmla="*/ 24 w 58"/>
                <a:gd name="T21" fmla="*/ 8 h 53"/>
                <a:gd name="T22" fmla="*/ 18 w 58"/>
                <a:gd name="T23" fmla="*/ 11 h 53"/>
                <a:gd name="T24" fmla="*/ 14 w 58"/>
                <a:gd name="T25" fmla="*/ 15 h 53"/>
                <a:gd name="T26" fmla="*/ 11 w 58"/>
                <a:gd name="T27" fmla="*/ 22 h 53"/>
                <a:gd name="T28" fmla="*/ 11 w 58"/>
                <a:gd name="T29" fmla="*/ 30 h 53"/>
                <a:gd name="T30" fmla="*/ 21 w 58"/>
                <a:gd name="T31" fmla="*/ 30 h 53"/>
                <a:gd name="T32" fmla="*/ 56 w 58"/>
                <a:gd name="T33" fmla="*/ 30 h 53"/>
                <a:gd name="T34" fmla="*/ 56 w 58"/>
                <a:gd name="T35" fmla="*/ 53 h 53"/>
                <a:gd name="T36" fmla="*/ 34 w 58"/>
                <a:gd name="T37" fmla="*/ 53 h 53"/>
                <a:gd name="T38" fmla="*/ 34 w 58"/>
                <a:gd name="T39" fmla="*/ 35 h 53"/>
                <a:gd name="T40" fmla="*/ 34 w 58"/>
                <a:gd name="T41" fmla="*/ 22 h 53"/>
                <a:gd name="T42" fmla="*/ 37 w 58"/>
                <a:gd name="T43" fmla="*/ 14 h 53"/>
                <a:gd name="T44" fmla="*/ 40 w 58"/>
                <a:gd name="T45" fmla="*/ 10 h 53"/>
                <a:gd name="T46" fmla="*/ 44 w 58"/>
                <a:gd name="T47" fmla="*/ 5 h 53"/>
                <a:gd name="T48" fmla="*/ 48 w 58"/>
                <a:gd name="T49" fmla="*/ 3 h 53"/>
                <a:gd name="T50" fmla="*/ 52 w 58"/>
                <a:gd name="T51" fmla="*/ 0 h 53"/>
                <a:gd name="T52" fmla="*/ 58 w 58"/>
                <a:gd name="T53" fmla="*/ 8 h 53"/>
                <a:gd name="T54" fmla="*/ 52 w 58"/>
                <a:gd name="T55" fmla="*/ 11 h 53"/>
                <a:gd name="T56" fmla="*/ 48 w 58"/>
                <a:gd name="T57" fmla="*/ 15 h 53"/>
                <a:gd name="T58" fmla="*/ 47 w 58"/>
                <a:gd name="T59" fmla="*/ 22 h 53"/>
                <a:gd name="T60" fmla="*/ 45 w 58"/>
                <a:gd name="T61" fmla="*/ 30 h 53"/>
                <a:gd name="T62" fmla="*/ 56 w 58"/>
                <a:gd name="T63" fmla="*/ 30 h 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8"/>
                <a:gd name="T97" fmla="*/ 0 h 53"/>
                <a:gd name="T98" fmla="*/ 58 w 58"/>
                <a:gd name="T99" fmla="*/ 53 h 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8" h="53">
                  <a:moveTo>
                    <a:pt x="21" y="30"/>
                  </a:moveTo>
                  <a:lnTo>
                    <a:pt x="21" y="53"/>
                  </a:lnTo>
                  <a:lnTo>
                    <a:pt x="0" y="53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6" y="10"/>
                  </a:lnTo>
                  <a:lnTo>
                    <a:pt x="10" y="5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4" y="15"/>
                  </a:lnTo>
                  <a:lnTo>
                    <a:pt x="11" y="22"/>
                  </a:lnTo>
                  <a:lnTo>
                    <a:pt x="11" y="30"/>
                  </a:lnTo>
                  <a:lnTo>
                    <a:pt x="21" y="30"/>
                  </a:lnTo>
                  <a:close/>
                  <a:moveTo>
                    <a:pt x="56" y="30"/>
                  </a:moveTo>
                  <a:lnTo>
                    <a:pt x="56" y="53"/>
                  </a:lnTo>
                  <a:lnTo>
                    <a:pt x="34" y="53"/>
                  </a:lnTo>
                  <a:lnTo>
                    <a:pt x="34" y="35"/>
                  </a:lnTo>
                  <a:lnTo>
                    <a:pt x="34" y="22"/>
                  </a:lnTo>
                  <a:lnTo>
                    <a:pt x="37" y="14"/>
                  </a:lnTo>
                  <a:lnTo>
                    <a:pt x="40" y="10"/>
                  </a:lnTo>
                  <a:lnTo>
                    <a:pt x="44" y="5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8" y="8"/>
                  </a:lnTo>
                  <a:lnTo>
                    <a:pt x="52" y="11"/>
                  </a:lnTo>
                  <a:lnTo>
                    <a:pt x="48" y="15"/>
                  </a:lnTo>
                  <a:lnTo>
                    <a:pt x="47" y="22"/>
                  </a:lnTo>
                  <a:lnTo>
                    <a:pt x="45" y="30"/>
                  </a:lnTo>
                  <a:lnTo>
                    <a:pt x="56" y="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5" name="Freeform 95">
              <a:extLst>
                <a:ext uri="{FF2B5EF4-FFF2-40B4-BE49-F238E27FC236}">
                  <a16:creationId xmlns="" xmlns:a16="http://schemas.microsoft.com/office/drawing/2014/main" id="{8AD2F02E-70A1-4CE6-937F-E2C7F04BD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77" y="12932"/>
              <a:ext cx="124" cy="162"/>
            </a:xfrm>
            <a:custGeom>
              <a:avLst/>
              <a:gdLst>
                <a:gd name="T0" fmla="*/ 0 w 124"/>
                <a:gd name="T1" fmla="*/ 162 h 162"/>
                <a:gd name="T2" fmla="*/ 0 w 124"/>
                <a:gd name="T3" fmla="*/ 0 h 162"/>
                <a:gd name="T4" fmla="*/ 62 w 124"/>
                <a:gd name="T5" fmla="*/ 0 h 162"/>
                <a:gd name="T6" fmla="*/ 77 w 124"/>
                <a:gd name="T7" fmla="*/ 0 h 162"/>
                <a:gd name="T8" fmla="*/ 86 w 124"/>
                <a:gd name="T9" fmla="*/ 1 h 162"/>
                <a:gd name="T10" fmla="*/ 97 w 124"/>
                <a:gd name="T11" fmla="*/ 4 h 162"/>
                <a:gd name="T12" fmla="*/ 106 w 124"/>
                <a:gd name="T13" fmla="*/ 9 h 162"/>
                <a:gd name="T14" fmla="*/ 115 w 124"/>
                <a:gd name="T15" fmla="*/ 16 h 162"/>
                <a:gd name="T16" fmla="*/ 120 w 124"/>
                <a:gd name="T17" fmla="*/ 24 h 162"/>
                <a:gd name="T18" fmla="*/ 123 w 124"/>
                <a:gd name="T19" fmla="*/ 35 h 162"/>
                <a:gd name="T20" fmla="*/ 124 w 124"/>
                <a:gd name="T21" fmla="*/ 46 h 162"/>
                <a:gd name="T22" fmla="*/ 124 w 124"/>
                <a:gd name="T23" fmla="*/ 57 h 162"/>
                <a:gd name="T24" fmla="*/ 121 w 124"/>
                <a:gd name="T25" fmla="*/ 66 h 162"/>
                <a:gd name="T26" fmla="*/ 117 w 124"/>
                <a:gd name="T27" fmla="*/ 75 h 162"/>
                <a:gd name="T28" fmla="*/ 112 w 124"/>
                <a:gd name="T29" fmla="*/ 81 h 162"/>
                <a:gd name="T30" fmla="*/ 108 w 124"/>
                <a:gd name="T31" fmla="*/ 85 h 162"/>
                <a:gd name="T32" fmla="*/ 104 w 124"/>
                <a:gd name="T33" fmla="*/ 88 h 162"/>
                <a:gd name="T34" fmla="*/ 98 w 124"/>
                <a:gd name="T35" fmla="*/ 91 h 162"/>
                <a:gd name="T36" fmla="*/ 93 w 124"/>
                <a:gd name="T37" fmla="*/ 92 h 162"/>
                <a:gd name="T38" fmla="*/ 79 w 124"/>
                <a:gd name="T39" fmla="*/ 95 h 162"/>
                <a:gd name="T40" fmla="*/ 64 w 124"/>
                <a:gd name="T41" fmla="*/ 96 h 162"/>
                <a:gd name="T42" fmla="*/ 22 w 124"/>
                <a:gd name="T43" fmla="*/ 96 h 162"/>
                <a:gd name="T44" fmla="*/ 22 w 124"/>
                <a:gd name="T45" fmla="*/ 162 h 162"/>
                <a:gd name="T46" fmla="*/ 0 w 124"/>
                <a:gd name="T47" fmla="*/ 162 h 162"/>
                <a:gd name="T48" fmla="*/ 22 w 124"/>
                <a:gd name="T49" fmla="*/ 77 h 162"/>
                <a:gd name="T50" fmla="*/ 64 w 124"/>
                <a:gd name="T51" fmla="*/ 77 h 162"/>
                <a:gd name="T52" fmla="*/ 74 w 124"/>
                <a:gd name="T53" fmla="*/ 76 h 162"/>
                <a:gd name="T54" fmla="*/ 82 w 124"/>
                <a:gd name="T55" fmla="*/ 75 h 162"/>
                <a:gd name="T56" fmla="*/ 89 w 124"/>
                <a:gd name="T57" fmla="*/ 73 h 162"/>
                <a:gd name="T58" fmla="*/ 94 w 124"/>
                <a:gd name="T59" fmla="*/ 69 h 162"/>
                <a:gd name="T60" fmla="*/ 97 w 124"/>
                <a:gd name="T61" fmla="*/ 65 h 162"/>
                <a:gd name="T62" fmla="*/ 100 w 124"/>
                <a:gd name="T63" fmla="*/ 60 h 162"/>
                <a:gd name="T64" fmla="*/ 102 w 124"/>
                <a:gd name="T65" fmla="*/ 54 h 162"/>
                <a:gd name="T66" fmla="*/ 102 w 124"/>
                <a:gd name="T67" fmla="*/ 47 h 162"/>
                <a:gd name="T68" fmla="*/ 102 w 124"/>
                <a:gd name="T69" fmla="*/ 42 h 162"/>
                <a:gd name="T70" fmla="*/ 101 w 124"/>
                <a:gd name="T71" fmla="*/ 38 h 162"/>
                <a:gd name="T72" fmla="*/ 100 w 124"/>
                <a:gd name="T73" fmla="*/ 34 h 162"/>
                <a:gd name="T74" fmla="*/ 97 w 124"/>
                <a:gd name="T75" fmla="*/ 30 h 162"/>
                <a:gd name="T76" fmla="*/ 94 w 124"/>
                <a:gd name="T77" fmla="*/ 27 h 162"/>
                <a:gd name="T78" fmla="*/ 92 w 124"/>
                <a:gd name="T79" fmla="*/ 24 h 162"/>
                <a:gd name="T80" fmla="*/ 87 w 124"/>
                <a:gd name="T81" fmla="*/ 22 h 162"/>
                <a:gd name="T82" fmla="*/ 83 w 124"/>
                <a:gd name="T83" fmla="*/ 20 h 162"/>
                <a:gd name="T84" fmla="*/ 77 w 124"/>
                <a:gd name="T85" fmla="*/ 19 h 162"/>
                <a:gd name="T86" fmla="*/ 64 w 124"/>
                <a:gd name="T87" fmla="*/ 19 h 162"/>
                <a:gd name="T88" fmla="*/ 22 w 124"/>
                <a:gd name="T89" fmla="*/ 19 h 162"/>
                <a:gd name="T90" fmla="*/ 22 w 124"/>
                <a:gd name="T91" fmla="*/ 77 h 1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4"/>
                <a:gd name="T139" fmla="*/ 0 h 162"/>
                <a:gd name="T140" fmla="*/ 124 w 124"/>
                <a:gd name="T141" fmla="*/ 162 h 1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4" h="162">
                  <a:moveTo>
                    <a:pt x="0" y="16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6" y="1"/>
                  </a:lnTo>
                  <a:lnTo>
                    <a:pt x="97" y="4"/>
                  </a:lnTo>
                  <a:lnTo>
                    <a:pt x="106" y="9"/>
                  </a:lnTo>
                  <a:lnTo>
                    <a:pt x="115" y="16"/>
                  </a:lnTo>
                  <a:lnTo>
                    <a:pt x="120" y="24"/>
                  </a:lnTo>
                  <a:lnTo>
                    <a:pt x="123" y="35"/>
                  </a:lnTo>
                  <a:lnTo>
                    <a:pt x="124" y="46"/>
                  </a:lnTo>
                  <a:lnTo>
                    <a:pt x="124" y="57"/>
                  </a:lnTo>
                  <a:lnTo>
                    <a:pt x="121" y="66"/>
                  </a:lnTo>
                  <a:lnTo>
                    <a:pt x="117" y="75"/>
                  </a:lnTo>
                  <a:lnTo>
                    <a:pt x="112" y="81"/>
                  </a:lnTo>
                  <a:lnTo>
                    <a:pt x="108" y="85"/>
                  </a:lnTo>
                  <a:lnTo>
                    <a:pt x="104" y="88"/>
                  </a:lnTo>
                  <a:lnTo>
                    <a:pt x="98" y="91"/>
                  </a:lnTo>
                  <a:lnTo>
                    <a:pt x="93" y="92"/>
                  </a:lnTo>
                  <a:lnTo>
                    <a:pt x="79" y="95"/>
                  </a:lnTo>
                  <a:lnTo>
                    <a:pt x="64" y="96"/>
                  </a:lnTo>
                  <a:lnTo>
                    <a:pt x="22" y="96"/>
                  </a:lnTo>
                  <a:lnTo>
                    <a:pt x="22" y="162"/>
                  </a:lnTo>
                  <a:lnTo>
                    <a:pt x="0" y="162"/>
                  </a:lnTo>
                  <a:close/>
                  <a:moveTo>
                    <a:pt x="22" y="77"/>
                  </a:moveTo>
                  <a:lnTo>
                    <a:pt x="64" y="77"/>
                  </a:lnTo>
                  <a:lnTo>
                    <a:pt x="74" y="76"/>
                  </a:lnTo>
                  <a:lnTo>
                    <a:pt x="82" y="75"/>
                  </a:lnTo>
                  <a:lnTo>
                    <a:pt x="89" y="73"/>
                  </a:lnTo>
                  <a:lnTo>
                    <a:pt x="94" y="69"/>
                  </a:lnTo>
                  <a:lnTo>
                    <a:pt x="97" y="65"/>
                  </a:lnTo>
                  <a:lnTo>
                    <a:pt x="100" y="60"/>
                  </a:lnTo>
                  <a:lnTo>
                    <a:pt x="102" y="54"/>
                  </a:lnTo>
                  <a:lnTo>
                    <a:pt x="102" y="47"/>
                  </a:lnTo>
                  <a:lnTo>
                    <a:pt x="102" y="42"/>
                  </a:lnTo>
                  <a:lnTo>
                    <a:pt x="101" y="38"/>
                  </a:lnTo>
                  <a:lnTo>
                    <a:pt x="100" y="34"/>
                  </a:lnTo>
                  <a:lnTo>
                    <a:pt x="97" y="30"/>
                  </a:lnTo>
                  <a:lnTo>
                    <a:pt x="94" y="27"/>
                  </a:lnTo>
                  <a:lnTo>
                    <a:pt x="92" y="24"/>
                  </a:lnTo>
                  <a:lnTo>
                    <a:pt x="87" y="22"/>
                  </a:lnTo>
                  <a:lnTo>
                    <a:pt x="83" y="20"/>
                  </a:lnTo>
                  <a:lnTo>
                    <a:pt x="77" y="19"/>
                  </a:lnTo>
                  <a:lnTo>
                    <a:pt x="64" y="19"/>
                  </a:lnTo>
                  <a:lnTo>
                    <a:pt x="22" y="19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6" name="Freeform 96">
              <a:extLst>
                <a:ext uri="{FF2B5EF4-FFF2-40B4-BE49-F238E27FC236}">
                  <a16:creationId xmlns="" xmlns:a16="http://schemas.microsoft.com/office/drawing/2014/main" id="{0C3DD65E-2577-4ED0-BC1B-AB4FDDEC67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9" y="12974"/>
              <a:ext cx="110" cy="122"/>
            </a:xfrm>
            <a:custGeom>
              <a:avLst/>
              <a:gdLst>
                <a:gd name="T0" fmla="*/ 1 w 110"/>
                <a:gd name="T1" fmla="*/ 46 h 122"/>
                <a:gd name="T2" fmla="*/ 7 w 110"/>
                <a:gd name="T3" fmla="*/ 27 h 122"/>
                <a:gd name="T4" fmla="*/ 13 w 110"/>
                <a:gd name="T5" fmla="*/ 18 h 122"/>
                <a:gd name="T6" fmla="*/ 26 w 110"/>
                <a:gd name="T7" fmla="*/ 7 h 122"/>
                <a:gd name="T8" fmla="*/ 45 w 110"/>
                <a:gd name="T9" fmla="*/ 1 h 122"/>
                <a:gd name="T10" fmla="*/ 66 w 110"/>
                <a:gd name="T11" fmla="*/ 1 h 122"/>
                <a:gd name="T12" fmla="*/ 87 w 110"/>
                <a:gd name="T13" fmla="*/ 8 h 122"/>
                <a:gd name="T14" fmla="*/ 102 w 110"/>
                <a:gd name="T15" fmla="*/ 24 h 122"/>
                <a:gd name="T16" fmla="*/ 109 w 110"/>
                <a:gd name="T17" fmla="*/ 46 h 122"/>
                <a:gd name="T18" fmla="*/ 110 w 110"/>
                <a:gd name="T19" fmla="*/ 71 h 122"/>
                <a:gd name="T20" fmla="*/ 106 w 110"/>
                <a:gd name="T21" fmla="*/ 88 h 122"/>
                <a:gd name="T22" fmla="*/ 99 w 110"/>
                <a:gd name="T23" fmla="*/ 102 h 122"/>
                <a:gd name="T24" fmla="*/ 90 w 110"/>
                <a:gd name="T25" fmla="*/ 111 h 122"/>
                <a:gd name="T26" fmla="*/ 77 w 110"/>
                <a:gd name="T27" fmla="*/ 118 h 122"/>
                <a:gd name="T28" fmla="*/ 62 w 110"/>
                <a:gd name="T29" fmla="*/ 122 h 122"/>
                <a:gd name="T30" fmla="*/ 43 w 110"/>
                <a:gd name="T31" fmla="*/ 122 h 122"/>
                <a:gd name="T32" fmla="*/ 23 w 110"/>
                <a:gd name="T33" fmla="*/ 114 h 122"/>
                <a:gd name="T34" fmla="*/ 8 w 110"/>
                <a:gd name="T35" fmla="*/ 98 h 122"/>
                <a:gd name="T36" fmla="*/ 1 w 110"/>
                <a:gd name="T37" fmla="*/ 75 h 122"/>
                <a:gd name="T38" fmla="*/ 20 w 110"/>
                <a:gd name="T39" fmla="*/ 61 h 122"/>
                <a:gd name="T40" fmla="*/ 23 w 110"/>
                <a:gd name="T41" fmla="*/ 82 h 122"/>
                <a:gd name="T42" fmla="*/ 30 w 110"/>
                <a:gd name="T43" fmla="*/ 95 h 122"/>
                <a:gd name="T44" fmla="*/ 42 w 110"/>
                <a:gd name="T45" fmla="*/ 103 h 122"/>
                <a:gd name="T46" fmla="*/ 56 w 110"/>
                <a:gd name="T47" fmla="*/ 106 h 122"/>
                <a:gd name="T48" fmla="*/ 69 w 110"/>
                <a:gd name="T49" fmla="*/ 103 h 122"/>
                <a:gd name="T50" fmla="*/ 80 w 110"/>
                <a:gd name="T51" fmla="*/ 95 h 122"/>
                <a:gd name="T52" fmla="*/ 87 w 110"/>
                <a:gd name="T53" fmla="*/ 80 h 122"/>
                <a:gd name="T54" fmla="*/ 90 w 110"/>
                <a:gd name="T55" fmla="*/ 61 h 122"/>
                <a:gd name="T56" fmla="*/ 87 w 110"/>
                <a:gd name="T57" fmla="*/ 42 h 122"/>
                <a:gd name="T58" fmla="*/ 80 w 110"/>
                <a:gd name="T59" fmla="*/ 27 h 122"/>
                <a:gd name="T60" fmla="*/ 69 w 110"/>
                <a:gd name="T61" fmla="*/ 19 h 122"/>
                <a:gd name="T62" fmla="*/ 56 w 110"/>
                <a:gd name="T63" fmla="*/ 16 h 122"/>
                <a:gd name="T64" fmla="*/ 42 w 110"/>
                <a:gd name="T65" fmla="*/ 19 h 122"/>
                <a:gd name="T66" fmla="*/ 30 w 110"/>
                <a:gd name="T67" fmla="*/ 27 h 122"/>
                <a:gd name="T68" fmla="*/ 23 w 110"/>
                <a:gd name="T69" fmla="*/ 42 h 122"/>
                <a:gd name="T70" fmla="*/ 20 w 110"/>
                <a:gd name="T71" fmla="*/ 61 h 1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122"/>
                <a:gd name="T110" fmla="*/ 110 w 110"/>
                <a:gd name="T111" fmla="*/ 122 h 1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122">
                  <a:moveTo>
                    <a:pt x="0" y="61"/>
                  </a:moveTo>
                  <a:lnTo>
                    <a:pt x="1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1" y="22"/>
                  </a:lnTo>
                  <a:lnTo>
                    <a:pt x="13" y="18"/>
                  </a:lnTo>
                  <a:lnTo>
                    <a:pt x="17" y="14"/>
                  </a:lnTo>
                  <a:lnTo>
                    <a:pt x="26" y="7"/>
                  </a:lnTo>
                  <a:lnTo>
                    <a:pt x="35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6" y="1"/>
                  </a:lnTo>
                  <a:lnTo>
                    <a:pt x="77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3" y="95"/>
                  </a:lnTo>
                  <a:lnTo>
                    <a:pt x="99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4" y="116"/>
                  </a:lnTo>
                  <a:lnTo>
                    <a:pt x="77" y="118"/>
                  </a:lnTo>
                  <a:lnTo>
                    <a:pt x="71" y="121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43" y="122"/>
                  </a:lnTo>
                  <a:lnTo>
                    <a:pt x="32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1" y="75"/>
                  </a:lnTo>
                  <a:lnTo>
                    <a:pt x="0" y="61"/>
                  </a:lnTo>
                  <a:close/>
                  <a:moveTo>
                    <a:pt x="20" y="61"/>
                  </a:moveTo>
                  <a:lnTo>
                    <a:pt x="22" y="72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0" y="95"/>
                  </a:lnTo>
                  <a:lnTo>
                    <a:pt x="35" y="101"/>
                  </a:lnTo>
                  <a:lnTo>
                    <a:pt x="42" y="103"/>
                  </a:lnTo>
                  <a:lnTo>
                    <a:pt x="47" y="106"/>
                  </a:lnTo>
                  <a:lnTo>
                    <a:pt x="56" y="106"/>
                  </a:lnTo>
                  <a:lnTo>
                    <a:pt x="62" y="106"/>
                  </a:lnTo>
                  <a:lnTo>
                    <a:pt x="69" y="103"/>
                  </a:lnTo>
                  <a:lnTo>
                    <a:pt x="75" y="101"/>
                  </a:lnTo>
                  <a:lnTo>
                    <a:pt x="80" y="95"/>
                  </a:lnTo>
                  <a:lnTo>
                    <a:pt x="84" y="88"/>
                  </a:lnTo>
                  <a:lnTo>
                    <a:pt x="87" y="80"/>
                  </a:lnTo>
                  <a:lnTo>
                    <a:pt x="90" y="72"/>
                  </a:lnTo>
                  <a:lnTo>
                    <a:pt x="90" y="61"/>
                  </a:lnTo>
                  <a:lnTo>
                    <a:pt x="90" y="50"/>
                  </a:lnTo>
                  <a:lnTo>
                    <a:pt x="87" y="42"/>
                  </a:lnTo>
                  <a:lnTo>
                    <a:pt x="84" y="34"/>
                  </a:lnTo>
                  <a:lnTo>
                    <a:pt x="80" y="27"/>
                  </a:lnTo>
                  <a:lnTo>
                    <a:pt x="75" y="23"/>
                  </a:lnTo>
                  <a:lnTo>
                    <a:pt x="69" y="19"/>
                  </a:lnTo>
                  <a:lnTo>
                    <a:pt x="62" y="18"/>
                  </a:lnTo>
                  <a:lnTo>
                    <a:pt x="56" y="16"/>
                  </a:lnTo>
                  <a:lnTo>
                    <a:pt x="47" y="18"/>
                  </a:lnTo>
                  <a:lnTo>
                    <a:pt x="42" y="19"/>
                  </a:lnTo>
                  <a:lnTo>
                    <a:pt x="35" y="23"/>
                  </a:lnTo>
                  <a:lnTo>
                    <a:pt x="30" y="27"/>
                  </a:lnTo>
                  <a:lnTo>
                    <a:pt x="26" y="34"/>
                  </a:lnTo>
                  <a:lnTo>
                    <a:pt x="23" y="42"/>
                  </a:lnTo>
                  <a:lnTo>
                    <a:pt x="22" y="50"/>
                  </a:lnTo>
                  <a:lnTo>
                    <a:pt x="20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7" name="Freeform 97">
              <a:extLst>
                <a:ext uri="{FF2B5EF4-FFF2-40B4-BE49-F238E27FC236}">
                  <a16:creationId xmlns="" xmlns:a16="http://schemas.microsoft.com/office/drawing/2014/main" id="{339F1AA9-5D53-4101-9688-C851FF142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1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9 w 64"/>
                <a:gd name="T17" fmla="*/ 0 h 120"/>
                <a:gd name="T18" fmla="*/ 54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50 w 64"/>
                <a:gd name="T27" fmla="*/ 22 h 120"/>
                <a:gd name="T28" fmla="*/ 42 w 64"/>
                <a:gd name="T29" fmla="*/ 20 h 120"/>
                <a:gd name="T30" fmla="*/ 37 w 64"/>
                <a:gd name="T31" fmla="*/ 22 h 120"/>
                <a:gd name="T32" fmla="*/ 31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0 w 64"/>
                <a:gd name="T39" fmla="*/ 46 h 120"/>
                <a:gd name="T40" fmla="*/ 20 w 64"/>
                <a:gd name="T41" fmla="*/ 58 h 120"/>
                <a:gd name="T42" fmla="*/ 20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1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50" y="22"/>
                  </a:lnTo>
                  <a:lnTo>
                    <a:pt x="42" y="20"/>
                  </a:lnTo>
                  <a:lnTo>
                    <a:pt x="37" y="22"/>
                  </a:lnTo>
                  <a:lnTo>
                    <a:pt x="31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0" y="46"/>
                  </a:lnTo>
                  <a:lnTo>
                    <a:pt x="20" y="58"/>
                  </a:lnTo>
                  <a:lnTo>
                    <a:pt x="20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8" name="Freeform 98">
              <a:extLst>
                <a:ext uri="{FF2B5EF4-FFF2-40B4-BE49-F238E27FC236}">
                  <a16:creationId xmlns="" xmlns:a16="http://schemas.microsoft.com/office/drawing/2014/main" id="{831DB900-2667-4C1F-BCF3-B19F81C37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1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4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20 w 95"/>
                <a:gd name="T31" fmla="*/ 0 h 119"/>
                <a:gd name="T32" fmla="*/ 20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4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8 w 95"/>
                <a:gd name="T53" fmla="*/ 92 h 119"/>
                <a:gd name="T54" fmla="*/ 70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1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4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4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8" y="92"/>
                  </a:lnTo>
                  <a:lnTo>
                    <a:pt x="70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59" name="Freeform 99">
              <a:extLst>
                <a:ext uri="{FF2B5EF4-FFF2-40B4-BE49-F238E27FC236}">
                  <a16:creationId xmlns="" xmlns:a16="http://schemas.microsoft.com/office/drawing/2014/main" id="{E0C56661-1D3F-4DC8-A110-246213288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" y="12974"/>
              <a:ext cx="95" cy="120"/>
            </a:xfrm>
            <a:custGeom>
              <a:avLst/>
              <a:gdLst>
                <a:gd name="T0" fmla="*/ 0 w 95"/>
                <a:gd name="T1" fmla="*/ 120 h 120"/>
                <a:gd name="T2" fmla="*/ 0 w 95"/>
                <a:gd name="T3" fmla="*/ 3 h 120"/>
                <a:gd name="T4" fmla="*/ 18 w 95"/>
                <a:gd name="T5" fmla="*/ 3 h 120"/>
                <a:gd name="T6" fmla="*/ 18 w 95"/>
                <a:gd name="T7" fmla="*/ 19 h 120"/>
                <a:gd name="T8" fmla="*/ 22 w 95"/>
                <a:gd name="T9" fmla="*/ 15 h 120"/>
                <a:gd name="T10" fmla="*/ 25 w 95"/>
                <a:gd name="T11" fmla="*/ 11 h 120"/>
                <a:gd name="T12" fmla="*/ 30 w 95"/>
                <a:gd name="T13" fmla="*/ 7 h 120"/>
                <a:gd name="T14" fmla="*/ 34 w 95"/>
                <a:gd name="T15" fmla="*/ 4 h 120"/>
                <a:gd name="T16" fmla="*/ 44 w 95"/>
                <a:gd name="T17" fmla="*/ 1 h 120"/>
                <a:gd name="T18" fmla="*/ 56 w 95"/>
                <a:gd name="T19" fmla="*/ 0 h 120"/>
                <a:gd name="T20" fmla="*/ 65 w 95"/>
                <a:gd name="T21" fmla="*/ 1 h 120"/>
                <a:gd name="T22" fmla="*/ 75 w 95"/>
                <a:gd name="T23" fmla="*/ 4 h 120"/>
                <a:gd name="T24" fmla="*/ 83 w 95"/>
                <a:gd name="T25" fmla="*/ 8 h 120"/>
                <a:gd name="T26" fmla="*/ 89 w 95"/>
                <a:gd name="T27" fmla="*/ 14 h 120"/>
                <a:gd name="T28" fmla="*/ 93 w 95"/>
                <a:gd name="T29" fmla="*/ 20 h 120"/>
                <a:gd name="T30" fmla="*/ 94 w 95"/>
                <a:gd name="T31" fmla="*/ 28 h 120"/>
                <a:gd name="T32" fmla="*/ 95 w 95"/>
                <a:gd name="T33" fmla="*/ 37 h 120"/>
                <a:gd name="T34" fmla="*/ 95 w 95"/>
                <a:gd name="T35" fmla="*/ 48 h 120"/>
                <a:gd name="T36" fmla="*/ 95 w 95"/>
                <a:gd name="T37" fmla="*/ 120 h 120"/>
                <a:gd name="T38" fmla="*/ 76 w 95"/>
                <a:gd name="T39" fmla="*/ 120 h 120"/>
                <a:gd name="T40" fmla="*/ 76 w 95"/>
                <a:gd name="T41" fmla="*/ 49 h 120"/>
                <a:gd name="T42" fmla="*/ 75 w 95"/>
                <a:gd name="T43" fmla="*/ 38 h 120"/>
                <a:gd name="T44" fmla="*/ 74 w 95"/>
                <a:gd name="T45" fmla="*/ 30 h 120"/>
                <a:gd name="T46" fmla="*/ 71 w 95"/>
                <a:gd name="T47" fmla="*/ 24 h 120"/>
                <a:gd name="T48" fmla="*/ 65 w 95"/>
                <a:gd name="T49" fmla="*/ 20 h 120"/>
                <a:gd name="T50" fmla="*/ 59 w 95"/>
                <a:gd name="T51" fmla="*/ 18 h 120"/>
                <a:gd name="T52" fmla="*/ 52 w 95"/>
                <a:gd name="T53" fmla="*/ 18 h 120"/>
                <a:gd name="T54" fmla="*/ 45 w 95"/>
                <a:gd name="T55" fmla="*/ 18 h 120"/>
                <a:gd name="T56" fmla="*/ 40 w 95"/>
                <a:gd name="T57" fmla="*/ 19 h 120"/>
                <a:gd name="T58" fmla="*/ 34 w 95"/>
                <a:gd name="T59" fmla="*/ 22 h 120"/>
                <a:gd name="T60" fmla="*/ 29 w 95"/>
                <a:gd name="T61" fmla="*/ 26 h 120"/>
                <a:gd name="T62" fmla="*/ 25 w 95"/>
                <a:gd name="T63" fmla="*/ 30 h 120"/>
                <a:gd name="T64" fmla="*/ 22 w 95"/>
                <a:gd name="T65" fmla="*/ 37 h 120"/>
                <a:gd name="T66" fmla="*/ 21 w 95"/>
                <a:gd name="T67" fmla="*/ 45 h 120"/>
                <a:gd name="T68" fmla="*/ 21 w 95"/>
                <a:gd name="T69" fmla="*/ 56 h 120"/>
                <a:gd name="T70" fmla="*/ 21 w 95"/>
                <a:gd name="T71" fmla="*/ 120 h 120"/>
                <a:gd name="T72" fmla="*/ 0 w 95"/>
                <a:gd name="T73" fmla="*/ 120 h 1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5"/>
                <a:gd name="T112" fmla="*/ 0 h 120"/>
                <a:gd name="T113" fmla="*/ 95 w 95"/>
                <a:gd name="T114" fmla="*/ 120 h 1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5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19"/>
                  </a:lnTo>
                  <a:lnTo>
                    <a:pt x="22" y="15"/>
                  </a:lnTo>
                  <a:lnTo>
                    <a:pt x="25" y="11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5" y="1"/>
                  </a:lnTo>
                  <a:lnTo>
                    <a:pt x="75" y="4"/>
                  </a:lnTo>
                  <a:lnTo>
                    <a:pt x="83" y="8"/>
                  </a:lnTo>
                  <a:lnTo>
                    <a:pt x="89" y="14"/>
                  </a:lnTo>
                  <a:lnTo>
                    <a:pt x="93" y="20"/>
                  </a:lnTo>
                  <a:lnTo>
                    <a:pt x="94" y="28"/>
                  </a:lnTo>
                  <a:lnTo>
                    <a:pt x="95" y="37"/>
                  </a:lnTo>
                  <a:lnTo>
                    <a:pt x="95" y="48"/>
                  </a:lnTo>
                  <a:lnTo>
                    <a:pt x="95" y="120"/>
                  </a:lnTo>
                  <a:lnTo>
                    <a:pt x="76" y="120"/>
                  </a:lnTo>
                  <a:lnTo>
                    <a:pt x="76" y="49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4"/>
                  </a:lnTo>
                  <a:lnTo>
                    <a:pt x="65" y="20"/>
                  </a:lnTo>
                  <a:lnTo>
                    <a:pt x="59" y="18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0" y="19"/>
                  </a:lnTo>
                  <a:lnTo>
                    <a:pt x="34" y="22"/>
                  </a:lnTo>
                  <a:lnTo>
                    <a:pt x="29" y="26"/>
                  </a:lnTo>
                  <a:lnTo>
                    <a:pt x="25" y="30"/>
                  </a:lnTo>
                  <a:lnTo>
                    <a:pt x="22" y="37"/>
                  </a:lnTo>
                  <a:lnTo>
                    <a:pt x="21" y="45"/>
                  </a:lnTo>
                  <a:lnTo>
                    <a:pt x="21" y="56"/>
                  </a:lnTo>
                  <a:lnTo>
                    <a:pt x="21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0" name="Freeform 100">
              <a:extLst>
                <a:ext uri="{FF2B5EF4-FFF2-40B4-BE49-F238E27FC236}">
                  <a16:creationId xmlns="" xmlns:a16="http://schemas.microsoft.com/office/drawing/2014/main" id="{F78B6E1A-27AF-4B84-844B-2793CF8DE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0" y="12932"/>
              <a:ext cx="109" cy="162"/>
            </a:xfrm>
            <a:custGeom>
              <a:avLst/>
              <a:gdLst>
                <a:gd name="T0" fmla="*/ 0 w 109"/>
                <a:gd name="T1" fmla="*/ 162 h 162"/>
                <a:gd name="T2" fmla="*/ 0 w 109"/>
                <a:gd name="T3" fmla="*/ 0 h 162"/>
                <a:gd name="T4" fmla="*/ 109 w 109"/>
                <a:gd name="T5" fmla="*/ 0 h 162"/>
                <a:gd name="T6" fmla="*/ 109 w 109"/>
                <a:gd name="T7" fmla="*/ 19 h 162"/>
                <a:gd name="T8" fmla="*/ 22 w 109"/>
                <a:gd name="T9" fmla="*/ 19 h 162"/>
                <a:gd name="T10" fmla="*/ 22 w 109"/>
                <a:gd name="T11" fmla="*/ 69 h 162"/>
                <a:gd name="T12" fmla="*/ 98 w 109"/>
                <a:gd name="T13" fmla="*/ 69 h 162"/>
                <a:gd name="T14" fmla="*/ 98 w 109"/>
                <a:gd name="T15" fmla="*/ 88 h 162"/>
                <a:gd name="T16" fmla="*/ 22 w 109"/>
                <a:gd name="T17" fmla="*/ 88 h 162"/>
                <a:gd name="T18" fmla="*/ 22 w 109"/>
                <a:gd name="T19" fmla="*/ 162 h 162"/>
                <a:gd name="T20" fmla="*/ 0 w 109"/>
                <a:gd name="T21" fmla="*/ 162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9"/>
                <a:gd name="T34" fmla="*/ 0 h 162"/>
                <a:gd name="T35" fmla="*/ 109 w 109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9" h="162">
                  <a:moveTo>
                    <a:pt x="0" y="162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9"/>
                  </a:lnTo>
                  <a:lnTo>
                    <a:pt x="22" y="19"/>
                  </a:lnTo>
                  <a:lnTo>
                    <a:pt x="22" y="69"/>
                  </a:lnTo>
                  <a:lnTo>
                    <a:pt x="98" y="69"/>
                  </a:lnTo>
                  <a:lnTo>
                    <a:pt x="98" y="88"/>
                  </a:lnTo>
                  <a:lnTo>
                    <a:pt x="22" y="88"/>
                  </a:lnTo>
                  <a:lnTo>
                    <a:pt x="22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1" name="Freeform 101">
              <a:extLst>
                <a:ext uri="{FF2B5EF4-FFF2-40B4-BE49-F238E27FC236}">
                  <a16:creationId xmlns="" xmlns:a16="http://schemas.microsoft.com/office/drawing/2014/main" id="{2C196304-7049-4671-BF19-64E6BC10A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0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3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19 w 95"/>
                <a:gd name="T31" fmla="*/ 0 h 119"/>
                <a:gd name="T32" fmla="*/ 19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3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6 w 95"/>
                <a:gd name="T53" fmla="*/ 92 h 119"/>
                <a:gd name="T54" fmla="*/ 69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0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3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3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6" y="92"/>
                  </a:lnTo>
                  <a:lnTo>
                    <a:pt x="69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2" name="Freeform 102">
              <a:extLst>
                <a:ext uri="{FF2B5EF4-FFF2-40B4-BE49-F238E27FC236}">
                  <a16:creationId xmlns="" xmlns:a16="http://schemas.microsoft.com/office/drawing/2014/main" id="{3949E826-3B6C-4A7D-B686-130FC4660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" y="12936"/>
              <a:ext cx="58" cy="159"/>
            </a:xfrm>
            <a:custGeom>
              <a:avLst/>
              <a:gdLst>
                <a:gd name="T0" fmla="*/ 55 w 58"/>
                <a:gd name="T1" fmla="*/ 140 h 159"/>
                <a:gd name="T2" fmla="*/ 58 w 58"/>
                <a:gd name="T3" fmla="*/ 158 h 159"/>
                <a:gd name="T4" fmla="*/ 49 w 58"/>
                <a:gd name="T5" fmla="*/ 159 h 159"/>
                <a:gd name="T6" fmla="*/ 43 w 58"/>
                <a:gd name="T7" fmla="*/ 159 h 159"/>
                <a:gd name="T8" fmla="*/ 33 w 58"/>
                <a:gd name="T9" fmla="*/ 159 h 159"/>
                <a:gd name="T10" fmla="*/ 25 w 58"/>
                <a:gd name="T11" fmla="*/ 156 h 159"/>
                <a:gd name="T12" fmla="*/ 21 w 58"/>
                <a:gd name="T13" fmla="*/ 152 h 159"/>
                <a:gd name="T14" fmla="*/ 17 w 58"/>
                <a:gd name="T15" fmla="*/ 147 h 159"/>
                <a:gd name="T16" fmla="*/ 15 w 58"/>
                <a:gd name="T17" fmla="*/ 139 h 159"/>
                <a:gd name="T18" fmla="*/ 14 w 58"/>
                <a:gd name="T19" fmla="*/ 124 h 159"/>
                <a:gd name="T20" fmla="*/ 14 w 58"/>
                <a:gd name="T21" fmla="*/ 56 h 159"/>
                <a:gd name="T22" fmla="*/ 0 w 58"/>
                <a:gd name="T23" fmla="*/ 56 h 159"/>
                <a:gd name="T24" fmla="*/ 0 w 58"/>
                <a:gd name="T25" fmla="*/ 41 h 159"/>
                <a:gd name="T26" fmla="*/ 14 w 58"/>
                <a:gd name="T27" fmla="*/ 41 h 159"/>
                <a:gd name="T28" fmla="*/ 14 w 58"/>
                <a:gd name="T29" fmla="*/ 11 h 159"/>
                <a:gd name="T30" fmla="*/ 34 w 58"/>
                <a:gd name="T31" fmla="*/ 0 h 159"/>
                <a:gd name="T32" fmla="*/ 34 w 58"/>
                <a:gd name="T33" fmla="*/ 41 h 159"/>
                <a:gd name="T34" fmla="*/ 55 w 58"/>
                <a:gd name="T35" fmla="*/ 41 h 159"/>
                <a:gd name="T36" fmla="*/ 55 w 58"/>
                <a:gd name="T37" fmla="*/ 56 h 159"/>
                <a:gd name="T38" fmla="*/ 34 w 58"/>
                <a:gd name="T39" fmla="*/ 56 h 159"/>
                <a:gd name="T40" fmla="*/ 34 w 58"/>
                <a:gd name="T41" fmla="*/ 125 h 159"/>
                <a:gd name="T42" fmla="*/ 34 w 58"/>
                <a:gd name="T43" fmla="*/ 132 h 159"/>
                <a:gd name="T44" fmla="*/ 36 w 58"/>
                <a:gd name="T45" fmla="*/ 136 h 159"/>
                <a:gd name="T46" fmla="*/ 37 w 58"/>
                <a:gd name="T47" fmla="*/ 137 h 159"/>
                <a:gd name="T48" fmla="*/ 38 w 58"/>
                <a:gd name="T49" fmla="*/ 140 h 159"/>
                <a:gd name="T50" fmla="*/ 41 w 58"/>
                <a:gd name="T51" fmla="*/ 141 h 159"/>
                <a:gd name="T52" fmla="*/ 45 w 58"/>
                <a:gd name="T53" fmla="*/ 141 h 159"/>
                <a:gd name="T54" fmla="*/ 49 w 58"/>
                <a:gd name="T55" fmla="*/ 141 h 159"/>
                <a:gd name="T56" fmla="*/ 55 w 58"/>
                <a:gd name="T57" fmla="*/ 140 h 1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159"/>
                <a:gd name="T89" fmla="*/ 58 w 58"/>
                <a:gd name="T90" fmla="*/ 159 h 1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159">
                  <a:moveTo>
                    <a:pt x="55" y="140"/>
                  </a:moveTo>
                  <a:lnTo>
                    <a:pt x="58" y="158"/>
                  </a:lnTo>
                  <a:lnTo>
                    <a:pt x="49" y="159"/>
                  </a:lnTo>
                  <a:lnTo>
                    <a:pt x="43" y="159"/>
                  </a:lnTo>
                  <a:lnTo>
                    <a:pt x="33" y="159"/>
                  </a:lnTo>
                  <a:lnTo>
                    <a:pt x="25" y="156"/>
                  </a:lnTo>
                  <a:lnTo>
                    <a:pt x="21" y="152"/>
                  </a:lnTo>
                  <a:lnTo>
                    <a:pt x="17" y="147"/>
                  </a:lnTo>
                  <a:lnTo>
                    <a:pt x="15" y="139"/>
                  </a:lnTo>
                  <a:lnTo>
                    <a:pt x="14" y="124"/>
                  </a:lnTo>
                  <a:lnTo>
                    <a:pt x="14" y="56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4" y="41"/>
                  </a:lnTo>
                  <a:lnTo>
                    <a:pt x="14" y="11"/>
                  </a:lnTo>
                  <a:lnTo>
                    <a:pt x="34" y="0"/>
                  </a:lnTo>
                  <a:lnTo>
                    <a:pt x="34" y="41"/>
                  </a:lnTo>
                  <a:lnTo>
                    <a:pt x="55" y="41"/>
                  </a:lnTo>
                  <a:lnTo>
                    <a:pt x="55" y="56"/>
                  </a:lnTo>
                  <a:lnTo>
                    <a:pt x="34" y="56"/>
                  </a:lnTo>
                  <a:lnTo>
                    <a:pt x="34" y="125"/>
                  </a:lnTo>
                  <a:lnTo>
                    <a:pt x="34" y="132"/>
                  </a:lnTo>
                  <a:lnTo>
                    <a:pt x="36" y="136"/>
                  </a:lnTo>
                  <a:lnTo>
                    <a:pt x="37" y="137"/>
                  </a:lnTo>
                  <a:lnTo>
                    <a:pt x="38" y="140"/>
                  </a:lnTo>
                  <a:lnTo>
                    <a:pt x="41" y="141"/>
                  </a:lnTo>
                  <a:lnTo>
                    <a:pt x="45" y="141"/>
                  </a:lnTo>
                  <a:lnTo>
                    <a:pt x="49" y="141"/>
                  </a:lnTo>
                  <a:lnTo>
                    <a:pt x="55" y="14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3" name="Freeform 103">
              <a:extLst>
                <a:ext uri="{FF2B5EF4-FFF2-40B4-BE49-F238E27FC236}">
                  <a16:creationId xmlns="" xmlns:a16="http://schemas.microsoft.com/office/drawing/2014/main" id="{56EA5282-FD44-400A-89C2-8DD82A9C4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4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2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3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19 w 95"/>
                <a:gd name="T31" fmla="*/ 0 h 119"/>
                <a:gd name="T32" fmla="*/ 19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3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8 w 95"/>
                <a:gd name="T53" fmla="*/ 92 h 119"/>
                <a:gd name="T54" fmla="*/ 69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2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3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3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8" y="92"/>
                  </a:lnTo>
                  <a:lnTo>
                    <a:pt x="69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4" name="Freeform 104">
              <a:extLst>
                <a:ext uri="{FF2B5EF4-FFF2-40B4-BE49-F238E27FC236}">
                  <a16:creationId xmlns="" xmlns:a16="http://schemas.microsoft.com/office/drawing/2014/main" id="{6D7C105D-1EEA-4E0B-ADFA-E469D57DF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0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0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8 w 64"/>
                <a:gd name="T17" fmla="*/ 0 h 120"/>
                <a:gd name="T18" fmla="*/ 53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49 w 64"/>
                <a:gd name="T27" fmla="*/ 22 h 120"/>
                <a:gd name="T28" fmla="*/ 42 w 64"/>
                <a:gd name="T29" fmla="*/ 20 h 120"/>
                <a:gd name="T30" fmla="*/ 36 w 64"/>
                <a:gd name="T31" fmla="*/ 22 h 120"/>
                <a:gd name="T32" fmla="*/ 30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1 w 64"/>
                <a:gd name="T39" fmla="*/ 46 h 120"/>
                <a:gd name="T40" fmla="*/ 19 w 64"/>
                <a:gd name="T41" fmla="*/ 58 h 120"/>
                <a:gd name="T42" fmla="*/ 19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0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3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49" y="22"/>
                  </a:lnTo>
                  <a:lnTo>
                    <a:pt x="42" y="20"/>
                  </a:lnTo>
                  <a:lnTo>
                    <a:pt x="36" y="22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1" y="46"/>
                  </a:lnTo>
                  <a:lnTo>
                    <a:pt x="19" y="58"/>
                  </a:lnTo>
                  <a:lnTo>
                    <a:pt x="19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5" name="Freeform 105">
              <a:extLst>
                <a:ext uri="{FF2B5EF4-FFF2-40B4-BE49-F238E27FC236}">
                  <a16:creationId xmlns="" xmlns:a16="http://schemas.microsoft.com/office/drawing/2014/main" id="{87E98B50-4D1D-420C-B825-359B9F335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8" y="12974"/>
              <a:ext cx="110" cy="122"/>
            </a:xfrm>
            <a:custGeom>
              <a:avLst/>
              <a:gdLst>
                <a:gd name="T0" fmla="*/ 2 w 110"/>
                <a:gd name="T1" fmla="*/ 46 h 122"/>
                <a:gd name="T2" fmla="*/ 7 w 110"/>
                <a:gd name="T3" fmla="*/ 27 h 122"/>
                <a:gd name="T4" fmla="*/ 14 w 110"/>
                <a:gd name="T5" fmla="*/ 18 h 122"/>
                <a:gd name="T6" fmla="*/ 26 w 110"/>
                <a:gd name="T7" fmla="*/ 7 h 122"/>
                <a:gd name="T8" fmla="*/ 45 w 110"/>
                <a:gd name="T9" fmla="*/ 1 h 122"/>
                <a:gd name="T10" fmla="*/ 67 w 110"/>
                <a:gd name="T11" fmla="*/ 1 h 122"/>
                <a:gd name="T12" fmla="*/ 87 w 110"/>
                <a:gd name="T13" fmla="*/ 8 h 122"/>
                <a:gd name="T14" fmla="*/ 102 w 110"/>
                <a:gd name="T15" fmla="*/ 24 h 122"/>
                <a:gd name="T16" fmla="*/ 109 w 110"/>
                <a:gd name="T17" fmla="*/ 46 h 122"/>
                <a:gd name="T18" fmla="*/ 110 w 110"/>
                <a:gd name="T19" fmla="*/ 71 h 122"/>
                <a:gd name="T20" fmla="*/ 106 w 110"/>
                <a:gd name="T21" fmla="*/ 88 h 122"/>
                <a:gd name="T22" fmla="*/ 100 w 110"/>
                <a:gd name="T23" fmla="*/ 102 h 122"/>
                <a:gd name="T24" fmla="*/ 90 w 110"/>
                <a:gd name="T25" fmla="*/ 111 h 122"/>
                <a:gd name="T26" fmla="*/ 78 w 110"/>
                <a:gd name="T27" fmla="*/ 118 h 122"/>
                <a:gd name="T28" fmla="*/ 63 w 110"/>
                <a:gd name="T29" fmla="*/ 122 h 122"/>
                <a:gd name="T30" fmla="*/ 44 w 110"/>
                <a:gd name="T31" fmla="*/ 122 h 122"/>
                <a:gd name="T32" fmla="*/ 23 w 110"/>
                <a:gd name="T33" fmla="*/ 114 h 122"/>
                <a:gd name="T34" fmla="*/ 8 w 110"/>
                <a:gd name="T35" fmla="*/ 98 h 122"/>
                <a:gd name="T36" fmla="*/ 2 w 110"/>
                <a:gd name="T37" fmla="*/ 75 h 122"/>
                <a:gd name="T38" fmla="*/ 21 w 110"/>
                <a:gd name="T39" fmla="*/ 61 h 122"/>
                <a:gd name="T40" fmla="*/ 23 w 110"/>
                <a:gd name="T41" fmla="*/ 82 h 122"/>
                <a:gd name="T42" fmla="*/ 30 w 110"/>
                <a:gd name="T43" fmla="*/ 95 h 122"/>
                <a:gd name="T44" fmla="*/ 41 w 110"/>
                <a:gd name="T45" fmla="*/ 103 h 122"/>
                <a:gd name="T46" fmla="*/ 56 w 110"/>
                <a:gd name="T47" fmla="*/ 106 h 122"/>
                <a:gd name="T48" fmla="*/ 70 w 110"/>
                <a:gd name="T49" fmla="*/ 103 h 122"/>
                <a:gd name="T50" fmla="*/ 80 w 110"/>
                <a:gd name="T51" fmla="*/ 95 h 122"/>
                <a:gd name="T52" fmla="*/ 87 w 110"/>
                <a:gd name="T53" fmla="*/ 80 h 122"/>
                <a:gd name="T54" fmla="*/ 90 w 110"/>
                <a:gd name="T55" fmla="*/ 61 h 122"/>
                <a:gd name="T56" fmla="*/ 87 w 110"/>
                <a:gd name="T57" fmla="*/ 42 h 122"/>
                <a:gd name="T58" fmla="*/ 80 w 110"/>
                <a:gd name="T59" fmla="*/ 27 h 122"/>
                <a:gd name="T60" fmla="*/ 68 w 110"/>
                <a:gd name="T61" fmla="*/ 19 h 122"/>
                <a:gd name="T62" fmla="*/ 56 w 110"/>
                <a:gd name="T63" fmla="*/ 16 h 122"/>
                <a:gd name="T64" fmla="*/ 41 w 110"/>
                <a:gd name="T65" fmla="*/ 19 h 122"/>
                <a:gd name="T66" fmla="*/ 30 w 110"/>
                <a:gd name="T67" fmla="*/ 27 h 122"/>
                <a:gd name="T68" fmla="*/ 23 w 110"/>
                <a:gd name="T69" fmla="*/ 42 h 122"/>
                <a:gd name="T70" fmla="*/ 21 w 110"/>
                <a:gd name="T71" fmla="*/ 61 h 1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122"/>
                <a:gd name="T110" fmla="*/ 110 w 110"/>
                <a:gd name="T111" fmla="*/ 122 h 1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122">
                  <a:moveTo>
                    <a:pt x="0" y="61"/>
                  </a:moveTo>
                  <a:lnTo>
                    <a:pt x="2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0" y="22"/>
                  </a:lnTo>
                  <a:lnTo>
                    <a:pt x="14" y="18"/>
                  </a:lnTo>
                  <a:lnTo>
                    <a:pt x="18" y="14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8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4" y="95"/>
                  </a:lnTo>
                  <a:lnTo>
                    <a:pt x="100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3" y="116"/>
                  </a:lnTo>
                  <a:lnTo>
                    <a:pt x="78" y="118"/>
                  </a:lnTo>
                  <a:lnTo>
                    <a:pt x="70" y="121"/>
                  </a:lnTo>
                  <a:lnTo>
                    <a:pt x="63" y="122"/>
                  </a:lnTo>
                  <a:lnTo>
                    <a:pt x="56" y="122"/>
                  </a:lnTo>
                  <a:lnTo>
                    <a:pt x="44" y="122"/>
                  </a:lnTo>
                  <a:lnTo>
                    <a:pt x="33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2" y="75"/>
                  </a:lnTo>
                  <a:lnTo>
                    <a:pt x="0" y="61"/>
                  </a:lnTo>
                  <a:close/>
                  <a:moveTo>
                    <a:pt x="21" y="61"/>
                  </a:moveTo>
                  <a:lnTo>
                    <a:pt x="21" y="72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0" y="95"/>
                  </a:lnTo>
                  <a:lnTo>
                    <a:pt x="36" y="101"/>
                  </a:lnTo>
                  <a:lnTo>
                    <a:pt x="41" y="103"/>
                  </a:lnTo>
                  <a:lnTo>
                    <a:pt x="48" y="106"/>
                  </a:lnTo>
                  <a:lnTo>
                    <a:pt x="56" y="106"/>
                  </a:lnTo>
                  <a:lnTo>
                    <a:pt x="63" y="106"/>
                  </a:lnTo>
                  <a:lnTo>
                    <a:pt x="70" y="103"/>
                  </a:lnTo>
                  <a:lnTo>
                    <a:pt x="75" y="101"/>
                  </a:lnTo>
                  <a:lnTo>
                    <a:pt x="80" y="95"/>
                  </a:lnTo>
                  <a:lnTo>
                    <a:pt x="85" y="88"/>
                  </a:lnTo>
                  <a:lnTo>
                    <a:pt x="87" y="80"/>
                  </a:lnTo>
                  <a:lnTo>
                    <a:pt x="89" y="72"/>
                  </a:lnTo>
                  <a:lnTo>
                    <a:pt x="90" y="61"/>
                  </a:lnTo>
                  <a:lnTo>
                    <a:pt x="89" y="50"/>
                  </a:lnTo>
                  <a:lnTo>
                    <a:pt x="87" y="42"/>
                  </a:lnTo>
                  <a:lnTo>
                    <a:pt x="85" y="34"/>
                  </a:lnTo>
                  <a:lnTo>
                    <a:pt x="80" y="27"/>
                  </a:lnTo>
                  <a:lnTo>
                    <a:pt x="75" y="23"/>
                  </a:lnTo>
                  <a:lnTo>
                    <a:pt x="68" y="19"/>
                  </a:lnTo>
                  <a:lnTo>
                    <a:pt x="63" y="18"/>
                  </a:lnTo>
                  <a:lnTo>
                    <a:pt x="56" y="16"/>
                  </a:lnTo>
                  <a:lnTo>
                    <a:pt x="48" y="18"/>
                  </a:lnTo>
                  <a:lnTo>
                    <a:pt x="41" y="19"/>
                  </a:lnTo>
                  <a:lnTo>
                    <a:pt x="36" y="23"/>
                  </a:lnTo>
                  <a:lnTo>
                    <a:pt x="30" y="27"/>
                  </a:lnTo>
                  <a:lnTo>
                    <a:pt x="26" y="34"/>
                  </a:lnTo>
                  <a:lnTo>
                    <a:pt x="23" y="42"/>
                  </a:lnTo>
                  <a:lnTo>
                    <a:pt x="21" y="50"/>
                  </a:lnTo>
                  <a:lnTo>
                    <a:pt x="21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6" name="Freeform 106">
              <a:extLst>
                <a:ext uri="{FF2B5EF4-FFF2-40B4-BE49-F238E27FC236}">
                  <a16:creationId xmlns="" xmlns:a16="http://schemas.microsoft.com/office/drawing/2014/main" id="{8E55FE24-6409-4969-A9B3-814700DB2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0" y="12929"/>
              <a:ext cx="129" cy="167"/>
            </a:xfrm>
            <a:custGeom>
              <a:avLst/>
              <a:gdLst>
                <a:gd name="T0" fmla="*/ 20 w 129"/>
                <a:gd name="T1" fmla="*/ 112 h 167"/>
                <a:gd name="T2" fmla="*/ 27 w 129"/>
                <a:gd name="T3" fmla="*/ 131 h 167"/>
                <a:gd name="T4" fmla="*/ 34 w 129"/>
                <a:gd name="T5" fmla="*/ 139 h 167"/>
                <a:gd name="T6" fmla="*/ 43 w 129"/>
                <a:gd name="T7" fmla="*/ 144 h 167"/>
                <a:gd name="T8" fmla="*/ 68 w 129"/>
                <a:gd name="T9" fmla="*/ 148 h 167"/>
                <a:gd name="T10" fmla="*/ 90 w 129"/>
                <a:gd name="T11" fmla="*/ 146 h 167"/>
                <a:gd name="T12" fmla="*/ 103 w 129"/>
                <a:gd name="T13" fmla="*/ 135 h 167"/>
                <a:gd name="T14" fmla="*/ 109 w 129"/>
                <a:gd name="T15" fmla="*/ 121 h 167"/>
                <a:gd name="T16" fmla="*/ 105 w 129"/>
                <a:gd name="T17" fmla="*/ 107 h 167"/>
                <a:gd name="T18" fmla="*/ 90 w 129"/>
                <a:gd name="T19" fmla="*/ 98 h 167"/>
                <a:gd name="T20" fmla="*/ 61 w 129"/>
                <a:gd name="T21" fmla="*/ 90 h 167"/>
                <a:gd name="T22" fmla="*/ 30 w 129"/>
                <a:gd name="T23" fmla="*/ 80 h 167"/>
                <a:gd name="T24" fmla="*/ 19 w 129"/>
                <a:gd name="T25" fmla="*/ 73 h 167"/>
                <a:gd name="T26" fmla="*/ 12 w 129"/>
                <a:gd name="T27" fmla="*/ 65 h 167"/>
                <a:gd name="T28" fmla="*/ 8 w 129"/>
                <a:gd name="T29" fmla="*/ 56 h 167"/>
                <a:gd name="T30" fmla="*/ 7 w 129"/>
                <a:gd name="T31" fmla="*/ 45 h 167"/>
                <a:gd name="T32" fmla="*/ 8 w 129"/>
                <a:gd name="T33" fmla="*/ 33 h 167"/>
                <a:gd name="T34" fmla="*/ 14 w 129"/>
                <a:gd name="T35" fmla="*/ 22 h 167"/>
                <a:gd name="T36" fmla="*/ 22 w 129"/>
                <a:gd name="T37" fmla="*/ 12 h 167"/>
                <a:gd name="T38" fmla="*/ 34 w 129"/>
                <a:gd name="T39" fmla="*/ 5 h 167"/>
                <a:gd name="T40" fmla="*/ 48 w 129"/>
                <a:gd name="T41" fmla="*/ 1 h 167"/>
                <a:gd name="T42" fmla="*/ 64 w 129"/>
                <a:gd name="T43" fmla="*/ 0 h 167"/>
                <a:gd name="T44" fmla="*/ 80 w 129"/>
                <a:gd name="T45" fmla="*/ 1 h 167"/>
                <a:gd name="T46" fmla="*/ 95 w 129"/>
                <a:gd name="T47" fmla="*/ 5 h 167"/>
                <a:gd name="T48" fmla="*/ 107 w 129"/>
                <a:gd name="T49" fmla="*/ 12 h 167"/>
                <a:gd name="T50" fmla="*/ 117 w 129"/>
                <a:gd name="T51" fmla="*/ 23 h 167"/>
                <a:gd name="T52" fmla="*/ 122 w 129"/>
                <a:gd name="T53" fmla="*/ 35 h 167"/>
                <a:gd name="T54" fmla="*/ 124 w 129"/>
                <a:gd name="T55" fmla="*/ 49 h 167"/>
                <a:gd name="T56" fmla="*/ 102 w 129"/>
                <a:gd name="T57" fmla="*/ 42 h 167"/>
                <a:gd name="T58" fmla="*/ 97 w 129"/>
                <a:gd name="T59" fmla="*/ 31 h 167"/>
                <a:gd name="T60" fmla="*/ 87 w 129"/>
                <a:gd name="T61" fmla="*/ 23 h 167"/>
                <a:gd name="T62" fmla="*/ 73 w 129"/>
                <a:gd name="T63" fmla="*/ 19 h 167"/>
                <a:gd name="T64" fmla="*/ 56 w 129"/>
                <a:gd name="T65" fmla="*/ 19 h 167"/>
                <a:gd name="T66" fmla="*/ 41 w 129"/>
                <a:gd name="T67" fmla="*/ 23 h 167"/>
                <a:gd name="T68" fmla="*/ 31 w 129"/>
                <a:gd name="T69" fmla="*/ 30 h 167"/>
                <a:gd name="T70" fmla="*/ 27 w 129"/>
                <a:gd name="T71" fmla="*/ 38 h 167"/>
                <a:gd name="T72" fmla="*/ 27 w 129"/>
                <a:gd name="T73" fmla="*/ 48 h 167"/>
                <a:gd name="T74" fmla="*/ 30 w 129"/>
                <a:gd name="T75" fmla="*/ 54 h 167"/>
                <a:gd name="T76" fmla="*/ 38 w 129"/>
                <a:gd name="T77" fmla="*/ 60 h 167"/>
                <a:gd name="T78" fmla="*/ 54 w 129"/>
                <a:gd name="T79" fmla="*/ 67 h 167"/>
                <a:gd name="T80" fmla="*/ 88 w 129"/>
                <a:gd name="T81" fmla="*/ 75 h 167"/>
                <a:gd name="T82" fmla="*/ 109 w 129"/>
                <a:gd name="T83" fmla="*/ 83 h 167"/>
                <a:gd name="T84" fmla="*/ 118 w 129"/>
                <a:gd name="T85" fmla="*/ 91 h 167"/>
                <a:gd name="T86" fmla="*/ 125 w 129"/>
                <a:gd name="T87" fmla="*/ 101 h 167"/>
                <a:gd name="T88" fmla="*/ 129 w 129"/>
                <a:gd name="T89" fmla="*/ 113 h 167"/>
                <a:gd name="T90" fmla="*/ 129 w 129"/>
                <a:gd name="T91" fmla="*/ 125 h 167"/>
                <a:gd name="T92" fmla="*/ 125 w 129"/>
                <a:gd name="T93" fmla="*/ 137 h 167"/>
                <a:gd name="T94" fmla="*/ 118 w 129"/>
                <a:gd name="T95" fmla="*/ 150 h 167"/>
                <a:gd name="T96" fmla="*/ 107 w 129"/>
                <a:gd name="T97" fmla="*/ 158 h 167"/>
                <a:gd name="T98" fmla="*/ 94 w 129"/>
                <a:gd name="T99" fmla="*/ 165 h 167"/>
                <a:gd name="T100" fmla="*/ 77 w 129"/>
                <a:gd name="T101" fmla="*/ 167 h 167"/>
                <a:gd name="T102" fmla="*/ 58 w 129"/>
                <a:gd name="T103" fmla="*/ 167 h 167"/>
                <a:gd name="T104" fmla="*/ 41 w 129"/>
                <a:gd name="T105" fmla="*/ 165 h 167"/>
                <a:gd name="T106" fmla="*/ 26 w 129"/>
                <a:gd name="T107" fmla="*/ 158 h 167"/>
                <a:gd name="T108" fmla="*/ 14 w 129"/>
                <a:gd name="T109" fmla="*/ 148 h 167"/>
                <a:gd name="T110" fmla="*/ 5 w 129"/>
                <a:gd name="T111" fmla="*/ 136 h 167"/>
                <a:gd name="T112" fmla="*/ 1 w 129"/>
                <a:gd name="T113" fmla="*/ 121 h 1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9"/>
                <a:gd name="T172" fmla="*/ 0 h 167"/>
                <a:gd name="T173" fmla="*/ 129 w 129"/>
                <a:gd name="T174" fmla="*/ 167 h 1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9" h="167">
                  <a:moveTo>
                    <a:pt x="0" y="113"/>
                  </a:moveTo>
                  <a:lnTo>
                    <a:pt x="20" y="112"/>
                  </a:lnTo>
                  <a:lnTo>
                    <a:pt x="23" y="122"/>
                  </a:lnTo>
                  <a:lnTo>
                    <a:pt x="27" y="131"/>
                  </a:lnTo>
                  <a:lnTo>
                    <a:pt x="30" y="135"/>
                  </a:lnTo>
                  <a:lnTo>
                    <a:pt x="34" y="139"/>
                  </a:lnTo>
                  <a:lnTo>
                    <a:pt x="38" y="141"/>
                  </a:lnTo>
                  <a:lnTo>
                    <a:pt x="43" y="144"/>
                  </a:lnTo>
                  <a:lnTo>
                    <a:pt x="56" y="147"/>
                  </a:lnTo>
                  <a:lnTo>
                    <a:pt x="68" y="148"/>
                  </a:lnTo>
                  <a:lnTo>
                    <a:pt x="80" y="148"/>
                  </a:lnTo>
                  <a:lnTo>
                    <a:pt x="90" y="146"/>
                  </a:lnTo>
                  <a:lnTo>
                    <a:pt x="98" y="140"/>
                  </a:lnTo>
                  <a:lnTo>
                    <a:pt x="103" y="135"/>
                  </a:lnTo>
                  <a:lnTo>
                    <a:pt x="107" y="128"/>
                  </a:lnTo>
                  <a:lnTo>
                    <a:pt x="109" y="121"/>
                  </a:lnTo>
                  <a:lnTo>
                    <a:pt x="107" y="114"/>
                  </a:lnTo>
                  <a:lnTo>
                    <a:pt x="105" y="107"/>
                  </a:lnTo>
                  <a:lnTo>
                    <a:pt x="98" y="102"/>
                  </a:lnTo>
                  <a:lnTo>
                    <a:pt x="90" y="98"/>
                  </a:lnTo>
                  <a:lnTo>
                    <a:pt x="79" y="95"/>
                  </a:lnTo>
                  <a:lnTo>
                    <a:pt x="61" y="90"/>
                  </a:lnTo>
                  <a:lnTo>
                    <a:pt x="42" y="84"/>
                  </a:lnTo>
                  <a:lnTo>
                    <a:pt x="30" y="80"/>
                  </a:lnTo>
                  <a:lnTo>
                    <a:pt x="24" y="76"/>
                  </a:lnTo>
                  <a:lnTo>
                    <a:pt x="19" y="73"/>
                  </a:lnTo>
                  <a:lnTo>
                    <a:pt x="15" y="69"/>
                  </a:lnTo>
                  <a:lnTo>
                    <a:pt x="12" y="65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7" y="50"/>
                  </a:lnTo>
                  <a:lnTo>
                    <a:pt x="7" y="45"/>
                  </a:lnTo>
                  <a:lnTo>
                    <a:pt x="7" y="38"/>
                  </a:lnTo>
                  <a:lnTo>
                    <a:pt x="8" y="33"/>
                  </a:lnTo>
                  <a:lnTo>
                    <a:pt x="10" y="27"/>
                  </a:lnTo>
                  <a:lnTo>
                    <a:pt x="14" y="22"/>
                  </a:lnTo>
                  <a:lnTo>
                    <a:pt x="18" y="16"/>
                  </a:lnTo>
                  <a:lnTo>
                    <a:pt x="22" y="12"/>
                  </a:lnTo>
                  <a:lnTo>
                    <a:pt x="27" y="8"/>
                  </a:lnTo>
                  <a:lnTo>
                    <a:pt x="34" y="5"/>
                  </a:lnTo>
                  <a:lnTo>
                    <a:pt x="41" y="3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1"/>
                  </a:lnTo>
                  <a:lnTo>
                    <a:pt x="88" y="3"/>
                  </a:lnTo>
                  <a:lnTo>
                    <a:pt x="95" y="5"/>
                  </a:lnTo>
                  <a:lnTo>
                    <a:pt x="102" y="10"/>
                  </a:lnTo>
                  <a:lnTo>
                    <a:pt x="107" y="12"/>
                  </a:lnTo>
                  <a:lnTo>
                    <a:pt x="113" y="18"/>
                  </a:lnTo>
                  <a:lnTo>
                    <a:pt x="117" y="23"/>
                  </a:lnTo>
                  <a:lnTo>
                    <a:pt x="120" y="29"/>
                  </a:lnTo>
                  <a:lnTo>
                    <a:pt x="122" y="35"/>
                  </a:lnTo>
                  <a:lnTo>
                    <a:pt x="124" y="41"/>
                  </a:lnTo>
                  <a:lnTo>
                    <a:pt x="124" y="49"/>
                  </a:lnTo>
                  <a:lnTo>
                    <a:pt x="103" y="50"/>
                  </a:lnTo>
                  <a:lnTo>
                    <a:pt x="102" y="42"/>
                  </a:lnTo>
                  <a:lnTo>
                    <a:pt x="101" y="37"/>
                  </a:lnTo>
                  <a:lnTo>
                    <a:pt x="97" y="31"/>
                  </a:lnTo>
                  <a:lnTo>
                    <a:pt x="92" y="27"/>
                  </a:lnTo>
                  <a:lnTo>
                    <a:pt x="87" y="23"/>
                  </a:lnTo>
                  <a:lnTo>
                    <a:pt x="80" y="20"/>
                  </a:lnTo>
                  <a:lnTo>
                    <a:pt x="73" y="19"/>
                  </a:lnTo>
                  <a:lnTo>
                    <a:pt x="64" y="19"/>
                  </a:lnTo>
                  <a:lnTo>
                    <a:pt x="56" y="19"/>
                  </a:lnTo>
                  <a:lnTo>
                    <a:pt x="48" y="20"/>
                  </a:lnTo>
                  <a:lnTo>
                    <a:pt x="41" y="23"/>
                  </a:lnTo>
                  <a:lnTo>
                    <a:pt x="35" y="26"/>
                  </a:lnTo>
                  <a:lnTo>
                    <a:pt x="31" y="30"/>
                  </a:lnTo>
                  <a:lnTo>
                    <a:pt x="29" y="34"/>
                  </a:lnTo>
                  <a:lnTo>
                    <a:pt x="27" y="38"/>
                  </a:lnTo>
                  <a:lnTo>
                    <a:pt x="27" y="44"/>
                  </a:lnTo>
                  <a:lnTo>
                    <a:pt x="27" y="48"/>
                  </a:lnTo>
                  <a:lnTo>
                    <a:pt x="29" y="52"/>
                  </a:lnTo>
                  <a:lnTo>
                    <a:pt x="30" y="54"/>
                  </a:lnTo>
                  <a:lnTo>
                    <a:pt x="33" y="57"/>
                  </a:lnTo>
                  <a:lnTo>
                    <a:pt x="38" y="60"/>
                  </a:lnTo>
                  <a:lnTo>
                    <a:pt x="45" y="64"/>
                  </a:lnTo>
                  <a:lnTo>
                    <a:pt x="54" y="67"/>
                  </a:lnTo>
                  <a:lnTo>
                    <a:pt x="65" y="69"/>
                  </a:lnTo>
                  <a:lnTo>
                    <a:pt x="88" y="75"/>
                  </a:lnTo>
                  <a:lnTo>
                    <a:pt x="102" y="79"/>
                  </a:lnTo>
                  <a:lnTo>
                    <a:pt x="109" y="83"/>
                  </a:lnTo>
                  <a:lnTo>
                    <a:pt x="114" y="87"/>
                  </a:lnTo>
                  <a:lnTo>
                    <a:pt x="118" y="91"/>
                  </a:lnTo>
                  <a:lnTo>
                    <a:pt x="122" y="97"/>
                  </a:lnTo>
                  <a:lnTo>
                    <a:pt x="125" y="101"/>
                  </a:lnTo>
                  <a:lnTo>
                    <a:pt x="128" y="107"/>
                  </a:lnTo>
                  <a:lnTo>
                    <a:pt x="129" y="113"/>
                  </a:lnTo>
                  <a:lnTo>
                    <a:pt x="129" y="120"/>
                  </a:lnTo>
                  <a:lnTo>
                    <a:pt x="129" y="125"/>
                  </a:lnTo>
                  <a:lnTo>
                    <a:pt x="128" y="132"/>
                  </a:lnTo>
                  <a:lnTo>
                    <a:pt x="125" y="137"/>
                  </a:lnTo>
                  <a:lnTo>
                    <a:pt x="122" y="144"/>
                  </a:lnTo>
                  <a:lnTo>
                    <a:pt x="118" y="150"/>
                  </a:lnTo>
                  <a:lnTo>
                    <a:pt x="113" y="154"/>
                  </a:lnTo>
                  <a:lnTo>
                    <a:pt x="107" y="158"/>
                  </a:lnTo>
                  <a:lnTo>
                    <a:pt x="101" y="162"/>
                  </a:lnTo>
                  <a:lnTo>
                    <a:pt x="94" y="165"/>
                  </a:lnTo>
                  <a:lnTo>
                    <a:pt x="86" y="166"/>
                  </a:lnTo>
                  <a:lnTo>
                    <a:pt x="77" y="167"/>
                  </a:lnTo>
                  <a:lnTo>
                    <a:pt x="69" y="167"/>
                  </a:lnTo>
                  <a:lnTo>
                    <a:pt x="58" y="167"/>
                  </a:lnTo>
                  <a:lnTo>
                    <a:pt x="49" y="166"/>
                  </a:lnTo>
                  <a:lnTo>
                    <a:pt x="41" y="165"/>
                  </a:lnTo>
                  <a:lnTo>
                    <a:pt x="33" y="162"/>
                  </a:lnTo>
                  <a:lnTo>
                    <a:pt x="26" y="158"/>
                  </a:lnTo>
                  <a:lnTo>
                    <a:pt x="19" y="154"/>
                  </a:lnTo>
                  <a:lnTo>
                    <a:pt x="14" y="148"/>
                  </a:lnTo>
                  <a:lnTo>
                    <a:pt x="10" y="141"/>
                  </a:lnTo>
                  <a:lnTo>
                    <a:pt x="5" y="136"/>
                  </a:lnTo>
                  <a:lnTo>
                    <a:pt x="3" y="128"/>
                  </a:lnTo>
                  <a:lnTo>
                    <a:pt x="1" y="121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7" name="Freeform 107">
              <a:extLst>
                <a:ext uri="{FF2B5EF4-FFF2-40B4-BE49-F238E27FC236}">
                  <a16:creationId xmlns="" xmlns:a16="http://schemas.microsoft.com/office/drawing/2014/main" id="{51B197EF-0BBD-45F2-A9FA-371BD6AAA3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70" y="12974"/>
              <a:ext cx="108" cy="122"/>
            </a:xfrm>
            <a:custGeom>
              <a:avLst/>
              <a:gdLst>
                <a:gd name="T0" fmla="*/ 107 w 108"/>
                <a:gd name="T1" fmla="*/ 84 h 122"/>
                <a:gd name="T2" fmla="*/ 100 w 108"/>
                <a:gd name="T3" fmla="*/ 101 h 122"/>
                <a:gd name="T4" fmla="*/ 89 w 108"/>
                <a:gd name="T5" fmla="*/ 113 h 122"/>
                <a:gd name="T6" fmla="*/ 74 w 108"/>
                <a:gd name="T7" fmla="*/ 120 h 122"/>
                <a:gd name="T8" fmla="*/ 55 w 108"/>
                <a:gd name="T9" fmla="*/ 122 h 122"/>
                <a:gd name="T10" fmla="*/ 32 w 108"/>
                <a:gd name="T11" fmla="*/ 118 h 122"/>
                <a:gd name="T12" fmla="*/ 15 w 108"/>
                <a:gd name="T13" fmla="*/ 107 h 122"/>
                <a:gd name="T14" fmla="*/ 4 w 108"/>
                <a:gd name="T15" fmla="*/ 88 h 122"/>
                <a:gd name="T16" fmla="*/ 0 w 108"/>
                <a:gd name="T17" fmla="*/ 62 h 122"/>
                <a:gd name="T18" fmla="*/ 4 w 108"/>
                <a:gd name="T19" fmla="*/ 35 h 122"/>
                <a:gd name="T20" fmla="*/ 15 w 108"/>
                <a:gd name="T21" fmla="*/ 16 h 122"/>
                <a:gd name="T22" fmla="*/ 32 w 108"/>
                <a:gd name="T23" fmla="*/ 4 h 122"/>
                <a:gd name="T24" fmla="*/ 54 w 108"/>
                <a:gd name="T25" fmla="*/ 0 h 122"/>
                <a:gd name="T26" fmla="*/ 76 w 108"/>
                <a:gd name="T27" fmla="*/ 4 h 122"/>
                <a:gd name="T28" fmla="*/ 93 w 108"/>
                <a:gd name="T29" fmla="*/ 16 h 122"/>
                <a:gd name="T30" fmla="*/ 104 w 108"/>
                <a:gd name="T31" fmla="*/ 35 h 122"/>
                <a:gd name="T32" fmla="*/ 108 w 108"/>
                <a:gd name="T33" fmla="*/ 61 h 122"/>
                <a:gd name="T34" fmla="*/ 108 w 108"/>
                <a:gd name="T35" fmla="*/ 67 h 122"/>
                <a:gd name="T36" fmla="*/ 21 w 108"/>
                <a:gd name="T37" fmla="*/ 76 h 122"/>
                <a:gd name="T38" fmla="*/ 27 w 108"/>
                <a:gd name="T39" fmla="*/ 90 h 122"/>
                <a:gd name="T40" fmla="*/ 36 w 108"/>
                <a:gd name="T41" fmla="*/ 101 h 122"/>
                <a:gd name="T42" fmla="*/ 48 w 108"/>
                <a:gd name="T43" fmla="*/ 106 h 122"/>
                <a:gd name="T44" fmla="*/ 61 w 108"/>
                <a:gd name="T45" fmla="*/ 106 h 122"/>
                <a:gd name="T46" fmla="*/ 70 w 108"/>
                <a:gd name="T47" fmla="*/ 103 h 122"/>
                <a:gd name="T48" fmla="*/ 78 w 108"/>
                <a:gd name="T49" fmla="*/ 98 h 122"/>
                <a:gd name="T50" fmla="*/ 84 w 108"/>
                <a:gd name="T51" fmla="*/ 88 h 122"/>
                <a:gd name="T52" fmla="*/ 21 w 108"/>
                <a:gd name="T53" fmla="*/ 50 h 122"/>
                <a:gd name="T54" fmla="*/ 85 w 108"/>
                <a:gd name="T55" fmla="*/ 43 h 122"/>
                <a:gd name="T56" fmla="*/ 82 w 108"/>
                <a:gd name="T57" fmla="*/ 31 h 122"/>
                <a:gd name="T58" fmla="*/ 74 w 108"/>
                <a:gd name="T59" fmla="*/ 23 h 122"/>
                <a:gd name="T60" fmla="*/ 62 w 108"/>
                <a:gd name="T61" fmla="*/ 16 h 122"/>
                <a:gd name="T62" fmla="*/ 48 w 108"/>
                <a:gd name="T63" fmla="*/ 16 h 122"/>
                <a:gd name="T64" fmla="*/ 36 w 108"/>
                <a:gd name="T65" fmla="*/ 22 h 122"/>
                <a:gd name="T66" fmla="*/ 27 w 108"/>
                <a:gd name="T67" fmla="*/ 30 h 122"/>
                <a:gd name="T68" fmla="*/ 23 w 108"/>
                <a:gd name="T69" fmla="*/ 4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8"/>
                <a:gd name="T106" fmla="*/ 0 h 122"/>
                <a:gd name="T107" fmla="*/ 108 w 108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8" h="122">
                  <a:moveTo>
                    <a:pt x="87" y="82"/>
                  </a:moveTo>
                  <a:lnTo>
                    <a:pt x="107" y="84"/>
                  </a:lnTo>
                  <a:lnTo>
                    <a:pt x="104" y="94"/>
                  </a:lnTo>
                  <a:lnTo>
                    <a:pt x="100" y="101"/>
                  </a:lnTo>
                  <a:lnTo>
                    <a:pt x="95" y="107"/>
                  </a:lnTo>
                  <a:lnTo>
                    <a:pt x="89" y="113"/>
                  </a:lnTo>
                  <a:lnTo>
                    <a:pt x="82" y="117"/>
                  </a:lnTo>
                  <a:lnTo>
                    <a:pt x="74" y="120"/>
                  </a:lnTo>
                  <a:lnTo>
                    <a:pt x="65" y="122"/>
                  </a:lnTo>
                  <a:lnTo>
                    <a:pt x="55" y="122"/>
                  </a:lnTo>
                  <a:lnTo>
                    <a:pt x="43" y="122"/>
                  </a:lnTo>
                  <a:lnTo>
                    <a:pt x="32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1" y="49"/>
                  </a:lnTo>
                  <a:lnTo>
                    <a:pt x="4" y="35"/>
                  </a:lnTo>
                  <a:lnTo>
                    <a:pt x="8" y="26"/>
                  </a:lnTo>
                  <a:lnTo>
                    <a:pt x="15" y="16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66" y="1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3" y="16"/>
                  </a:lnTo>
                  <a:lnTo>
                    <a:pt x="99" y="24"/>
                  </a:lnTo>
                  <a:lnTo>
                    <a:pt x="104" y="35"/>
                  </a:lnTo>
                  <a:lnTo>
                    <a:pt x="107" y="48"/>
                  </a:lnTo>
                  <a:lnTo>
                    <a:pt x="108" y="61"/>
                  </a:lnTo>
                  <a:lnTo>
                    <a:pt x="108" y="64"/>
                  </a:lnTo>
                  <a:lnTo>
                    <a:pt x="108" y="67"/>
                  </a:lnTo>
                  <a:lnTo>
                    <a:pt x="20" y="67"/>
                  </a:lnTo>
                  <a:lnTo>
                    <a:pt x="21" y="76"/>
                  </a:lnTo>
                  <a:lnTo>
                    <a:pt x="23" y="83"/>
                  </a:lnTo>
                  <a:lnTo>
                    <a:pt x="27" y="90"/>
                  </a:lnTo>
                  <a:lnTo>
                    <a:pt x="31" y="96"/>
                  </a:lnTo>
                  <a:lnTo>
                    <a:pt x="36" y="101"/>
                  </a:lnTo>
                  <a:lnTo>
                    <a:pt x="42" y="103"/>
                  </a:lnTo>
                  <a:lnTo>
                    <a:pt x="48" y="106"/>
                  </a:lnTo>
                  <a:lnTo>
                    <a:pt x="55" y="106"/>
                  </a:lnTo>
                  <a:lnTo>
                    <a:pt x="61" y="106"/>
                  </a:lnTo>
                  <a:lnTo>
                    <a:pt x="66" y="105"/>
                  </a:lnTo>
                  <a:lnTo>
                    <a:pt x="70" y="103"/>
                  </a:lnTo>
                  <a:lnTo>
                    <a:pt x="74" y="101"/>
                  </a:lnTo>
                  <a:lnTo>
                    <a:pt x="78" y="98"/>
                  </a:lnTo>
                  <a:lnTo>
                    <a:pt x="81" y="94"/>
                  </a:lnTo>
                  <a:lnTo>
                    <a:pt x="84" y="88"/>
                  </a:lnTo>
                  <a:lnTo>
                    <a:pt x="87" y="82"/>
                  </a:lnTo>
                  <a:close/>
                  <a:moveTo>
                    <a:pt x="21" y="50"/>
                  </a:moveTo>
                  <a:lnTo>
                    <a:pt x="87" y="50"/>
                  </a:lnTo>
                  <a:lnTo>
                    <a:pt x="85" y="43"/>
                  </a:lnTo>
                  <a:lnTo>
                    <a:pt x="84" y="37"/>
                  </a:lnTo>
                  <a:lnTo>
                    <a:pt x="82" y="31"/>
                  </a:lnTo>
                  <a:lnTo>
                    <a:pt x="80" y="27"/>
                  </a:lnTo>
                  <a:lnTo>
                    <a:pt x="74" y="23"/>
                  </a:lnTo>
                  <a:lnTo>
                    <a:pt x="69" y="19"/>
                  </a:lnTo>
                  <a:lnTo>
                    <a:pt x="62" y="16"/>
                  </a:lnTo>
                  <a:lnTo>
                    <a:pt x="54" y="16"/>
                  </a:lnTo>
                  <a:lnTo>
                    <a:pt x="48" y="16"/>
                  </a:lnTo>
                  <a:lnTo>
                    <a:pt x="42" y="19"/>
                  </a:lnTo>
                  <a:lnTo>
                    <a:pt x="36" y="22"/>
                  </a:lnTo>
                  <a:lnTo>
                    <a:pt x="31" y="26"/>
                  </a:lnTo>
                  <a:lnTo>
                    <a:pt x="27" y="30"/>
                  </a:lnTo>
                  <a:lnTo>
                    <a:pt x="24" y="37"/>
                  </a:lnTo>
                  <a:lnTo>
                    <a:pt x="23" y="42"/>
                  </a:lnTo>
                  <a:lnTo>
                    <a:pt x="21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8" name="Freeform 108">
              <a:extLst>
                <a:ext uri="{FF2B5EF4-FFF2-40B4-BE49-F238E27FC236}">
                  <a16:creationId xmlns="" xmlns:a16="http://schemas.microsoft.com/office/drawing/2014/main" id="{D8A2A4CB-B35A-4038-B31A-B7AFE2832B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5" y="12974"/>
              <a:ext cx="103" cy="167"/>
            </a:xfrm>
            <a:custGeom>
              <a:avLst/>
              <a:gdLst>
                <a:gd name="T0" fmla="*/ 23 w 103"/>
                <a:gd name="T1" fmla="*/ 133 h 167"/>
                <a:gd name="T2" fmla="*/ 25 w 103"/>
                <a:gd name="T3" fmla="*/ 140 h 167"/>
                <a:gd name="T4" fmla="*/ 30 w 103"/>
                <a:gd name="T5" fmla="*/ 145 h 167"/>
                <a:gd name="T6" fmla="*/ 39 w 103"/>
                <a:gd name="T7" fmla="*/ 150 h 167"/>
                <a:gd name="T8" fmla="*/ 50 w 103"/>
                <a:gd name="T9" fmla="*/ 151 h 167"/>
                <a:gd name="T10" fmla="*/ 62 w 103"/>
                <a:gd name="T11" fmla="*/ 150 h 167"/>
                <a:gd name="T12" fmla="*/ 72 w 103"/>
                <a:gd name="T13" fmla="*/ 145 h 167"/>
                <a:gd name="T14" fmla="*/ 77 w 103"/>
                <a:gd name="T15" fmla="*/ 139 h 167"/>
                <a:gd name="T16" fmla="*/ 81 w 103"/>
                <a:gd name="T17" fmla="*/ 130 h 167"/>
                <a:gd name="T18" fmla="*/ 83 w 103"/>
                <a:gd name="T19" fmla="*/ 105 h 167"/>
                <a:gd name="T20" fmla="*/ 68 w 103"/>
                <a:gd name="T21" fmla="*/ 116 h 167"/>
                <a:gd name="T22" fmla="*/ 50 w 103"/>
                <a:gd name="T23" fmla="*/ 120 h 167"/>
                <a:gd name="T24" fmla="*/ 28 w 103"/>
                <a:gd name="T25" fmla="*/ 116 h 167"/>
                <a:gd name="T26" fmla="*/ 13 w 103"/>
                <a:gd name="T27" fmla="*/ 102 h 167"/>
                <a:gd name="T28" fmla="*/ 2 w 103"/>
                <a:gd name="T29" fmla="*/ 83 h 167"/>
                <a:gd name="T30" fmla="*/ 0 w 103"/>
                <a:gd name="T31" fmla="*/ 61 h 167"/>
                <a:gd name="T32" fmla="*/ 1 w 103"/>
                <a:gd name="T33" fmla="*/ 45 h 167"/>
                <a:gd name="T34" fmla="*/ 5 w 103"/>
                <a:gd name="T35" fmla="*/ 30 h 167"/>
                <a:gd name="T36" fmla="*/ 13 w 103"/>
                <a:gd name="T37" fmla="*/ 16 h 167"/>
                <a:gd name="T38" fmla="*/ 23 w 103"/>
                <a:gd name="T39" fmla="*/ 8 h 167"/>
                <a:gd name="T40" fmla="*/ 36 w 103"/>
                <a:gd name="T41" fmla="*/ 1 h 167"/>
                <a:gd name="T42" fmla="*/ 50 w 103"/>
                <a:gd name="T43" fmla="*/ 0 h 167"/>
                <a:gd name="T44" fmla="*/ 69 w 103"/>
                <a:gd name="T45" fmla="*/ 4 h 167"/>
                <a:gd name="T46" fmla="*/ 85 w 103"/>
                <a:gd name="T47" fmla="*/ 16 h 167"/>
                <a:gd name="T48" fmla="*/ 103 w 103"/>
                <a:gd name="T49" fmla="*/ 3 h 167"/>
                <a:gd name="T50" fmla="*/ 103 w 103"/>
                <a:gd name="T51" fmla="*/ 117 h 167"/>
                <a:gd name="T52" fmla="*/ 100 w 103"/>
                <a:gd name="T53" fmla="*/ 136 h 167"/>
                <a:gd name="T54" fmla="*/ 95 w 103"/>
                <a:gd name="T55" fmla="*/ 148 h 167"/>
                <a:gd name="T56" fmla="*/ 85 w 103"/>
                <a:gd name="T57" fmla="*/ 158 h 167"/>
                <a:gd name="T58" fmla="*/ 73 w 103"/>
                <a:gd name="T59" fmla="*/ 164 h 167"/>
                <a:gd name="T60" fmla="*/ 58 w 103"/>
                <a:gd name="T61" fmla="*/ 167 h 167"/>
                <a:gd name="T62" fmla="*/ 40 w 103"/>
                <a:gd name="T63" fmla="*/ 167 h 167"/>
                <a:gd name="T64" fmla="*/ 23 w 103"/>
                <a:gd name="T65" fmla="*/ 163 h 167"/>
                <a:gd name="T66" fmla="*/ 11 w 103"/>
                <a:gd name="T67" fmla="*/ 154 h 167"/>
                <a:gd name="T68" fmla="*/ 4 w 103"/>
                <a:gd name="T69" fmla="*/ 139 h 167"/>
                <a:gd name="T70" fmla="*/ 20 w 103"/>
                <a:gd name="T71" fmla="*/ 60 h 167"/>
                <a:gd name="T72" fmla="*/ 23 w 103"/>
                <a:gd name="T73" fmla="*/ 79 h 167"/>
                <a:gd name="T74" fmla="*/ 30 w 103"/>
                <a:gd name="T75" fmla="*/ 92 h 167"/>
                <a:gd name="T76" fmla="*/ 39 w 103"/>
                <a:gd name="T77" fmla="*/ 101 h 167"/>
                <a:gd name="T78" fmla="*/ 53 w 103"/>
                <a:gd name="T79" fmla="*/ 103 h 167"/>
                <a:gd name="T80" fmla="*/ 65 w 103"/>
                <a:gd name="T81" fmla="*/ 101 h 167"/>
                <a:gd name="T82" fmla="*/ 76 w 103"/>
                <a:gd name="T83" fmla="*/ 92 h 167"/>
                <a:gd name="T84" fmla="*/ 83 w 103"/>
                <a:gd name="T85" fmla="*/ 79 h 167"/>
                <a:gd name="T86" fmla="*/ 84 w 103"/>
                <a:gd name="T87" fmla="*/ 60 h 167"/>
                <a:gd name="T88" fmla="*/ 83 w 103"/>
                <a:gd name="T89" fmla="*/ 41 h 167"/>
                <a:gd name="T90" fmla="*/ 74 w 103"/>
                <a:gd name="T91" fmla="*/ 27 h 167"/>
                <a:gd name="T92" fmla="*/ 65 w 103"/>
                <a:gd name="T93" fmla="*/ 19 h 167"/>
                <a:gd name="T94" fmla="*/ 51 w 103"/>
                <a:gd name="T95" fmla="*/ 16 h 167"/>
                <a:gd name="T96" fmla="*/ 39 w 103"/>
                <a:gd name="T97" fmla="*/ 19 h 167"/>
                <a:gd name="T98" fmla="*/ 30 w 103"/>
                <a:gd name="T99" fmla="*/ 27 h 167"/>
                <a:gd name="T100" fmla="*/ 23 w 103"/>
                <a:gd name="T101" fmla="*/ 41 h 167"/>
                <a:gd name="T102" fmla="*/ 20 w 103"/>
                <a:gd name="T103" fmla="*/ 60 h 16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3"/>
                <a:gd name="T157" fmla="*/ 0 h 167"/>
                <a:gd name="T158" fmla="*/ 103 w 103"/>
                <a:gd name="T159" fmla="*/ 167 h 16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3" h="167">
                  <a:moveTo>
                    <a:pt x="4" y="129"/>
                  </a:moveTo>
                  <a:lnTo>
                    <a:pt x="23" y="133"/>
                  </a:lnTo>
                  <a:lnTo>
                    <a:pt x="24" y="137"/>
                  </a:lnTo>
                  <a:lnTo>
                    <a:pt x="25" y="140"/>
                  </a:lnTo>
                  <a:lnTo>
                    <a:pt x="27" y="143"/>
                  </a:lnTo>
                  <a:lnTo>
                    <a:pt x="30" y="145"/>
                  </a:lnTo>
                  <a:lnTo>
                    <a:pt x="34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1"/>
                  </a:lnTo>
                  <a:lnTo>
                    <a:pt x="57" y="151"/>
                  </a:lnTo>
                  <a:lnTo>
                    <a:pt x="62" y="150"/>
                  </a:lnTo>
                  <a:lnTo>
                    <a:pt x="68" y="148"/>
                  </a:lnTo>
                  <a:lnTo>
                    <a:pt x="72" y="145"/>
                  </a:lnTo>
                  <a:lnTo>
                    <a:pt x="74" y="143"/>
                  </a:lnTo>
                  <a:lnTo>
                    <a:pt x="77" y="139"/>
                  </a:lnTo>
                  <a:lnTo>
                    <a:pt x="80" y="135"/>
                  </a:lnTo>
                  <a:lnTo>
                    <a:pt x="81" y="130"/>
                  </a:lnTo>
                  <a:lnTo>
                    <a:pt x="83" y="121"/>
                  </a:lnTo>
                  <a:lnTo>
                    <a:pt x="83" y="105"/>
                  </a:lnTo>
                  <a:lnTo>
                    <a:pt x="76" y="111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0" y="120"/>
                  </a:lnTo>
                  <a:lnTo>
                    <a:pt x="39" y="120"/>
                  </a:lnTo>
                  <a:lnTo>
                    <a:pt x="28" y="116"/>
                  </a:lnTo>
                  <a:lnTo>
                    <a:pt x="20" y="110"/>
                  </a:lnTo>
                  <a:lnTo>
                    <a:pt x="13" y="102"/>
                  </a:lnTo>
                  <a:lnTo>
                    <a:pt x="6" y="94"/>
                  </a:lnTo>
                  <a:lnTo>
                    <a:pt x="2" y="83"/>
                  </a:lnTo>
                  <a:lnTo>
                    <a:pt x="1" y="72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7"/>
                  </a:lnTo>
                  <a:lnTo>
                    <a:pt x="5" y="30"/>
                  </a:lnTo>
                  <a:lnTo>
                    <a:pt x="9" y="23"/>
                  </a:lnTo>
                  <a:lnTo>
                    <a:pt x="13" y="16"/>
                  </a:lnTo>
                  <a:lnTo>
                    <a:pt x="17" y="12"/>
                  </a:lnTo>
                  <a:lnTo>
                    <a:pt x="23" y="8"/>
                  </a:lnTo>
                  <a:lnTo>
                    <a:pt x="30" y="4"/>
                  </a:lnTo>
                  <a:lnTo>
                    <a:pt x="36" y="1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61" y="1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5" y="16"/>
                  </a:lnTo>
                  <a:lnTo>
                    <a:pt x="85" y="3"/>
                  </a:lnTo>
                  <a:lnTo>
                    <a:pt x="103" y="3"/>
                  </a:lnTo>
                  <a:lnTo>
                    <a:pt x="103" y="105"/>
                  </a:lnTo>
                  <a:lnTo>
                    <a:pt x="103" y="117"/>
                  </a:lnTo>
                  <a:lnTo>
                    <a:pt x="102" y="128"/>
                  </a:lnTo>
                  <a:lnTo>
                    <a:pt x="100" y="136"/>
                  </a:lnTo>
                  <a:lnTo>
                    <a:pt x="98" y="143"/>
                  </a:lnTo>
                  <a:lnTo>
                    <a:pt x="95" y="148"/>
                  </a:lnTo>
                  <a:lnTo>
                    <a:pt x="91" y="154"/>
                  </a:lnTo>
                  <a:lnTo>
                    <a:pt x="85" y="158"/>
                  </a:lnTo>
                  <a:lnTo>
                    <a:pt x="80" y="162"/>
                  </a:lnTo>
                  <a:lnTo>
                    <a:pt x="73" y="164"/>
                  </a:lnTo>
                  <a:lnTo>
                    <a:pt x="66" y="166"/>
                  </a:lnTo>
                  <a:lnTo>
                    <a:pt x="58" y="167"/>
                  </a:lnTo>
                  <a:lnTo>
                    <a:pt x="50" y="167"/>
                  </a:lnTo>
                  <a:lnTo>
                    <a:pt x="40" y="167"/>
                  </a:lnTo>
                  <a:lnTo>
                    <a:pt x="31" y="166"/>
                  </a:lnTo>
                  <a:lnTo>
                    <a:pt x="23" y="163"/>
                  </a:lnTo>
                  <a:lnTo>
                    <a:pt x="16" y="158"/>
                  </a:lnTo>
                  <a:lnTo>
                    <a:pt x="11" y="154"/>
                  </a:lnTo>
                  <a:lnTo>
                    <a:pt x="6" y="147"/>
                  </a:lnTo>
                  <a:lnTo>
                    <a:pt x="4" y="139"/>
                  </a:lnTo>
                  <a:lnTo>
                    <a:pt x="4" y="129"/>
                  </a:lnTo>
                  <a:close/>
                  <a:moveTo>
                    <a:pt x="20" y="60"/>
                  </a:moveTo>
                  <a:lnTo>
                    <a:pt x="20" y="69"/>
                  </a:lnTo>
                  <a:lnTo>
                    <a:pt x="23" y="79"/>
                  </a:lnTo>
                  <a:lnTo>
                    <a:pt x="25" y="87"/>
                  </a:lnTo>
                  <a:lnTo>
                    <a:pt x="30" y="92"/>
                  </a:lnTo>
                  <a:lnTo>
                    <a:pt x="34" y="98"/>
                  </a:lnTo>
                  <a:lnTo>
                    <a:pt x="39" y="101"/>
                  </a:lnTo>
                  <a:lnTo>
                    <a:pt x="46" y="103"/>
                  </a:lnTo>
                  <a:lnTo>
                    <a:pt x="53" y="103"/>
                  </a:lnTo>
                  <a:lnTo>
                    <a:pt x="59" y="103"/>
                  </a:lnTo>
                  <a:lnTo>
                    <a:pt x="65" y="101"/>
                  </a:lnTo>
                  <a:lnTo>
                    <a:pt x="70" y="98"/>
                  </a:lnTo>
                  <a:lnTo>
                    <a:pt x="76" y="92"/>
                  </a:lnTo>
                  <a:lnTo>
                    <a:pt x="80" y="87"/>
                  </a:lnTo>
                  <a:lnTo>
                    <a:pt x="83" y="79"/>
                  </a:lnTo>
                  <a:lnTo>
                    <a:pt x="84" y="71"/>
                  </a:lnTo>
                  <a:lnTo>
                    <a:pt x="84" y="60"/>
                  </a:lnTo>
                  <a:lnTo>
                    <a:pt x="84" y="50"/>
                  </a:lnTo>
                  <a:lnTo>
                    <a:pt x="83" y="41"/>
                  </a:lnTo>
                  <a:lnTo>
                    <a:pt x="80" y="34"/>
                  </a:lnTo>
                  <a:lnTo>
                    <a:pt x="74" y="27"/>
                  </a:lnTo>
                  <a:lnTo>
                    <a:pt x="70" y="23"/>
                  </a:lnTo>
                  <a:lnTo>
                    <a:pt x="65" y="19"/>
                  </a:lnTo>
                  <a:lnTo>
                    <a:pt x="58" y="18"/>
                  </a:lnTo>
                  <a:lnTo>
                    <a:pt x="51" y="16"/>
                  </a:lnTo>
                  <a:lnTo>
                    <a:pt x="46" y="18"/>
                  </a:lnTo>
                  <a:lnTo>
                    <a:pt x="39" y="19"/>
                  </a:lnTo>
                  <a:lnTo>
                    <a:pt x="34" y="23"/>
                  </a:lnTo>
                  <a:lnTo>
                    <a:pt x="30" y="27"/>
                  </a:lnTo>
                  <a:lnTo>
                    <a:pt x="25" y="33"/>
                  </a:lnTo>
                  <a:lnTo>
                    <a:pt x="23" y="41"/>
                  </a:lnTo>
                  <a:lnTo>
                    <a:pt x="20" y="49"/>
                  </a:lnTo>
                  <a:lnTo>
                    <a:pt x="20" y="6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69" name="Freeform 109">
              <a:extLst>
                <a:ext uri="{FF2B5EF4-FFF2-40B4-BE49-F238E27FC236}">
                  <a16:creationId xmlns="" xmlns:a16="http://schemas.microsoft.com/office/drawing/2014/main" id="{B5E3DD70-0728-4705-B514-99E2EABD8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8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2 w 95"/>
                <a:gd name="T9" fmla="*/ 118 h 119"/>
                <a:gd name="T10" fmla="*/ 41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4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20 w 95"/>
                <a:gd name="T31" fmla="*/ 0 h 119"/>
                <a:gd name="T32" fmla="*/ 20 w 95"/>
                <a:gd name="T33" fmla="*/ 65 h 119"/>
                <a:gd name="T34" fmla="*/ 20 w 95"/>
                <a:gd name="T35" fmla="*/ 77 h 119"/>
                <a:gd name="T36" fmla="*/ 22 w 95"/>
                <a:gd name="T37" fmla="*/ 85 h 119"/>
                <a:gd name="T38" fmla="*/ 24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5 w 95"/>
                <a:gd name="T51" fmla="*/ 95 h 119"/>
                <a:gd name="T52" fmla="*/ 68 w 95"/>
                <a:gd name="T53" fmla="*/ 92 h 119"/>
                <a:gd name="T54" fmla="*/ 71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2" y="118"/>
                  </a:lnTo>
                  <a:lnTo>
                    <a:pt x="41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4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65"/>
                  </a:lnTo>
                  <a:lnTo>
                    <a:pt x="20" y="77"/>
                  </a:lnTo>
                  <a:lnTo>
                    <a:pt x="22" y="85"/>
                  </a:lnTo>
                  <a:lnTo>
                    <a:pt x="24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5" y="95"/>
                  </a:lnTo>
                  <a:lnTo>
                    <a:pt x="68" y="92"/>
                  </a:lnTo>
                  <a:lnTo>
                    <a:pt x="71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0" name="Freeform 110">
              <a:extLst>
                <a:ext uri="{FF2B5EF4-FFF2-40B4-BE49-F238E27FC236}">
                  <a16:creationId xmlns="" xmlns:a16="http://schemas.microsoft.com/office/drawing/2014/main" id="{A22A951C-D7FA-4DF4-829D-F3C12FBDA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4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0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9 w 64"/>
                <a:gd name="T17" fmla="*/ 0 h 120"/>
                <a:gd name="T18" fmla="*/ 53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49 w 64"/>
                <a:gd name="T27" fmla="*/ 22 h 120"/>
                <a:gd name="T28" fmla="*/ 42 w 64"/>
                <a:gd name="T29" fmla="*/ 20 h 120"/>
                <a:gd name="T30" fmla="*/ 37 w 64"/>
                <a:gd name="T31" fmla="*/ 22 h 120"/>
                <a:gd name="T32" fmla="*/ 30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1 w 64"/>
                <a:gd name="T39" fmla="*/ 46 h 120"/>
                <a:gd name="T40" fmla="*/ 21 w 64"/>
                <a:gd name="T41" fmla="*/ 58 h 120"/>
                <a:gd name="T42" fmla="*/ 21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0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49" y="22"/>
                  </a:lnTo>
                  <a:lnTo>
                    <a:pt x="42" y="20"/>
                  </a:lnTo>
                  <a:lnTo>
                    <a:pt x="37" y="22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1" y="46"/>
                  </a:lnTo>
                  <a:lnTo>
                    <a:pt x="21" y="58"/>
                  </a:lnTo>
                  <a:lnTo>
                    <a:pt x="21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1" name="Freeform 111">
              <a:extLst>
                <a:ext uri="{FF2B5EF4-FFF2-40B4-BE49-F238E27FC236}">
                  <a16:creationId xmlns="" xmlns:a16="http://schemas.microsoft.com/office/drawing/2014/main" id="{9D422007-B2CA-4FE7-9CC8-FEFDB9E4D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22" y="12974"/>
              <a:ext cx="110" cy="122"/>
            </a:xfrm>
            <a:custGeom>
              <a:avLst/>
              <a:gdLst>
                <a:gd name="T0" fmla="*/ 2 w 110"/>
                <a:gd name="T1" fmla="*/ 46 h 122"/>
                <a:gd name="T2" fmla="*/ 7 w 110"/>
                <a:gd name="T3" fmla="*/ 27 h 122"/>
                <a:gd name="T4" fmla="*/ 14 w 110"/>
                <a:gd name="T5" fmla="*/ 18 h 122"/>
                <a:gd name="T6" fmla="*/ 26 w 110"/>
                <a:gd name="T7" fmla="*/ 7 h 122"/>
                <a:gd name="T8" fmla="*/ 45 w 110"/>
                <a:gd name="T9" fmla="*/ 1 h 122"/>
                <a:gd name="T10" fmla="*/ 67 w 110"/>
                <a:gd name="T11" fmla="*/ 1 h 122"/>
                <a:gd name="T12" fmla="*/ 87 w 110"/>
                <a:gd name="T13" fmla="*/ 8 h 122"/>
                <a:gd name="T14" fmla="*/ 102 w 110"/>
                <a:gd name="T15" fmla="*/ 24 h 122"/>
                <a:gd name="T16" fmla="*/ 109 w 110"/>
                <a:gd name="T17" fmla="*/ 46 h 122"/>
                <a:gd name="T18" fmla="*/ 110 w 110"/>
                <a:gd name="T19" fmla="*/ 71 h 122"/>
                <a:gd name="T20" fmla="*/ 106 w 110"/>
                <a:gd name="T21" fmla="*/ 88 h 122"/>
                <a:gd name="T22" fmla="*/ 100 w 110"/>
                <a:gd name="T23" fmla="*/ 102 h 122"/>
                <a:gd name="T24" fmla="*/ 90 w 110"/>
                <a:gd name="T25" fmla="*/ 111 h 122"/>
                <a:gd name="T26" fmla="*/ 78 w 110"/>
                <a:gd name="T27" fmla="*/ 118 h 122"/>
                <a:gd name="T28" fmla="*/ 63 w 110"/>
                <a:gd name="T29" fmla="*/ 122 h 122"/>
                <a:gd name="T30" fmla="*/ 44 w 110"/>
                <a:gd name="T31" fmla="*/ 122 h 122"/>
                <a:gd name="T32" fmla="*/ 23 w 110"/>
                <a:gd name="T33" fmla="*/ 114 h 122"/>
                <a:gd name="T34" fmla="*/ 8 w 110"/>
                <a:gd name="T35" fmla="*/ 98 h 122"/>
                <a:gd name="T36" fmla="*/ 2 w 110"/>
                <a:gd name="T37" fmla="*/ 75 h 122"/>
                <a:gd name="T38" fmla="*/ 21 w 110"/>
                <a:gd name="T39" fmla="*/ 61 h 122"/>
                <a:gd name="T40" fmla="*/ 23 w 110"/>
                <a:gd name="T41" fmla="*/ 82 h 122"/>
                <a:gd name="T42" fmla="*/ 30 w 110"/>
                <a:gd name="T43" fmla="*/ 95 h 122"/>
                <a:gd name="T44" fmla="*/ 42 w 110"/>
                <a:gd name="T45" fmla="*/ 103 h 122"/>
                <a:gd name="T46" fmla="*/ 56 w 110"/>
                <a:gd name="T47" fmla="*/ 106 h 122"/>
                <a:gd name="T48" fmla="*/ 70 w 110"/>
                <a:gd name="T49" fmla="*/ 103 h 122"/>
                <a:gd name="T50" fmla="*/ 81 w 110"/>
                <a:gd name="T51" fmla="*/ 95 h 122"/>
                <a:gd name="T52" fmla="*/ 87 w 110"/>
                <a:gd name="T53" fmla="*/ 80 h 122"/>
                <a:gd name="T54" fmla="*/ 90 w 110"/>
                <a:gd name="T55" fmla="*/ 61 h 122"/>
                <a:gd name="T56" fmla="*/ 87 w 110"/>
                <a:gd name="T57" fmla="*/ 42 h 122"/>
                <a:gd name="T58" fmla="*/ 81 w 110"/>
                <a:gd name="T59" fmla="*/ 27 h 122"/>
                <a:gd name="T60" fmla="*/ 70 w 110"/>
                <a:gd name="T61" fmla="*/ 19 h 122"/>
                <a:gd name="T62" fmla="*/ 56 w 110"/>
                <a:gd name="T63" fmla="*/ 16 h 122"/>
                <a:gd name="T64" fmla="*/ 42 w 110"/>
                <a:gd name="T65" fmla="*/ 19 h 122"/>
                <a:gd name="T66" fmla="*/ 30 w 110"/>
                <a:gd name="T67" fmla="*/ 27 h 122"/>
                <a:gd name="T68" fmla="*/ 23 w 110"/>
                <a:gd name="T69" fmla="*/ 42 h 122"/>
                <a:gd name="T70" fmla="*/ 21 w 110"/>
                <a:gd name="T71" fmla="*/ 61 h 1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122"/>
                <a:gd name="T110" fmla="*/ 110 w 110"/>
                <a:gd name="T111" fmla="*/ 122 h 1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122">
                  <a:moveTo>
                    <a:pt x="0" y="61"/>
                  </a:moveTo>
                  <a:lnTo>
                    <a:pt x="2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1" y="22"/>
                  </a:lnTo>
                  <a:lnTo>
                    <a:pt x="14" y="18"/>
                  </a:lnTo>
                  <a:lnTo>
                    <a:pt x="19" y="14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8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4" y="95"/>
                  </a:lnTo>
                  <a:lnTo>
                    <a:pt x="100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5" y="116"/>
                  </a:lnTo>
                  <a:lnTo>
                    <a:pt x="78" y="118"/>
                  </a:lnTo>
                  <a:lnTo>
                    <a:pt x="71" y="121"/>
                  </a:lnTo>
                  <a:lnTo>
                    <a:pt x="63" y="122"/>
                  </a:lnTo>
                  <a:lnTo>
                    <a:pt x="56" y="122"/>
                  </a:lnTo>
                  <a:lnTo>
                    <a:pt x="44" y="122"/>
                  </a:lnTo>
                  <a:lnTo>
                    <a:pt x="33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2" y="75"/>
                  </a:lnTo>
                  <a:lnTo>
                    <a:pt x="0" y="61"/>
                  </a:lnTo>
                  <a:close/>
                  <a:moveTo>
                    <a:pt x="21" y="61"/>
                  </a:moveTo>
                  <a:lnTo>
                    <a:pt x="22" y="72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0" y="95"/>
                  </a:lnTo>
                  <a:lnTo>
                    <a:pt x="36" y="101"/>
                  </a:lnTo>
                  <a:lnTo>
                    <a:pt x="42" y="103"/>
                  </a:lnTo>
                  <a:lnTo>
                    <a:pt x="48" y="106"/>
                  </a:lnTo>
                  <a:lnTo>
                    <a:pt x="56" y="106"/>
                  </a:lnTo>
                  <a:lnTo>
                    <a:pt x="63" y="106"/>
                  </a:lnTo>
                  <a:lnTo>
                    <a:pt x="70" y="103"/>
                  </a:lnTo>
                  <a:lnTo>
                    <a:pt x="75" y="101"/>
                  </a:lnTo>
                  <a:lnTo>
                    <a:pt x="81" y="95"/>
                  </a:lnTo>
                  <a:lnTo>
                    <a:pt x="85" y="88"/>
                  </a:lnTo>
                  <a:lnTo>
                    <a:pt x="87" y="80"/>
                  </a:lnTo>
                  <a:lnTo>
                    <a:pt x="90" y="72"/>
                  </a:lnTo>
                  <a:lnTo>
                    <a:pt x="90" y="61"/>
                  </a:lnTo>
                  <a:lnTo>
                    <a:pt x="90" y="50"/>
                  </a:lnTo>
                  <a:lnTo>
                    <a:pt x="87" y="42"/>
                  </a:lnTo>
                  <a:lnTo>
                    <a:pt x="85" y="34"/>
                  </a:lnTo>
                  <a:lnTo>
                    <a:pt x="81" y="27"/>
                  </a:lnTo>
                  <a:lnTo>
                    <a:pt x="75" y="23"/>
                  </a:lnTo>
                  <a:lnTo>
                    <a:pt x="70" y="19"/>
                  </a:lnTo>
                  <a:lnTo>
                    <a:pt x="63" y="18"/>
                  </a:lnTo>
                  <a:lnTo>
                    <a:pt x="56" y="16"/>
                  </a:lnTo>
                  <a:lnTo>
                    <a:pt x="48" y="18"/>
                  </a:lnTo>
                  <a:lnTo>
                    <a:pt x="42" y="19"/>
                  </a:lnTo>
                  <a:lnTo>
                    <a:pt x="36" y="23"/>
                  </a:lnTo>
                  <a:lnTo>
                    <a:pt x="30" y="27"/>
                  </a:lnTo>
                  <a:lnTo>
                    <a:pt x="26" y="34"/>
                  </a:lnTo>
                  <a:lnTo>
                    <a:pt x="23" y="42"/>
                  </a:lnTo>
                  <a:lnTo>
                    <a:pt x="22" y="50"/>
                  </a:lnTo>
                  <a:lnTo>
                    <a:pt x="21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2" name="Freeform 112">
              <a:extLst>
                <a:ext uri="{FF2B5EF4-FFF2-40B4-BE49-F238E27FC236}">
                  <a16:creationId xmlns="" xmlns:a16="http://schemas.microsoft.com/office/drawing/2014/main" id="{60BC99A9-2FAF-4627-8668-6871CFF7CD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949" y="12930"/>
              <a:ext cx="57" cy="53"/>
            </a:xfrm>
            <a:custGeom>
              <a:avLst/>
              <a:gdLst>
                <a:gd name="T0" fmla="*/ 1 w 57"/>
                <a:gd name="T1" fmla="*/ 24 h 53"/>
                <a:gd name="T2" fmla="*/ 1 w 57"/>
                <a:gd name="T3" fmla="*/ 0 h 53"/>
                <a:gd name="T4" fmla="*/ 23 w 57"/>
                <a:gd name="T5" fmla="*/ 0 h 53"/>
                <a:gd name="T6" fmla="*/ 23 w 57"/>
                <a:gd name="T7" fmla="*/ 18 h 53"/>
                <a:gd name="T8" fmla="*/ 23 w 57"/>
                <a:gd name="T9" fmla="*/ 32 h 53"/>
                <a:gd name="T10" fmla="*/ 20 w 57"/>
                <a:gd name="T11" fmla="*/ 40 h 53"/>
                <a:gd name="T12" fmla="*/ 17 w 57"/>
                <a:gd name="T13" fmla="*/ 44 h 53"/>
                <a:gd name="T14" fmla="*/ 13 w 57"/>
                <a:gd name="T15" fmla="*/ 48 h 53"/>
                <a:gd name="T16" fmla="*/ 9 w 57"/>
                <a:gd name="T17" fmla="*/ 51 h 53"/>
                <a:gd name="T18" fmla="*/ 5 w 57"/>
                <a:gd name="T19" fmla="*/ 53 h 53"/>
                <a:gd name="T20" fmla="*/ 0 w 57"/>
                <a:gd name="T21" fmla="*/ 45 h 53"/>
                <a:gd name="T22" fmla="*/ 5 w 57"/>
                <a:gd name="T23" fmla="*/ 43 h 53"/>
                <a:gd name="T24" fmla="*/ 9 w 57"/>
                <a:gd name="T25" fmla="*/ 37 h 53"/>
                <a:gd name="T26" fmla="*/ 11 w 57"/>
                <a:gd name="T27" fmla="*/ 32 h 53"/>
                <a:gd name="T28" fmla="*/ 12 w 57"/>
                <a:gd name="T29" fmla="*/ 24 h 53"/>
                <a:gd name="T30" fmla="*/ 1 w 57"/>
                <a:gd name="T31" fmla="*/ 24 h 53"/>
                <a:gd name="T32" fmla="*/ 36 w 57"/>
                <a:gd name="T33" fmla="*/ 24 h 53"/>
                <a:gd name="T34" fmla="*/ 36 w 57"/>
                <a:gd name="T35" fmla="*/ 0 h 53"/>
                <a:gd name="T36" fmla="*/ 57 w 57"/>
                <a:gd name="T37" fmla="*/ 0 h 53"/>
                <a:gd name="T38" fmla="*/ 57 w 57"/>
                <a:gd name="T39" fmla="*/ 18 h 53"/>
                <a:gd name="T40" fmla="*/ 57 w 57"/>
                <a:gd name="T41" fmla="*/ 32 h 53"/>
                <a:gd name="T42" fmla="*/ 54 w 57"/>
                <a:gd name="T43" fmla="*/ 40 h 53"/>
                <a:gd name="T44" fmla="*/ 51 w 57"/>
                <a:gd name="T45" fmla="*/ 44 h 53"/>
                <a:gd name="T46" fmla="*/ 47 w 57"/>
                <a:gd name="T47" fmla="*/ 48 h 53"/>
                <a:gd name="T48" fmla="*/ 43 w 57"/>
                <a:gd name="T49" fmla="*/ 51 h 53"/>
                <a:gd name="T50" fmla="*/ 39 w 57"/>
                <a:gd name="T51" fmla="*/ 53 h 53"/>
                <a:gd name="T52" fmla="*/ 34 w 57"/>
                <a:gd name="T53" fmla="*/ 45 h 53"/>
                <a:gd name="T54" fmla="*/ 39 w 57"/>
                <a:gd name="T55" fmla="*/ 43 h 53"/>
                <a:gd name="T56" fmla="*/ 43 w 57"/>
                <a:gd name="T57" fmla="*/ 37 h 53"/>
                <a:gd name="T58" fmla="*/ 46 w 57"/>
                <a:gd name="T59" fmla="*/ 32 h 53"/>
                <a:gd name="T60" fmla="*/ 46 w 57"/>
                <a:gd name="T61" fmla="*/ 24 h 53"/>
                <a:gd name="T62" fmla="*/ 36 w 57"/>
                <a:gd name="T63" fmla="*/ 24 h 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"/>
                <a:gd name="T97" fmla="*/ 0 h 53"/>
                <a:gd name="T98" fmla="*/ 57 w 57"/>
                <a:gd name="T99" fmla="*/ 53 h 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" h="53">
                  <a:moveTo>
                    <a:pt x="1" y="24"/>
                  </a:moveTo>
                  <a:lnTo>
                    <a:pt x="1" y="0"/>
                  </a:lnTo>
                  <a:lnTo>
                    <a:pt x="23" y="0"/>
                  </a:lnTo>
                  <a:lnTo>
                    <a:pt x="23" y="18"/>
                  </a:lnTo>
                  <a:lnTo>
                    <a:pt x="23" y="32"/>
                  </a:lnTo>
                  <a:lnTo>
                    <a:pt x="20" y="40"/>
                  </a:lnTo>
                  <a:lnTo>
                    <a:pt x="17" y="44"/>
                  </a:lnTo>
                  <a:lnTo>
                    <a:pt x="13" y="48"/>
                  </a:lnTo>
                  <a:lnTo>
                    <a:pt x="9" y="51"/>
                  </a:lnTo>
                  <a:lnTo>
                    <a:pt x="5" y="53"/>
                  </a:lnTo>
                  <a:lnTo>
                    <a:pt x="0" y="45"/>
                  </a:lnTo>
                  <a:lnTo>
                    <a:pt x="5" y="43"/>
                  </a:lnTo>
                  <a:lnTo>
                    <a:pt x="9" y="37"/>
                  </a:lnTo>
                  <a:lnTo>
                    <a:pt x="11" y="32"/>
                  </a:lnTo>
                  <a:lnTo>
                    <a:pt x="12" y="24"/>
                  </a:lnTo>
                  <a:lnTo>
                    <a:pt x="1" y="24"/>
                  </a:lnTo>
                  <a:close/>
                  <a:moveTo>
                    <a:pt x="36" y="24"/>
                  </a:moveTo>
                  <a:lnTo>
                    <a:pt x="36" y="0"/>
                  </a:lnTo>
                  <a:lnTo>
                    <a:pt x="57" y="0"/>
                  </a:lnTo>
                  <a:lnTo>
                    <a:pt x="57" y="18"/>
                  </a:lnTo>
                  <a:lnTo>
                    <a:pt x="57" y="32"/>
                  </a:lnTo>
                  <a:lnTo>
                    <a:pt x="54" y="40"/>
                  </a:lnTo>
                  <a:lnTo>
                    <a:pt x="51" y="44"/>
                  </a:lnTo>
                  <a:lnTo>
                    <a:pt x="47" y="48"/>
                  </a:lnTo>
                  <a:lnTo>
                    <a:pt x="43" y="51"/>
                  </a:lnTo>
                  <a:lnTo>
                    <a:pt x="39" y="53"/>
                  </a:lnTo>
                  <a:lnTo>
                    <a:pt x="34" y="45"/>
                  </a:lnTo>
                  <a:lnTo>
                    <a:pt x="39" y="43"/>
                  </a:lnTo>
                  <a:lnTo>
                    <a:pt x="43" y="37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3" name="Freeform 113">
              <a:extLst>
                <a:ext uri="{FF2B5EF4-FFF2-40B4-BE49-F238E27FC236}">
                  <a16:creationId xmlns="" xmlns:a16="http://schemas.microsoft.com/office/drawing/2014/main" id="{5B0767FF-99D3-4253-8AA3-671EFFD19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4" y="12929"/>
              <a:ext cx="24" cy="53"/>
            </a:xfrm>
            <a:custGeom>
              <a:avLst/>
              <a:gdLst>
                <a:gd name="T0" fmla="*/ 21 w 24"/>
                <a:gd name="T1" fmla="*/ 30 h 53"/>
                <a:gd name="T2" fmla="*/ 21 w 24"/>
                <a:gd name="T3" fmla="*/ 53 h 53"/>
                <a:gd name="T4" fmla="*/ 0 w 24"/>
                <a:gd name="T5" fmla="*/ 53 h 53"/>
                <a:gd name="T6" fmla="*/ 0 w 24"/>
                <a:gd name="T7" fmla="*/ 35 h 53"/>
                <a:gd name="T8" fmla="*/ 0 w 24"/>
                <a:gd name="T9" fmla="*/ 22 h 53"/>
                <a:gd name="T10" fmla="*/ 3 w 24"/>
                <a:gd name="T11" fmla="*/ 14 h 53"/>
                <a:gd name="T12" fmla="*/ 6 w 24"/>
                <a:gd name="T13" fmla="*/ 10 h 53"/>
                <a:gd name="T14" fmla="*/ 10 w 24"/>
                <a:gd name="T15" fmla="*/ 5 h 53"/>
                <a:gd name="T16" fmla="*/ 14 w 24"/>
                <a:gd name="T17" fmla="*/ 3 h 53"/>
                <a:gd name="T18" fmla="*/ 18 w 24"/>
                <a:gd name="T19" fmla="*/ 0 h 53"/>
                <a:gd name="T20" fmla="*/ 24 w 24"/>
                <a:gd name="T21" fmla="*/ 8 h 53"/>
                <a:gd name="T22" fmla="*/ 18 w 24"/>
                <a:gd name="T23" fmla="*/ 11 h 53"/>
                <a:gd name="T24" fmla="*/ 14 w 24"/>
                <a:gd name="T25" fmla="*/ 15 h 53"/>
                <a:gd name="T26" fmla="*/ 11 w 24"/>
                <a:gd name="T27" fmla="*/ 22 h 53"/>
                <a:gd name="T28" fmla="*/ 11 w 24"/>
                <a:gd name="T29" fmla="*/ 30 h 53"/>
                <a:gd name="T30" fmla="*/ 21 w 24"/>
                <a:gd name="T31" fmla="*/ 30 h 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53"/>
                <a:gd name="T50" fmla="*/ 24 w 24"/>
                <a:gd name="T51" fmla="*/ 53 h 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53">
                  <a:moveTo>
                    <a:pt x="21" y="30"/>
                  </a:moveTo>
                  <a:lnTo>
                    <a:pt x="21" y="53"/>
                  </a:lnTo>
                  <a:lnTo>
                    <a:pt x="0" y="53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6" y="10"/>
                  </a:lnTo>
                  <a:lnTo>
                    <a:pt x="10" y="5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4" y="15"/>
                  </a:lnTo>
                  <a:lnTo>
                    <a:pt x="11" y="22"/>
                  </a:lnTo>
                  <a:lnTo>
                    <a:pt x="11" y="30"/>
                  </a:lnTo>
                  <a:lnTo>
                    <a:pt x="21" y="3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4" name="Freeform 114">
              <a:extLst>
                <a:ext uri="{FF2B5EF4-FFF2-40B4-BE49-F238E27FC236}">
                  <a16:creationId xmlns="" xmlns:a16="http://schemas.microsoft.com/office/drawing/2014/main" id="{394E6353-070D-4FFD-962F-FADA1008D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8" y="12929"/>
              <a:ext cx="24" cy="53"/>
            </a:xfrm>
            <a:custGeom>
              <a:avLst/>
              <a:gdLst>
                <a:gd name="T0" fmla="*/ 22 w 24"/>
                <a:gd name="T1" fmla="*/ 30 h 53"/>
                <a:gd name="T2" fmla="*/ 22 w 24"/>
                <a:gd name="T3" fmla="*/ 53 h 53"/>
                <a:gd name="T4" fmla="*/ 0 w 24"/>
                <a:gd name="T5" fmla="*/ 53 h 53"/>
                <a:gd name="T6" fmla="*/ 0 w 24"/>
                <a:gd name="T7" fmla="*/ 35 h 53"/>
                <a:gd name="T8" fmla="*/ 0 w 24"/>
                <a:gd name="T9" fmla="*/ 22 h 53"/>
                <a:gd name="T10" fmla="*/ 3 w 24"/>
                <a:gd name="T11" fmla="*/ 14 h 53"/>
                <a:gd name="T12" fmla="*/ 6 w 24"/>
                <a:gd name="T13" fmla="*/ 10 h 53"/>
                <a:gd name="T14" fmla="*/ 10 w 24"/>
                <a:gd name="T15" fmla="*/ 5 h 53"/>
                <a:gd name="T16" fmla="*/ 14 w 24"/>
                <a:gd name="T17" fmla="*/ 3 h 53"/>
                <a:gd name="T18" fmla="*/ 18 w 24"/>
                <a:gd name="T19" fmla="*/ 0 h 53"/>
                <a:gd name="T20" fmla="*/ 24 w 24"/>
                <a:gd name="T21" fmla="*/ 8 h 53"/>
                <a:gd name="T22" fmla="*/ 18 w 24"/>
                <a:gd name="T23" fmla="*/ 11 h 53"/>
                <a:gd name="T24" fmla="*/ 14 w 24"/>
                <a:gd name="T25" fmla="*/ 15 h 53"/>
                <a:gd name="T26" fmla="*/ 13 w 24"/>
                <a:gd name="T27" fmla="*/ 22 h 53"/>
                <a:gd name="T28" fmla="*/ 11 w 24"/>
                <a:gd name="T29" fmla="*/ 30 h 53"/>
                <a:gd name="T30" fmla="*/ 22 w 24"/>
                <a:gd name="T31" fmla="*/ 30 h 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53"/>
                <a:gd name="T50" fmla="*/ 24 w 24"/>
                <a:gd name="T51" fmla="*/ 53 h 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53">
                  <a:moveTo>
                    <a:pt x="22" y="30"/>
                  </a:moveTo>
                  <a:lnTo>
                    <a:pt x="22" y="53"/>
                  </a:lnTo>
                  <a:lnTo>
                    <a:pt x="0" y="53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6" y="10"/>
                  </a:lnTo>
                  <a:lnTo>
                    <a:pt x="10" y="5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4" y="15"/>
                  </a:lnTo>
                  <a:lnTo>
                    <a:pt x="13" y="22"/>
                  </a:lnTo>
                  <a:lnTo>
                    <a:pt x="11" y="30"/>
                  </a:lnTo>
                  <a:lnTo>
                    <a:pt x="22" y="3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5" name="Freeform 115">
              <a:extLst>
                <a:ext uri="{FF2B5EF4-FFF2-40B4-BE49-F238E27FC236}">
                  <a16:creationId xmlns="" xmlns:a16="http://schemas.microsoft.com/office/drawing/2014/main" id="{98489684-D0E7-4E52-8EEB-6352B6F28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" y="12932"/>
              <a:ext cx="124" cy="162"/>
            </a:xfrm>
            <a:custGeom>
              <a:avLst/>
              <a:gdLst>
                <a:gd name="T0" fmla="*/ 0 w 124"/>
                <a:gd name="T1" fmla="*/ 162 h 162"/>
                <a:gd name="T2" fmla="*/ 0 w 124"/>
                <a:gd name="T3" fmla="*/ 0 h 162"/>
                <a:gd name="T4" fmla="*/ 62 w 124"/>
                <a:gd name="T5" fmla="*/ 0 h 162"/>
                <a:gd name="T6" fmla="*/ 77 w 124"/>
                <a:gd name="T7" fmla="*/ 0 h 162"/>
                <a:gd name="T8" fmla="*/ 86 w 124"/>
                <a:gd name="T9" fmla="*/ 1 h 162"/>
                <a:gd name="T10" fmla="*/ 97 w 124"/>
                <a:gd name="T11" fmla="*/ 4 h 162"/>
                <a:gd name="T12" fmla="*/ 106 w 124"/>
                <a:gd name="T13" fmla="*/ 9 h 162"/>
                <a:gd name="T14" fmla="*/ 115 w 124"/>
                <a:gd name="T15" fmla="*/ 16 h 162"/>
                <a:gd name="T16" fmla="*/ 120 w 124"/>
                <a:gd name="T17" fmla="*/ 24 h 162"/>
                <a:gd name="T18" fmla="*/ 123 w 124"/>
                <a:gd name="T19" fmla="*/ 35 h 162"/>
                <a:gd name="T20" fmla="*/ 124 w 124"/>
                <a:gd name="T21" fmla="*/ 46 h 162"/>
                <a:gd name="T22" fmla="*/ 124 w 124"/>
                <a:gd name="T23" fmla="*/ 57 h 162"/>
                <a:gd name="T24" fmla="*/ 121 w 124"/>
                <a:gd name="T25" fmla="*/ 66 h 162"/>
                <a:gd name="T26" fmla="*/ 117 w 124"/>
                <a:gd name="T27" fmla="*/ 75 h 162"/>
                <a:gd name="T28" fmla="*/ 112 w 124"/>
                <a:gd name="T29" fmla="*/ 81 h 162"/>
                <a:gd name="T30" fmla="*/ 108 w 124"/>
                <a:gd name="T31" fmla="*/ 85 h 162"/>
                <a:gd name="T32" fmla="*/ 104 w 124"/>
                <a:gd name="T33" fmla="*/ 88 h 162"/>
                <a:gd name="T34" fmla="*/ 98 w 124"/>
                <a:gd name="T35" fmla="*/ 91 h 162"/>
                <a:gd name="T36" fmla="*/ 93 w 124"/>
                <a:gd name="T37" fmla="*/ 92 h 162"/>
                <a:gd name="T38" fmla="*/ 79 w 124"/>
                <a:gd name="T39" fmla="*/ 95 h 162"/>
                <a:gd name="T40" fmla="*/ 64 w 124"/>
                <a:gd name="T41" fmla="*/ 96 h 162"/>
                <a:gd name="T42" fmla="*/ 22 w 124"/>
                <a:gd name="T43" fmla="*/ 96 h 162"/>
                <a:gd name="T44" fmla="*/ 22 w 124"/>
                <a:gd name="T45" fmla="*/ 162 h 162"/>
                <a:gd name="T46" fmla="*/ 0 w 124"/>
                <a:gd name="T47" fmla="*/ 162 h 1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4"/>
                <a:gd name="T73" fmla="*/ 0 h 162"/>
                <a:gd name="T74" fmla="*/ 124 w 124"/>
                <a:gd name="T75" fmla="*/ 162 h 1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4" h="162">
                  <a:moveTo>
                    <a:pt x="0" y="162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6" y="1"/>
                  </a:lnTo>
                  <a:lnTo>
                    <a:pt x="97" y="4"/>
                  </a:lnTo>
                  <a:lnTo>
                    <a:pt x="106" y="9"/>
                  </a:lnTo>
                  <a:lnTo>
                    <a:pt x="115" y="16"/>
                  </a:lnTo>
                  <a:lnTo>
                    <a:pt x="120" y="24"/>
                  </a:lnTo>
                  <a:lnTo>
                    <a:pt x="123" y="35"/>
                  </a:lnTo>
                  <a:lnTo>
                    <a:pt x="124" y="46"/>
                  </a:lnTo>
                  <a:lnTo>
                    <a:pt x="124" y="57"/>
                  </a:lnTo>
                  <a:lnTo>
                    <a:pt x="121" y="66"/>
                  </a:lnTo>
                  <a:lnTo>
                    <a:pt x="117" y="75"/>
                  </a:lnTo>
                  <a:lnTo>
                    <a:pt x="112" y="81"/>
                  </a:lnTo>
                  <a:lnTo>
                    <a:pt x="108" y="85"/>
                  </a:lnTo>
                  <a:lnTo>
                    <a:pt x="104" y="88"/>
                  </a:lnTo>
                  <a:lnTo>
                    <a:pt x="98" y="91"/>
                  </a:lnTo>
                  <a:lnTo>
                    <a:pt x="93" y="92"/>
                  </a:lnTo>
                  <a:lnTo>
                    <a:pt x="79" y="95"/>
                  </a:lnTo>
                  <a:lnTo>
                    <a:pt x="64" y="96"/>
                  </a:lnTo>
                  <a:lnTo>
                    <a:pt x="22" y="96"/>
                  </a:lnTo>
                  <a:lnTo>
                    <a:pt x="22" y="162"/>
                  </a:lnTo>
                  <a:lnTo>
                    <a:pt x="0" y="162"/>
                  </a:lnTo>
                  <a:close/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6" name="Freeform 116">
              <a:extLst>
                <a:ext uri="{FF2B5EF4-FFF2-40B4-BE49-F238E27FC236}">
                  <a16:creationId xmlns="" xmlns:a16="http://schemas.microsoft.com/office/drawing/2014/main" id="{4C173D53-C521-4135-B081-11693AC47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9" y="12951"/>
              <a:ext cx="80" cy="58"/>
            </a:xfrm>
            <a:custGeom>
              <a:avLst/>
              <a:gdLst>
                <a:gd name="T0" fmla="*/ 0 w 80"/>
                <a:gd name="T1" fmla="*/ 58 h 58"/>
                <a:gd name="T2" fmla="*/ 42 w 80"/>
                <a:gd name="T3" fmla="*/ 58 h 58"/>
                <a:gd name="T4" fmla="*/ 52 w 80"/>
                <a:gd name="T5" fmla="*/ 57 h 58"/>
                <a:gd name="T6" fmla="*/ 60 w 80"/>
                <a:gd name="T7" fmla="*/ 56 h 58"/>
                <a:gd name="T8" fmla="*/ 67 w 80"/>
                <a:gd name="T9" fmla="*/ 54 h 58"/>
                <a:gd name="T10" fmla="*/ 72 w 80"/>
                <a:gd name="T11" fmla="*/ 50 h 58"/>
                <a:gd name="T12" fmla="*/ 75 w 80"/>
                <a:gd name="T13" fmla="*/ 46 h 58"/>
                <a:gd name="T14" fmla="*/ 78 w 80"/>
                <a:gd name="T15" fmla="*/ 41 h 58"/>
                <a:gd name="T16" fmla="*/ 80 w 80"/>
                <a:gd name="T17" fmla="*/ 35 h 58"/>
                <a:gd name="T18" fmla="*/ 80 w 80"/>
                <a:gd name="T19" fmla="*/ 28 h 58"/>
                <a:gd name="T20" fmla="*/ 80 w 80"/>
                <a:gd name="T21" fmla="*/ 23 h 58"/>
                <a:gd name="T22" fmla="*/ 79 w 80"/>
                <a:gd name="T23" fmla="*/ 19 h 58"/>
                <a:gd name="T24" fmla="*/ 78 w 80"/>
                <a:gd name="T25" fmla="*/ 15 h 58"/>
                <a:gd name="T26" fmla="*/ 75 w 80"/>
                <a:gd name="T27" fmla="*/ 11 h 58"/>
                <a:gd name="T28" fmla="*/ 72 w 80"/>
                <a:gd name="T29" fmla="*/ 8 h 58"/>
                <a:gd name="T30" fmla="*/ 70 w 80"/>
                <a:gd name="T31" fmla="*/ 5 h 58"/>
                <a:gd name="T32" fmla="*/ 65 w 80"/>
                <a:gd name="T33" fmla="*/ 3 h 58"/>
                <a:gd name="T34" fmla="*/ 61 w 80"/>
                <a:gd name="T35" fmla="*/ 1 h 58"/>
                <a:gd name="T36" fmla="*/ 55 w 80"/>
                <a:gd name="T37" fmla="*/ 0 h 58"/>
                <a:gd name="T38" fmla="*/ 42 w 80"/>
                <a:gd name="T39" fmla="*/ 0 h 58"/>
                <a:gd name="T40" fmla="*/ 0 w 80"/>
                <a:gd name="T41" fmla="*/ 0 h 58"/>
                <a:gd name="T42" fmla="*/ 0 w 80"/>
                <a:gd name="T43" fmla="*/ 58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0"/>
                <a:gd name="T67" fmla="*/ 0 h 58"/>
                <a:gd name="T68" fmla="*/ 80 w 80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0" h="58">
                  <a:moveTo>
                    <a:pt x="0" y="58"/>
                  </a:moveTo>
                  <a:lnTo>
                    <a:pt x="42" y="58"/>
                  </a:lnTo>
                  <a:lnTo>
                    <a:pt x="52" y="57"/>
                  </a:lnTo>
                  <a:lnTo>
                    <a:pt x="60" y="56"/>
                  </a:lnTo>
                  <a:lnTo>
                    <a:pt x="67" y="54"/>
                  </a:lnTo>
                  <a:lnTo>
                    <a:pt x="72" y="50"/>
                  </a:lnTo>
                  <a:lnTo>
                    <a:pt x="75" y="46"/>
                  </a:lnTo>
                  <a:lnTo>
                    <a:pt x="78" y="41"/>
                  </a:lnTo>
                  <a:lnTo>
                    <a:pt x="80" y="35"/>
                  </a:lnTo>
                  <a:lnTo>
                    <a:pt x="80" y="28"/>
                  </a:lnTo>
                  <a:lnTo>
                    <a:pt x="80" y="23"/>
                  </a:lnTo>
                  <a:lnTo>
                    <a:pt x="79" y="19"/>
                  </a:lnTo>
                  <a:lnTo>
                    <a:pt x="78" y="15"/>
                  </a:lnTo>
                  <a:lnTo>
                    <a:pt x="75" y="11"/>
                  </a:lnTo>
                  <a:lnTo>
                    <a:pt x="72" y="8"/>
                  </a:lnTo>
                  <a:lnTo>
                    <a:pt x="70" y="5"/>
                  </a:lnTo>
                  <a:lnTo>
                    <a:pt x="65" y="3"/>
                  </a:lnTo>
                  <a:lnTo>
                    <a:pt x="61" y="1"/>
                  </a:lnTo>
                  <a:lnTo>
                    <a:pt x="55" y="0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58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7" name="Freeform 117">
              <a:extLst>
                <a:ext uri="{FF2B5EF4-FFF2-40B4-BE49-F238E27FC236}">
                  <a16:creationId xmlns="" xmlns:a16="http://schemas.microsoft.com/office/drawing/2014/main" id="{AD4EE89C-E8F6-4919-B701-2D2B904D4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" y="12974"/>
              <a:ext cx="110" cy="122"/>
            </a:xfrm>
            <a:custGeom>
              <a:avLst/>
              <a:gdLst>
                <a:gd name="T0" fmla="*/ 0 w 110"/>
                <a:gd name="T1" fmla="*/ 61 h 122"/>
                <a:gd name="T2" fmla="*/ 1 w 110"/>
                <a:gd name="T3" fmla="*/ 46 h 122"/>
                <a:gd name="T4" fmla="*/ 4 w 110"/>
                <a:gd name="T5" fmla="*/ 33 h 122"/>
                <a:gd name="T6" fmla="*/ 7 w 110"/>
                <a:gd name="T7" fmla="*/ 27 h 122"/>
                <a:gd name="T8" fmla="*/ 11 w 110"/>
                <a:gd name="T9" fmla="*/ 22 h 122"/>
                <a:gd name="T10" fmla="*/ 13 w 110"/>
                <a:gd name="T11" fmla="*/ 18 h 122"/>
                <a:gd name="T12" fmla="*/ 17 w 110"/>
                <a:gd name="T13" fmla="*/ 14 h 122"/>
                <a:gd name="T14" fmla="*/ 26 w 110"/>
                <a:gd name="T15" fmla="*/ 7 h 122"/>
                <a:gd name="T16" fmla="*/ 35 w 110"/>
                <a:gd name="T17" fmla="*/ 3 h 122"/>
                <a:gd name="T18" fmla="*/ 45 w 110"/>
                <a:gd name="T19" fmla="*/ 1 h 122"/>
                <a:gd name="T20" fmla="*/ 56 w 110"/>
                <a:gd name="T21" fmla="*/ 0 h 122"/>
                <a:gd name="T22" fmla="*/ 66 w 110"/>
                <a:gd name="T23" fmla="*/ 1 h 122"/>
                <a:gd name="T24" fmla="*/ 77 w 110"/>
                <a:gd name="T25" fmla="*/ 4 h 122"/>
                <a:gd name="T26" fmla="*/ 87 w 110"/>
                <a:gd name="T27" fmla="*/ 8 h 122"/>
                <a:gd name="T28" fmla="*/ 95 w 110"/>
                <a:gd name="T29" fmla="*/ 16 h 122"/>
                <a:gd name="T30" fmla="*/ 102 w 110"/>
                <a:gd name="T31" fmla="*/ 24 h 122"/>
                <a:gd name="T32" fmla="*/ 106 w 110"/>
                <a:gd name="T33" fmla="*/ 35 h 122"/>
                <a:gd name="T34" fmla="*/ 109 w 110"/>
                <a:gd name="T35" fmla="*/ 46 h 122"/>
                <a:gd name="T36" fmla="*/ 110 w 110"/>
                <a:gd name="T37" fmla="*/ 60 h 122"/>
                <a:gd name="T38" fmla="*/ 110 w 110"/>
                <a:gd name="T39" fmla="*/ 71 h 122"/>
                <a:gd name="T40" fmla="*/ 109 w 110"/>
                <a:gd name="T41" fmla="*/ 80 h 122"/>
                <a:gd name="T42" fmla="*/ 106 w 110"/>
                <a:gd name="T43" fmla="*/ 88 h 122"/>
                <a:gd name="T44" fmla="*/ 103 w 110"/>
                <a:gd name="T45" fmla="*/ 95 h 122"/>
                <a:gd name="T46" fmla="*/ 99 w 110"/>
                <a:gd name="T47" fmla="*/ 102 h 122"/>
                <a:gd name="T48" fmla="*/ 95 w 110"/>
                <a:gd name="T49" fmla="*/ 107 h 122"/>
                <a:gd name="T50" fmla="*/ 90 w 110"/>
                <a:gd name="T51" fmla="*/ 111 h 122"/>
                <a:gd name="T52" fmla="*/ 84 w 110"/>
                <a:gd name="T53" fmla="*/ 116 h 122"/>
                <a:gd name="T54" fmla="*/ 77 w 110"/>
                <a:gd name="T55" fmla="*/ 118 h 122"/>
                <a:gd name="T56" fmla="*/ 71 w 110"/>
                <a:gd name="T57" fmla="*/ 121 h 122"/>
                <a:gd name="T58" fmla="*/ 62 w 110"/>
                <a:gd name="T59" fmla="*/ 122 h 122"/>
                <a:gd name="T60" fmla="*/ 56 w 110"/>
                <a:gd name="T61" fmla="*/ 122 h 122"/>
                <a:gd name="T62" fmla="*/ 43 w 110"/>
                <a:gd name="T63" fmla="*/ 122 h 122"/>
                <a:gd name="T64" fmla="*/ 32 w 110"/>
                <a:gd name="T65" fmla="*/ 118 h 122"/>
                <a:gd name="T66" fmla="*/ 23 w 110"/>
                <a:gd name="T67" fmla="*/ 114 h 122"/>
                <a:gd name="T68" fmla="*/ 15 w 110"/>
                <a:gd name="T69" fmla="*/ 107 h 122"/>
                <a:gd name="T70" fmla="*/ 8 w 110"/>
                <a:gd name="T71" fmla="*/ 98 h 122"/>
                <a:gd name="T72" fmla="*/ 4 w 110"/>
                <a:gd name="T73" fmla="*/ 87 h 122"/>
                <a:gd name="T74" fmla="*/ 1 w 110"/>
                <a:gd name="T75" fmla="*/ 75 h 122"/>
                <a:gd name="T76" fmla="*/ 0 w 110"/>
                <a:gd name="T77" fmla="*/ 61 h 12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"/>
                <a:gd name="T118" fmla="*/ 0 h 122"/>
                <a:gd name="T119" fmla="*/ 110 w 110"/>
                <a:gd name="T120" fmla="*/ 122 h 12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" h="122">
                  <a:moveTo>
                    <a:pt x="0" y="61"/>
                  </a:moveTo>
                  <a:lnTo>
                    <a:pt x="1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1" y="22"/>
                  </a:lnTo>
                  <a:lnTo>
                    <a:pt x="13" y="18"/>
                  </a:lnTo>
                  <a:lnTo>
                    <a:pt x="17" y="14"/>
                  </a:lnTo>
                  <a:lnTo>
                    <a:pt x="26" y="7"/>
                  </a:lnTo>
                  <a:lnTo>
                    <a:pt x="35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6" y="1"/>
                  </a:lnTo>
                  <a:lnTo>
                    <a:pt x="77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3" y="95"/>
                  </a:lnTo>
                  <a:lnTo>
                    <a:pt x="99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4" y="116"/>
                  </a:lnTo>
                  <a:lnTo>
                    <a:pt x="77" y="118"/>
                  </a:lnTo>
                  <a:lnTo>
                    <a:pt x="71" y="121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43" y="122"/>
                  </a:lnTo>
                  <a:lnTo>
                    <a:pt x="32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1" y="75"/>
                  </a:lnTo>
                  <a:lnTo>
                    <a:pt x="0" y="61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8" name="Freeform 118">
              <a:extLst>
                <a:ext uri="{FF2B5EF4-FFF2-40B4-BE49-F238E27FC236}">
                  <a16:creationId xmlns="" xmlns:a16="http://schemas.microsoft.com/office/drawing/2014/main" id="{44E1CAB1-E7F9-4CB0-8874-7AE7D56C0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9" y="12990"/>
              <a:ext cx="70" cy="90"/>
            </a:xfrm>
            <a:custGeom>
              <a:avLst/>
              <a:gdLst>
                <a:gd name="T0" fmla="*/ 0 w 70"/>
                <a:gd name="T1" fmla="*/ 45 h 90"/>
                <a:gd name="T2" fmla="*/ 2 w 70"/>
                <a:gd name="T3" fmla="*/ 56 h 90"/>
                <a:gd name="T4" fmla="*/ 3 w 70"/>
                <a:gd name="T5" fmla="*/ 66 h 90"/>
                <a:gd name="T6" fmla="*/ 6 w 70"/>
                <a:gd name="T7" fmla="*/ 72 h 90"/>
                <a:gd name="T8" fmla="*/ 10 w 70"/>
                <a:gd name="T9" fmla="*/ 79 h 90"/>
                <a:gd name="T10" fmla="*/ 15 w 70"/>
                <a:gd name="T11" fmla="*/ 85 h 90"/>
                <a:gd name="T12" fmla="*/ 22 w 70"/>
                <a:gd name="T13" fmla="*/ 87 h 90"/>
                <a:gd name="T14" fmla="*/ 27 w 70"/>
                <a:gd name="T15" fmla="*/ 90 h 90"/>
                <a:gd name="T16" fmla="*/ 36 w 70"/>
                <a:gd name="T17" fmla="*/ 90 h 90"/>
                <a:gd name="T18" fmla="*/ 42 w 70"/>
                <a:gd name="T19" fmla="*/ 90 h 90"/>
                <a:gd name="T20" fmla="*/ 49 w 70"/>
                <a:gd name="T21" fmla="*/ 87 h 90"/>
                <a:gd name="T22" fmla="*/ 55 w 70"/>
                <a:gd name="T23" fmla="*/ 85 h 90"/>
                <a:gd name="T24" fmla="*/ 60 w 70"/>
                <a:gd name="T25" fmla="*/ 79 h 90"/>
                <a:gd name="T26" fmla="*/ 64 w 70"/>
                <a:gd name="T27" fmla="*/ 72 h 90"/>
                <a:gd name="T28" fmla="*/ 67 w 70"/>
                <a:gd name="T29" fmla="*/ 64 h 90"/>
                <a:gd name="T30" fmla="*/ 70 w 70"/>
                <a:gd name="T31" fmla="*/ 56 h 90"/>
                <a:gd name="T32" fmla="*/ 70 w 70"/>
                <a:gd name="T33" fmla="*/ 45 h 90"/>
                <a:gd name="T34" fmla="*/ 70 w 70"/>
                <a:gd name="T35" fmla="*/ 34 h 90"/>
                <a:gd name="T36" fmla="*/ 67 w 70"/>
                <a:gd name="T37" fmla="*/ 26 h 90"/>
                <a:gd name="T38" fmla="*/ 64 w 70"/>
                <a:gd name="T39" fmla="*/ 18 h 90"/>
                <a:gd name="T40" fmla="*/ 60 w 70"/>
                <a:gd name="T41" fmla="*/ 11 h 90"/>
                <a:gd name="T42" fmla="*/ 55 w 70"/>
                <a:gd name="T43" fmla="*/ 7 h 90"/>
                <a:gd name="T44" fmla="*/ 49 w 70"/>
                <a:gd name="T45" fmla="*/ 3 h 90"/>
                <a:gd name="T46" fmla="*/ 42 w 70"/>
                <a:gd name="T47" fmla="*/ 2 h 90"/>
                <a:gd name="T48" fmla="*/ 36 w 70"/>
                <a:gd name="T49" fmla="*/ 0 h 90"/>
                <a:gd name="T50" fmla="*/ 27 w 70"/>
                <a:gd name="T51" fmla="*/ 2 h 90"/>
                <a:gd name="T52" fmla="*/ 22 w 70"/>
                <a:gd name="T53" fmla="*/ 3 h 90"/>
                <a:gd name="T54" fmla="*/ 15 w 70"/>
                <a:gd name="T55" fmla="*/ 7 h 90"/>
                <a:gd name="T56" fmla="*/ 10 w 70"/>
                <a:gd name="T57" fmla="*/ 11 h 90"/>
                <a:gd name="T58" fmla="*/ 6 w 70"/>
                <a:gd name="T59" fmla="*/ 18 h 90"/>
                <a:gd name="T60" fmla="*/ 3 w 70"/>
                <a:gd name="T61" fmla="*/ 26 h 90"/>
                <a:gd name="T62" fmla="*/ 2 w 70"/>
                <a:gd name="T63" fmla="*/ 34 h 90"/>
                <a:gd name="T64" fmla="*/ 0 w 70"/>
                <a:gd name="T65" fmla="*/ 45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90"/>
                <a:gd name="T101" fmla="*/ 70 w 70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90">
                  <a:moveTo>
                    <a:pt x="0" y="45"/>
                  </a:moveTo>
                  <a:lnTo>
                    <a:pt x="2" y="56"/>
                  </a:lnTo>
                  <a:lnTo>
                    <a:pt x="3" y="66"/>
                  </a:lnTo>
                  <a:lnTo>
                    <a:pt x="6" y="72"/>
                  </a:lnTo>
                  <a:lnTo>
                    <a:pt x="10" y="79"/>
                  </a:lnTo>
                  <a:lnTo>
                    <a:pt x="15" y="85"/>
                  </a:lnTo>
                  <a:lnTo>
                    <a:pt x="22" y="87"/>
                  </a:lnTo>
                  <a:lnTo>
                    <a:pt x="27" y="90"/>
                  </a:lnTo>
                  <a:lnTo>
                    <a:pt x="36" y="90"/>
                  </a:lnTo>
                  <a:lnTo>
                    <a:pt x="42" y="90"/>
                  </a:lnTo>
                  <a:lnTo>
                    <a:pt x="49" y="87"/>
                  </a:lnTo>
                  <a:lnTo>
                    <a:pt x="55" y="85"/>
                  </a:lnTo>
                  <a:lnTo>
                    <a:pt x="60" y="79"/>
                  </a:lnTo>
                  <a:lnTo>
                    <a:pt x="64" y="72"/>
                  </a:lnTo>
                  <a:lnTo>
                    <a:pt x="67" y="64"/>
                  </a:lnTo>
                  <a:lnTo>
                    <a:pt x="70" y="56"/>
                  </a:lnTo>
                  <a:lnTo>
                    <a:pt x="70" y="45"/>
                  </a:lnTo>
                  <a:lnTo>
                    <a:pt x="70" y="34"/>
                  </a:lnTo>
                  <a:lnTo>
                    <a:pt x="67" y="26"/>
                  </a:lnTo>
                  <a:lnTo>
                    <a:pt x="64" y="18"/>
                  </a:lnTo>
                  <a:lnTo>
                    <a:pt x="60" y="11"/>
                  </a:lnTo>
                  <a:lnTo>
                    <a:pt x="55" y="7"/>
                  </a:lnTo>
                  <a:lnTo>
                    <a:pt x="49" y="3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15" y="7"/>
                  </a:lnTo>
                  <a:lnTo>
                    <a:pt x="10" y="11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2" y="34"/>
                  </a:lnTo>
                  <a:lnTo>
                    <a:pt x="0" y="45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79" name="Freeform 119">
              <a:extLst>
                <a:ext uri="{FF2B5EF4-FFF2-40B4-BE49-F238E27FC236}">
                  <a16:creationId xmlns="" xmlns:a16="http://schemas.microsoft.com/office/drawing/2014/main" id="{D40551D5-07A0-4549-B024-0FD6BDBEA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1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9 w 64"/>
                <a:gd name="T17" fmla="*/ 0 h 120"/>
                <a:gd name="T18" fmla="*/ 54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50 w 64"/>
                <a:gd name="T27" fmla="*/ 22 h 120"/>
                <a:gd name="T28" fmla="*/ 42 w 64"/>
                <a:gd name="T29" fmla="*/ 20 h 120"/>
                <a:gd name="T30" fmla="*/ 37 w 64"/>
                <a:gd name="T31" fmla="*/ 22 h 120"/>
                <a:gd name="T32" fmla="*/ 31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0 w 64"/>
                <a:gd name="T39" fmla="*/ 46 h 120"/>
                <a:gd name="T40" fmla="*/ 20 w 64"/>
                <a:gd name="T41" fmla="*/ 58 h 120"/>
                <a:gd name="T42" fmla="*/ 20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1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50" y="22"/>
                  </a:lnTo>
                  <a:lnTo>
                    <a:pt x="42" y="20"/>
                  </a:lnTo>
                  <a:lnTo>
                    <a:pt x="37" y="22"/>
                  </a:lnTo>
                  <a:lnTo>
                    <a:pt x="31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0" y="46"/>
                  </a:lnTo>
                  <a:lnTo>
                    <a:pt x="20" y="58"/>
                  </a:lnTo>
                  <a:lnTo>
                    <a:pt x="20" y="120"/>
                  </a:lnTo>
                  <a:lnTo>
                    <a:pt x="0" y="12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0" name="Freeform 120">
              <a:extLst>
                <a:ext uri="{FF2B5EF4-FFF2-40B4-BE49-F238E27FC236}">
                  <a16:creationId xmlns="" xmlns:a16="http://schemas.microsoft.com/office/drawing/2014/main" id="{D274577D-D98B-454C-8084-CBBA66FA1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1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4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20 w 95"/>
                <a:gd name="T31" fmla="*/ 0 h 119"/>
                <a:gd name="T32" fmla="*/ 20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4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8 w 95"/>
                <a:gd name="T53" fmla="*/ 92 h 119"/>
                <a:gd name="T54" fmla="*/ 70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1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4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4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8" y="92"/>
                  </a:lnTo>
                  <a:lnTo>
                    <a:pt x="70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1" name="Freeform 121">
              <a:extLst>
                <a:ext uri="{FF2B5EF4-FFF2-40B4-BE49-F238E27FC236}">
                  <a16:creationId xmlns="" xmlns:a16="http://schemas.microsoft.com/office/drawing/2014/main" id="{D903A591-F5E8-4966-BCDD-2D5075D98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" y="12974"/>
              <a:ext cx="95" cy="120"/>
            </a:xfrm>
            <a:custGeom>
              <a:avLst/>
              <a:gdLst>
                <a:gd name="T0" fmla="*/ 0 w 95"/>
                <a:gd name="T1" fmla="*/ 120 h 120"/>
                <a:gd name="T2" fmla="*/ 0 w 95"/>
                <a:gd name="T3" fmla="*/ 3 h 120"/>
                <a:gd name="T4" fmla="*/ 18 w 95"/>
                <a:gd name="T5" fmla="*/ 3 h 120"/>
                <a:gd name="T6" fmla="*/ 18 w 95"/>
                <a:gd name="T7" fmla="*/ 19 h 120"/>
                <a:gd name="T8" fmla="*/ 22 w 95"/>
                <a:gd name="T9" fmla="*/ 15 h 120"/>
                <a:gd name="T10" fmla="*/ 25 w 95"/>
                <a:gd name="T11" fmla="*/ 11 h 120"/>
                <a:gd name="T12" fmla="*/ 30 w 95"/>
                <a:gd name="T13" fmla="*/ 7 h 120"/>
                <a:gd name="T14" fmla="*/ 34 w 95"/>
                <a:gd name="T15" fmla="*/ 4 h 120"/>
                <a:gd name="T16" fmla="*/ 44 w 95"/>
                <a:gd name="T17" fmla="*/ 1 h 120"/>
                <a:gd name="T18" fmla="*/ 56 w 95"/>
                <a:gd name="T19" fmla="*/ 0 h 120"/>
                <a:gd name="T20" fmla="*/ 65 w 95"/>
                <a:gd name="T21" fmla="*/ 1 h 120"/>
                <a:gd name="T22" fmla="*/ 75 w 95"/>
                <a:gd name="T23" fmla="*/ 4 h 120"/>
                <a:gd name="T24" fmla="*/ 83 w 95"/>
                <a:gd name="T25" fmla="*/ 8 h 120"/>
                <a:gd name="T26" fmla="*/ 89 w 95"/>
                <a:gd name="T27" fmla="*/ 14 h 120"/>
                <a:gd name="T28" fmla="*/ 93 w 95"/>
                <a:gd name="T29" fmla="*/ 20 h 120"/>
                <a:gd name="T30" fmla="*/ 94 w 95"/>
                <a:gd name="T31" fmla="*/ 28 h 120"/>
                <a:gd name="T32" fmla="*/ 95 w 95"/>
                <a:gd name="T33" fmla="*/ 37 h 120"/>
                <a:gd name="T34" fmla="*/ 95 w 95"/>
                <a:gd name="T35" fmla="*/ 48 h 120"/>
                <a:gd name="T36" fmla="*/ 95 w 95"/>
                <a:gd name="T37" fmla="*/ 120 h 120"/>
                <a:gd name="T38" fmla="*/ 76 w 95"/>
                <a:gd name="T39" fmla="*/ 120 h 120"/>
                <a:gd name="T40" fmla="*/ 76 w 95"/>
                <a:gd name="T41" fmla="*/ 49 h 120"/>
                <a:gd name="T42" fmla="*/ 75 w 95"/>
                <a:gd name="T43" fmla="*/ 38 h 120"/>
                <a:gd name="T44" fmla="*/ 74 w 95"/>
                <a:gd name="T45" fmla="*/ 30 h 120"/>
                <a:gd name="T46" fmla="*/ 71 w 95"/>
                <a:gd name="T47" fmla="*/ 24 h 120"/>
                <a:gd name="T48" fmla="*/ 65 w 95"/>
                <a:gd name="T49" fmla="*/ 20 h 120"/>
                <a:gd name="T50" fmla="*/ 59 w 95"/>
                <a:gd name="T51" fmla="*/ 18 h 120"/>
                <a:gd name="T52" fmla="*/ 52 w 95"/>
                <a:gd name="T53" fmla="*/ 18 h 120"/>
                <a:gd name="T54" fmla="*/ 45 w 95"/>
                <a:gd name="T55" fmla="*/ 18 h 120"/>
                <a:gd name="T56" fmla="*/ 40 w 95"/>
                <a:gd name="T57" fmla="*/ 19 h 120"/>
                <a:gd name="T58" fmla="*/ 34 w 95"/>
                <a:gd name="T59" fmla="*/ 22 h 120"/>
                <a:gd name="T60" fmla="*/ 29 w 95"/>
                <a:gd name="T61" fmla="*/ 26 h 120"/>
                <a:gd name="T62" fmla="*/ 25 w 95"/>
                <a:gd name="T63" fmla="*/ 30 h 120"/>
                <a:gd name="T64" fmla="*/ 22 w 95"/>
                <a:gd name="T65" fmla="*/ 37 h 120"/>
                <a:gd name="T66" fmla="*/ 21 w 95"/>
                <a:gd name="T67" fmla="*/ 45 h 120"/>
                <a:gd name="T68" fmla="*/ 21 w 95"/>
                <a:gd name="T69" fmla="*/ 56 h 120"/>
                <a:gd name="T70" fmla="*/ 21 w 95"/>
                <a:gd name="T71" fmla="*/ 120 h 120"/>
                <a:gd name="T72" fmla="*/ 0 w 95"/>
                <a:gd name="T73" fmla="*/ 120 h 1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5"/>
                <a:gd name="T112" fmla="*/ 0 h 120"/>
                <a:gd name="T113" fmla="*/ 95 w 95"/>
                <a:gd name="T114" fmla="*/ 120 h 1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5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19"/>
                  </a:lnTo>
                  <a:lnTo>
                    <a:pt x="22" y="15"/>
                  </a:lnTo>
                  <a:lnTo>
                    <a:pt x="25" y="11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5" y="1"/>
                  </a:lnTo>
                  <a:lnTo>
                    <a:pt x="75" y="4"/>
                  </a:lnTo>
                  <a:lnTo>
                    <a:pt x="83" y="8"/>
                  </a:lnTo>
                  <a:lnTo>
                    <a:pt x="89" y="14"/>
                  </a:lnTo>
                  <a:lnTo>
                    <a:pt x="93" y="20"/>
                  </a:lnTo>
                  <a:lnTo>
                    <a:pt x="94" y="28"/>
                  </a:lnTo>
                  <a:lnTo>
                    <a:pt x="95" y="37"/>
                  </a:lnTo>
                  <a:lnTo>
                    <a:pt x="95" y="48"/>
                  </a:lnTo>
                  <a:lnTo>
                    <a:pt x="95" y="120"/>
                  </a:lnTo>
                  <a:lnTo>
                    <a:pt x="76" y="120"/>
                  </a:lnTo>
                  <a:lnTo>
                    <a:pt x="76" y="49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4"/>
                  </a:lnTo>
                  <a:lnTo>
                    <a:pt x="65" y="20"/>
                  </a:lnTo>
                  <a:lnTo>
                    <a:pt x="59" y="18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0" y="19"/>
                  </a:lnTo>
                  <a:lnTo>
                    <a:pt x="34" y="22"/>
                  </a:lnTo>
                  <a:lnTo>
                    <a:pt x="29" y="26"/>
                  </a:lnTo>
                  <a:lnTo>
                    <a:pt x="25" y="30"/>
                  </a:lnTo>
                  <a:lnTo>
                    <a:pt x="22" y="37"/>
                  </a:lnTo>
                  <a:lnTo>
                    <a:pt x="21" y="45"/>
                  </a:lnTo>
                  <a:lnTo>
                    <a:pt x="21" y="56"/>
                  </a:lnTo>
                  <a:lnTo>
                    <a:pt x="21" y="120"/>
                  </a:lnTo>
                  <a:lnTo>
                    <a:pt x="0" y="12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2" name="Freeform 122">
              <a:extLst>
                <a:ext uri="{FF2B5EF4-FFF2-40B4-BE49-F238E27FC236}">
                  <a16:creationId xmlns="" xmlns:a16="http://schemas.microsoft.com/office/drawing/2014/main" id="{CD049B96-3ABF-47B8-8D7B-3858866A6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0" y="12932"/>
              <a:ext cx="109" cy="162"/>
            </a:xfrm>
            <a:custGeom>
              <a:avLst/>
              <a:gdLst>
                <a:gd name="T0" fmla="*/ 0 w 109"/>
                <a:gd name="T1" fmla="*/ 162 h 162"/>
                <a:gd name="T2" fmla="*/ 0 w 109"/>
                <a:gd name="T3" fmla="*/ 0 h 162"/>
                <a:gd name="T4" fmla="*/ 109 w 109"/>
                <a:gd name="T5" fmla="*/ 0 h 162"/>
                <a:gd name="T6" fmla="*/ 109 w 109"/>
                <a:gd name="T7" fmla="*/ 19 h 162"/>
                <a:gd name="T8" fmla="*/ 22 w 109"/>
                <a:gd name="T9" fmla="*/ 19 h 162"/>
                <a:gd name="T10" fmla="*/ 22 w 109"/>
                <a:gd name="T11" fmla="*/ 69 h 162"/>
                <a:gd name="T12" fmla="*/ 98 w 109"/>
                <a:gd name="T13" fmla="*/ 69 h 162"/>
                <a:gd name="T14" fmla="*/ 98 w 109"/>
                <a:gd name="T15" fmla="*/ 88 h 162"/>
                <a:gd name="T16" fmla="*/ 22 w 109"/>
                <a:gd name="T17" fmla="*/ 88 h 162"/>
                <a:gd name="T18" fmla="*/ 22 w 109"/>
                <a:gd name="T19" fmla="*/ 162 h 162"/>
                <a:gd name="T20" fmla="*/ 0 w 109"/>
                <a:gd name="T21" fmla="*/ 162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9"/>
                <a:gd name="T34" fmla="*/ 0 h 162"/>
                <a:gd name="T35" fmla="*/ 109 w 109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9" h="162">
                  <a:moveTo>
                    <a:pt x="0" y="162"/>
                  </a:moveTo>
                  <a:lnTo>
                    <a:pt x="0" y="0"/>
                  </a:lnTo>
                  <a:lnTo>
                    <a:pt x="109" y="0"/>
                  </a:lnTo>
                  <a:lnTo>
                    <a:pt x="109" y="19"/>
                  </a:lnTo>
                  <a:lnTo>
                    <a:pt x="22" y="19"/>
                  </a:lnTo>
                  <a:lnTo>
                    <a:pt x="22" y="69"/>
                  </a:lnTo>
                  <a:lnTo>
                    <a:pt x="98" y="69"/>
                  </a:lnTo>
                  <a:lnTo>
                    <a:pt x="98" y="88"/>
                  </a:lnTo>
                  <a:lnTo>
                    <a:pt x="22" y="88"/>
                  </a:lnTo>
                  <a:lnTo>
                    <a:pt x="22" y="162"/>
                  </a:lnTo>
                  <a:lnTo>
                    <a:pt x="0" y="162"/>
                  </a:lnTo>
                  <a:close/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3" name="Freeform 123">
              <a:extLst>
                <a:ext uri="{FF2B5EF4-FFF2-40B4-BE49-F238E27FC236}">
                  <a16:creationId xmlns="" xmlns:a16="http://schemas.microsoft.com/office/drawing/2014/main" id="{7B83219F-BA4D-46A3-820D-43D0E987D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0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3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19 w 95"/>
                <a:gd name="T31" fmla="*/ 0 h 119"/>
                <a:gd name="T32" fmla="*/ 19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3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6 w 95"/>
                <a:gd name="T53" fmla="*/ 92 h 119"/>
                <a:gd name="T54" fmla="*/ 69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0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3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3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6" y="92"/>
                  </a:lnTo>
                  <a:lnTo>
                    <a:pt x="69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4" name="Freeform 124">
              <a:extLst>
                <a:ext uri="{FF2B5EF4-FFF2-40B4-BE49-F238E27FC236}">
                  <a16:creationId xmlns="" xmlns:a16="http://schemas.microsoft.com/office/drawing/2014/main" id="{DA12BBD6-9813-4F18-8629-78737BEA7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" y="12936"/>
              <a:ext cx="58" cy="159"/>
            </a:xfrm>
            <a:custGeom>
              <a:avLst/>
              <a:gdLst>
                <a:gd name="T0" fmla="*/ 55 w 58"/>
                <a:gd name="T1" fmla="*/ 140 h 159"/>
                <a:gd name="T2" fmla="*/ 58 w 58"/>
                <a:gd name="T3" fmla="*/ 158 h 159"/>
                <a:gd name="T4" fmla="*/ 49 w 58"/>
                <a:gd name="T5" fmla="*/ 159 h 159"/>
                <a:gd name="T6" fmla="*/ 43 w 58"/>
                <a:gd name="T7" fmla="*/ 159 h 159"/>
                <a:gd name="T8" fmla="*/ 33 w 58"/>
                <a:gd name="T9" fmla="*/ 159 h 159"/>
                <a:gd name="T10" fmla="*/ 25 w 58"/>
                <a:gd name="T11" fmla="*/ 156 h 159"/>
                <a:gd name="T12" fmla="*/ 21 w 58"/>
                <a:gd name="T13" fmla="*/ 152 h 159"/>
                <a:gd name="T14" fmla="*/ 17 w 58"/>
                <a:gd name="T15" fmla="*/ 147 h 159"/>
                <a:gd name="T16" fmla="*/ 15 w 58"/>
                <a:gd name="T17" fmla="*/ 139 h 159"/>
                <a:gd name="T18" fmla="*/ 14 w 58"/>
                <a:gd name="T19" fmla="*/ 124 h 159"/>
                <a:gd name="T20" fmla="*/ 14 w 58"/>
                <a:gd name="T21" fmla="*/ 56 h 159"/>
                <a:gd name="T22" fmla="*/ 0 w 58"/>
                <a:gd name="T23" fmla="*/ 56 h 159"/>
                <a:gd name="T24" fmla="*/ 0 w 58"/>
                <a:gd name="T25" fmla="*/ 41 h 159"/>
                <a:gd name="T26" fmla="*/ 14 w 58"/>
                <a:gd name="T27" fmla="*/ 41 h 159"/>
                <a:gd name="T28" fmla="*/ 14 w 58"/>
                <a:gd name="T29" fmla="*/ 11 h 159"/>
                <a:gd name="T30" fmla="*/ 34 w 58"/>
                <a:gd name="T31" fmla="*/ 0 h 159"/>
                <a:gd name="T32" fmla="*/ 34 w 58"/>
                <a:gd name="T33" fmla="*/ 41 h 159"/>
                <a:gd name="T34" fmla="*/ 55 w 58"/>
                <a:gd name="T35" fmla="*/ 41 h 159"/>
                <a:gd name="T36" fmla="*/ 55 w 58"/>
                <a:gd name="T37" fmla="*/ 56 h 159"/>
                <a:gd name="T38" fmla="*/ 34 w 58"/>
                <a:gd name="T39" fmla="*/ 56 h 159"/>
                <a:gd name="T40" fmla="*/ 34 w 58"/>
                <a:gd name="T41" fmla="*/ 125 h 159"/>
                <a:gd name="T42" fmla="*/ 34 w 58"/>
                <a:gd name="T43" fmla="*/ 132 h 159"/>
                <a:gd name="T44" fmla="*/ 36 w 58"/>
                <a:gd name="T45" fmla="*/ 136 h 159"/>
                <a:gd name="T46" fmla="*/ 37 w 58"/>
                <a:gd name="T47" fmla="*/ 137 h 159"/>
                <a:gd name="T48" fmla="*/ 38 w 58"/>
                <a:gd name="T49" fmla="*/ 140 h 159"/>
                <a:gd name="T50" fmla="*/ 41 w 58"/>
                <a:gd name="T51" fmla="*/ 141 h 159"/>
                <a:gd name="T52" fmla="*/ 45 w 58"/>
                <a:gd name="T53" fmla="*/ 141 h 159"/>
                <a:gd name="T54" fmla="*/ 49 w 58"/>
                <a:gd name="T55" fmla="*/ 141 h 159"/>
                <a:gd name="T56" fmla="*/ 55 w 58"/>
                <a:gd name="T57" fmla="*/ 140 h 1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159"/>
                <a:gd name="T89" fmla="*/ 58 w 58"/>
                <a:gd name="T90" fmla="*/ 159 h 1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159">
                  <a:moveTo>
                    <a:pt x="55" y="140"/>
                  </a:moveTo>
                  <a:lnTo>
                    <a:pt x="58" y="158"/>
                  </a:lnTo>
                  <a:lnTo>
                    <a:pt x="49" y="159"/>
                  </a:lnTo>
                  <a:lnTo>
                    <a:pt x="43" y="159"/>
                  </a:lnTo>
                  <a:lnTo>
                    <a:pt x="33" y="159"/>
                  </a:lnTo>
                  <a:lnTo>
                    <a:pt x="25" y="156"/>
                  </a:lnTo>
                  <a:lnTo>
                    <a:pt x="21" y="152"/>
                  </a:lnTo>
                  <a:lnTo>
                    <a:pt x="17" y="147"/>
                  </a:lnTo>
                  <a:lnTo>
                    <a:pt x="15" y="139"/>
                  </a:lnTo>
                  <a:lnTo>
                    <a:pt x="14" y="124"/>
                  </a:lnTo>
                  <a:lnTo>
                    <a:pt x="14" y="56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4" y="41"/>
                  </a:lnTo>
                  <a:lnTo>
                    <a:pt x="14" y="11"/>
                  </a:lnTo>
                  <a:lnTo>
                    <a:pt x="34" y="0"/>
                  </a:lnTo>
                  <a:lnTo>
                    <a:pt x="34" y="41"/>
                  </a:lnTo>
                  <a:lnTo>
                    <a:pt x="55" y="41"/>
                  </a:lnTo>
                  <a:lnTo>
                    <a:pt x="55" y="56"/>
                  </a:lnTo>
                  <a:lnTo>
                    <a:pt x="34" y="56"/>
                  </a:lnTo>
                  <a:lnTo>
                    <a:pt x="34" y="125"/>
                  </a:lnTo>
                  <a:lnTo>
                    <a:pt x="34" y="132"/>
                  </a:lnTo>
                  <a:lnTo>
                    <a:pt x="36" y="136"/>
                  </a:lnTo>
                  <a:lnTo>
                    <a:pt x="37" y="137"/>
                  </a:lnTo>
                  <a:lnTo>
                    <a:pt x="38" y="140"/>
                  </a:lnTo>
                  <a:lnTo>
                    <a:pt x="41" y="141"/>
                  </a:lnTo>
                  <a:lnTo>
                    <a:pt x="45" y="141"/>
                  </a:lnTo>
                  <a:lnTo>
                    <a:pt x="49" y="141"/>
                  </a:lnTo>
                  <a:lnTo>
                    <a:pt x="55" y="14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5" name="Freeform 125">
              <a:extLst>
                <a:ext uri="{FF2B5EF4-FFF2-40B4-BE49-F238E27FC236}">
                  <a16:creationId xmlns="" xmlns:a16="http://schemas.microsoft.com/office/drawing/2014/main" id="{3425D0A2-4CE4-4CF6-B7CE-0082BAB76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4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2 w 95"/>
                <a:gd name="T9" fmla="*/ 118 h 119"/>
                <a:gd name="T10" fmla="*/ 39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3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19 w 95"/>
                <a:gd name="T31" fmla="*/ 0 h 119"/>
                <a:gd name="T32" fmla="*/ 19 w 95"/>
                <a:gd name="T33" fmla="*/ 65 h 119"/>
                <a:gd name="T34" fmla="*/ 20 w 95"/>
                <a:gd name="T35" fmla="*/ 77 h 119"/>
                <a:gd name="T36" fmla="*/ 20 w 95"/>
                <a:gd name="T37" fmla="*/ 85 h 119"/>
                <a:gd name="T38" fmla="*/ 23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4 w 95"/>
                <a:gd name="T51" fmla="*/ 95 h 119"/>
                <a:gd name="T52" fmla="*/ 68 w 95"/>
                <a:gd name="T53" fmla="*/ 92 h 119"/>
                <a:gd name="T54" fmla="*/ 69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2" y="118"/>
                  </a:lnTo>
                  <a:lnTo>
                    <a:pt x="39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3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5"/>
                  </a:lnTo>
                  <a:lnTo>
                    <a:pt x="20" y="77"/>
                  </a:lnTo>
                  <a:lnTo>
                    <a:pt x="20" y="85"/>
                  </a:lnTo>
                  <a:lnTo>
                    <a:pt x="23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4" y="95"/>
                  </a:lnTo>
                  <a:lnTo>
                    <a:pt x="68" y="92"/>
                  </a:lnTo>
                  <a:lnTo>
                    <a:pt x="69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6" name="Freeform 126">
              <a:extLst>
                <a:ext uri="{FF2B5EF4-FFF2-40B4-BE49-F238E27FC236}">
                  <a16:creationId xmlns="" xmlns:a16="http://schemas.microsoft.com/office/drawing/2014/main" id="{FC25F06E-9F74-41BB-83F1-F42FB4754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0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0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8 w 64"/>
                <a:gd name="T17" fmla="*/ 0 h 120"/>
                <a:gd name="T18" fmla="*/ 53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49 w 64"/>
                <a:gd name="T27" fmla="*/ 22 h 120"/>
                <a:gd name="T28" fmla="*/ 42 w 64"/>
                <a:gd name="T29" fmla="*/ 20 h 120"/>
                <a:gd name="T30" fmla="*/ 36 w 64"/>
                <a:gd name="T31" fmla="*/ 22 h 120"/>
                <a:gd name="T32" fmla="*/ 30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1 w 64"/>
                <a:gd name="T39" fmla="*/ 46 h 120"/>
                <a:gd name="T40" fmla="*/ 19 w 64"/>
                <a:gd name="T41" fmla="*/ 58 h 120"/>
                <a:gd name="T42" fmla="*/ 19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0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3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49" y="22"/>
                  </a:lnTo>
                  <a:lnTo>
                    <a:pt x="42" y="20"/>
                  </a:lnTo>
                  <a:lnTo>
                    <a:pt x="36" y="22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1" y="46"/>
                  </a:lnTo>
                  <a:lnTo>
                    <a:pt x="19" y="58"/>
                  </a:lnTo>
                  <a:lnTo>
                    <a:pt x="19" y="120"/>
                  </a:lnTo>
                  <a:lnTo>
                    <a:pt x="0" y="12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7" name="Freeform 127">
              <a:extLst>
                <a:ext uri="{FF2B5EF4-FFF2-40B4-BE49-F238E27FC236}">
                  <a16:creationId xmlns="" xmlns:a16="http://schemas.microsoft.com/office/drawing/2014/main" id="{E04B73F4-DC0A-4391-AD4A-96733ECC8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8" y="12974"/>
              <a:ext cx="110" cy="122"/>
            </a:xfrm>
            <a:custGeom>
              <a:avLst/>
              <a:gdLst>
                <a:gd name="T0" fmla="*/ 0 w 110"/>
                <a:gd name="T1" fmla="*/ 61 h 122"/>
                <a:gd name="T2" fmla="*/ 2 w 110"/>
                <a:gd name="T3" fmla="*/ 46 h 122"/>
                <a:gd name="T4" fmla="*/ 4 w 110"/>
                <a:gd name="T5" fmla="*/ 33 h 122"/>
                <a:gd name="T6" fmla="*/ 7 w 110"/>
                <a:gd name="T7" fmla="*/ 27 h 122"/>
                <a:gd name="T8" fmla="*/ 10 w 110"/>
                <a:gd name="T9" fmla="*/ 22 h 122"/>
                <a:gd name="T10" fmla="*/ 14 w 110"/>
                <a:gd name="T11" fmla="*/ 18 h 122"/>
                <a:gd name="T12" fmla="*/ 18 w 110"/>
                <a:gd name="T13" fmla="*/ 14 h 122"/>
                <a:gd name="T14" fmla="*/ 26 w 110"/>
                <a:gd name="T15" fmla="*/ 7 h 122"/>
                <a:gd name="T16" fmla="*/ 36 w 110"/>
                <a:gd name="T17" fmla="*/ 3 h 122"/>
                <a:gd name="T18" fmla="*/ 45 w 110"/>
                <a:gd name="T19" fmla="*/ 1 h 122"/>
                <a:gd name="T20" fmla="*/ 56 w 110"/>
                <a:gd name="T21" fmla="*/ 0 h 122"/>
                <a:gd name="T22" fmla="*/ 67 w 110"/>
                <a:gd name="T23" fmla="*/ 1 h 122"/>
                <a:gd name="T24" fmla="*/ 78 w 110"/>
                <a:gd name="T25" fmla="*/ 4 h 122"/>
                <a:gd name="T26" fmla="*/ 87 w 110"/>
                <a:gd name="T27" fmla="*/ 8 h 122"/>
                <a:gd name="T28" fmla="*/ 95 w 110"/>
                <a:gd name="T29" fmla="*/ 16 h 122"/>
                <a:gd name="T30" fmla="*/ 102 w 110"/>
                <a:gd name="T31" fmla="*/ 24 h 122"/>
                <a:gd name="T32" fmla="*/ 106 w 110"/>
                <a:gd name="T33" fmla="*/ 35 h 122"/>
                <a:gd name="T34" fmla="*/ 109 w 110"/>
                <a:gd name="T35" fmla="*/ 46 h 122"/>
                <a:gd name="T36" fmla="*/ 110 w 110"/>
                <a:gd name="T37" fmla="*/ 60 h 122"/>
                <a:gd name="T38" fmla="*/ 110 w 110"/>
                <a:gd name="T39" fmla="*/ 71 h 122"/>
                <a:gd name="T40" fmla="*/ 109 w 110"/>
                <a:gd name="T41" fmla="*/ 80 h 122"/>
                <a:gd name="T42" fmla="*/ 106 w 110"/>
                <a:gd name="T43" fmla="*/ 88 h 122"/>
                <a:gd name="T44" fmla="*/ 104 w 110"/>
                <a:gd name="T45" fmla="*/ 95 h 122"/>
                <a:gd name="T46" fmla="*/ 100 w 110"/>
                <a:gd name="T47" fmla="*/ 102 h 122"/>
                <a:gd name="T48" fmla="*/ 95 w 110"/>
                <a:gd name="T49" fmla="*/ 107 h 122"/>
                <a:gd name="T50" fmla="*/ 90 w 110"/>
                <a:gd name="T51" fmla="*/ 111 h 122"/>
                <a:gd name="T52" fmla="*/ 83 w 110"/>
                <a:gd name="T53" fmla="*/ 116 h 122"/>
                <a:gd name="T54" fmla="*/ 78 w 110"/>
                <a:gd name="T55" fmla="*/ 118 h 122"/>
                <a:gd name="T56" fmla="*/ 70 w 110"/>
                <a:gd name="T57" fmla="*/ 121 h 122"/>
                <a:gd name="T58" fmla="*/ 63 w 110"/>
                <a:gd name="T59" fmla="*/ 122 h 122"/>
                <a:gd name="T60" fmla="*/ 56 w 110"/>
                <a:gd name="T61" fmla="*/ 122 h 122"/>
                <a:gd name="T62" fmla="*/ 44 w 110"/>
                <a:gd name="T63" fmla="*/ 122 h 122"/>
                <a:gd name="T64" fmla="*/ 33 w 110"/>
                <a:gd name="T65" fmla="*/ 118 h 122"/>
                <a:gd name="T66" fmla="*/ 23 w 110"/>
                <a:gd name="T67" fmla="*/ 114 h 122"/>
                <a:gd name="T68" fmla="*/ 15 w 110"/>
                <a:gd name="T69" fmla="*/ 107 h 122"/>
                <a:gd name="T70" fmla="*/ 8 w 110"/>
                <a:gd name="T71" fmla="*/ 98 h 122"/>
                <a:gd name="T72" fmla="*/ 4 w 110"/>
                <a:gd name="T73" fmla="*/ 87 h 122"/>
                <a:gd name="T74" fmla="*/ 2 w 110"/>
                <a:gd name="T75" fmla="*/ 75 h 122"/>
                <a:gd name="T76" fmla="*/ 0 w 110"/>
                <a:gd name="T77" fmla="*/ 61 h 12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"/>
                <a:gd name="T118" fmla="*/ 0 h 122"/>
                <a:gd name="T119" fmla="*/ 110 w 110"/>
                <a:gd name="T120" fmla="*/ 122 h 12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" h="122">
                  <a:moveTo>
                    <a:pt x="0" y="61"/>
                  </a:moveTo>
                  <a:lnTo>
                    <a:pt x="2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0" y="22"/>
                  </a:lnTo>
                  <a:lnTo>
                    <a:pt x="14" y="18"/>
                  </a:lnTo>
                  <a:lnTo>
                    <a:pt x="18" y="14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8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4" y="95"/>
                  </a:lnTo>
                  <a:lnTo>
                    <a:pt x="100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3" y="116"/>
                  </a:lnTo>
                  <a:lnTo>
                    <a:pt x="78" y="118"/>
                  </a:lnTo>
                  <a:lnTo>
                    <a:pt x="70" y="121"/>
                  </a:lnTo>
                  <a:lnTo>
                    <a:pt x="63" y="122"/>
                  </a:lnTo>
                  <a:lnTo>
                    <a:pt x="56" y="122"/>
                  </a:lnTo>
                  <a:lnTo>
                    <a:pt x="44" y="122"/>
                  </a:lnTo>
                  <a:lnTo>
                    <a:pt x="33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2" y="75"/>
                  </a:lnTo>
                  <a:lnTo>
                    <a:pt x="0" y="61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8" name="Freeform 128">
              <a:extLst>
                <a:ext uri="{FF2B5EF4-FFF2-40B4-BE49-F238E27FC236}">
                  <a16:creationId xmlns="" xmlns:a16="http://schemas.microsoft.com/office/drawing/2014/main" id="{AC9F95AC-329B-4530-976B-FD950C1F5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9" y="12990"/>
              <a:ext cx="69" cy="90"/>
            </a:xfrm>
            <a:custGeom>
              <a:avLst/>
              <a:gdLst>
                <a:gd name="T0" fmla="*/ 0 w 69"/>
                <a:gd name="T1" fmla="*/ 45 h 90"/>
                <a:gd name="T2" fmla="*/ 0 w 69"/>
                <a:gd name="T3" fmla="*/ 56 h 90"/>
                <a:gd name="T4" fmla="*/ 2 w 69"/>
                <a:gd name="T5" fmla="*/ 66 h 90"/>
                <a:gd name="T6" fmla="*/ 5 w 69"/>
                <a:gd name="T7" fmla="*/ 72 h 90"/>
                <a:gd name="T8" fmla="*/ 9 w 69"/>
                <a:gd name="T9" fmla="*/ 79 h 90"/>
                <a:gd name="T10" fmla="*/ 15 w 69"/>
                <a:gd name="T11" fmla="*/ 85 h 90"/>
                <a:gd name="T12" fmla="*/ 20 w 69"/>
                <a:gd name="T13" fmla="*/ 87 h 90"/>
                <a:gd name="T14" fmla="*/ 27 w 69"/>
                <a:gd name="T15" fmla="*/ 90 h 90"/>
                <a:gd name="T16" fmla="*/ 35 w 69"/>
                <a:gd name="T17" fmla="*/ 90 h 90"/>
                <a:gd name="T18" fmla="*/ 42 w 69"/>
                <a:gd name="T19" fmla="*/ 90 h 90"/>
                <a:gd name="T20" fmla="*/ 49 w 69"/>
                <a:gd name="T21" fmla="*/ 87 h 90"/>
                <a:gd name="T22" fmla="*/ 54 w 69"/>
                <a:gd name="T23" fmla="*/ 85 h 90"/>
                <a:gd name="T24" fmla="*/ 59 w 69"/>
                <a:gd name="T25" fmla="*/ 79 h 90"/>
                <a:gd name="T26" fmla="*/ 64 w 69"/>
                <a:gd name="T27" fmla="*/ 72 h 90"/>
                <a:gd name="T28" fmla="*/ 66 w 69"/>
                <a:gd name="T29" fmla="*/ 64 h 90"/>
                <a:gd name="T30" fmla="*/ 68 w 69"/>
                <a:gd name="T31" fmla="*/ 56 h 90"/>
                <a:gd name="T32" fmla="*/ 69 w 69"/>
                <a:gd name="T33" fmla="*/ 45 h 90"/>
                <a:gd name="T34" fmla="*/ 68 w 69"/>
                <a:gd name="T35" fmla="*/ 34 h 90"/>
                <a:gd name="T36" fmla="*/ 66 w 69"/>
                <a:gd name="T37" fmla="*/ 26 h 90"/>
                <a:gd name="T38" fmla="*/ 64 w 69"/>
                <a:gd name="T39" fmla="*/ 18 h 90"/>
                <a:gd name="T40" fmla="*/ 59 w 69"/>
                <a:gd name="T41" fmla="*/ 11 h 90"/>
                <a:gd name="T42" fmla="*/ 54 w 69"/>
                <a:gd name="T43" fmla="*/ 7 h 90"/>
                <a:gd name="T44" fmla="*/ 47 w 69"/>
                <a:gd name="T45" fmla="*/ 3 h 90"/>
                <a:gd name="T46" fmla="*/ 42 w 69"/>
                <a:gd name="T47" fmla="*/ 2 h 90"/>
                <a:gd name="T48" fmla="*/ 35 w 69"/>
                <a:gd name="T49" fmla="*/ 0 h 90"/>
                <a:gd name="T50" fmla="*/ 27 w 69"/>
                <a:gd name="T51" fmla="*/ 2 h 90"/>
                <a:gd name="T52" fmla="*/ 20 w 69"/>
                <a:gd name="T53" fmla="*/ 3 h 90"/>
                <a:gd name="T54" fmla="*/ 15 w 69"/>
                <a:gd name="T55" fmla="*/ 7 h 90"/>
                <a:gd name="T56" fmla="*/ 9 w 69"/>
                <a:gd name="T57" fmla="*/ 11 h 90"/>
                <a:gd name="T58" fmla="*/ 5 w 69"/>
                <a:gd name="T59" fmla="*/ 18 h 90"/>
                <a:gd name="T60" fmla="*/ 2 w 69"/>
                <a:gd name="T61" fmla="*/ 26 h 90"/>
                <a:gd name="T62" fmla="*/ 0 w 69"/>
                <a:gd name="T63" fmla="*/ 34 h 90"/>
                <a:gd name="T64" fmla="*/ 0 w 69"/>
                <a:gd name="T65" fmla="*/ 45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"/>
                <a:gd name="T100" fmla="*/ 0 h 90"/>
                <a:gd name="T101" fmla="*/ 69 w 69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" h="90">
                  <a:moveTo>
                    <a:pt x="0" y="45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5" y="72"/>
                  </a:lnTo>
                  <a:lnTo>
                    <a:pt x="9" y="79"/>
                  </a:lnTo>
                  <a:lnTo>
                    <a:pt x="15" y="85"/>
                  </a:lnTo>
                  <a:lnTo>
                    <a:pt x="20" y="87"/>
                  </a:lnTo>
                  <a:lnTo>
                    <a:pt x="27" y="90"/>
                  </a:lnTo>
                  <a:lnTo>
                    <a:pt x="35" y="90"/>
                  </a:lnTo>
                  <a:lnTo>
                    <a:pt x="42" y="90"/>
                  </a:lnTo>
                  <a:lnTo>
                    <a:pt x="49" y="87"/>
                  </a:lnTo>
                  <a:lnTo>
                    <a:pt x="54" y="85"/>
                  </a:lnTo>
                  <a:lnTo>
                    <a:pt x="59" y="79"/>
                  </a:lnTo>
                  <a:lnTo>
                    <a:pt x="64" y="72"/>
                  </a:lnTo>
                  <a:lnTo>
                    <a:pt x="66" y="64"/>
                  </a:lnTo>
                  <a:lnTo>
                    <a:pt x="68" y="56"/>
                  </a:lnTo>
                  <a:lnTo>
                    <a:pt x="69" y="45"/>
                  </a:lnTo>
                  <a:lnTo>
                    <a:pt x="68" y="34"/>
                  </a:lnTo>
                  <a:lnTo>
                    <a:pt x="66" y="26"/>
                  </a:lnTo>
                  <a:lnTo>
                    <a:pt x="64" y="18"/>
                  </a:lnTo>
                  <a:lnTo>
                    <a:pt x="59" y="11"/>
                  </a:lnTo>
                  <a:lnTo>
                    <a:pt x="54" y="7"/>
                  </a:lnTo>
                  <a:lnTo>
                    <a:pt x="47" y="3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27" y="2"/>
                  </a:lnTo>
                  <a:lnTo>
                    <a:pt x="20" y="3"/>
                  </a:lnTo>
                  <a:lnTo>
                    <a:pt x="15" y="7"/>
                  </a:lnTo>
                  <a:lnTo>
                    <a:pt x="9" y="11"/>
                  </a:lnTo>
                  <a:lnTo>
                    <a:pt x="5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5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89" name="Freeform 129">
              <a:extLst>
                <a:ext uri="{FF2B5EF4-FFF2-40B4-BE49-F238E27FC236}">
                  <a16:creationId xmlns="" xmlns:a16="http://schemas.microsoft.com/office/drawing/2014/main" id="{DE5CEA31-672B-4943-BE34-77C37E95B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0" y="12929"/>
              <a:ext cx="129" cy="167"/>
            </a:xfrm>
            <a:custGeom>
              <a:avLst/>
              <a:gdLst>
                <a:gd name="T0" fmla="*/ 20 w 129"/>
                <a:gd name="T1" fmla="*/ 112 h 167"/>
                <a:gd name="T2" fmla="*/ 27 w 129"/>
                <a:gd name="T3" fmla="*/ 131 h 167"/>
                <a:gd name="T4" fmla="*/ 34 w 129"/>
                <a:gd name="T5" fmla="*/ 139 h 167"/>
                <a:gd name="T6" fmla="*/ 43 w 129"/>
                <a:gd name="T7" fmla="*/ 144 h 167"/>
                <a:gd name="T8" fmla="*/ 68 w 129"/>
                <a:gd name="T9" fmla="*/ 148 h 167"/>
                <a:gd name="T10" fmla="*/ 90 w 129"/>
                <a:gd name="T11" fmla="*/ 146 h 167"/>
                <a:gd name="T12" fmla="*/ 103 w 129"/>
                <a:gd name="T13" fmla="*/ 135 h 167"/>
                <a:gd name="T14" fmla="*/ 109 w 129"/>
                <a:gd name="T15" fmla="*/ 121 h 167"/>
                <a:gd name="T16" fmla="*/ 105 w 129"/>
                <a:gd name="T17" fmla="*/ 107 h 167"/>
                <a:gd name="T18" fmla="*/ 90 w 129"/>
                <a:gd name="T19" fmla="*/ 98 h 167"/>
                <a:gd name="T20" fmla="*/ 61 w 129"/>
                <a:gd name="T21" fmla="*/ 90 h 167"/>
                <a:gd name="T22" fmla="*/ 30 w 129"/>
                <a:gd name="T23" fmla="*/ 80 h 167"/>
                <a:gd name="T24" fmla="*/ 19 w 129"/>
                <a:gd name="T25" fmla="*/ 73 h 167"/>
                <a:gd name="T26" fmla="*/ 12 w 129"/>
                <a:gd name="T27" fmla="*/ 65 h 167"/>
                <a:gd name="T28" fmla="*/ 8 w 129"/>
                <a:gd name="T29" fmla="*/ 56 h 167"/>
                <a:gd name="T30" fmla="*/ 7 w 129"/>
                <a:gd name="T31" fmla="*/ 45 h 167"/>
                <a:gd name="T32" fmla="*/ 8 w 129"/>
                <a:gd name="T33" fmla="*/ 33 h 167"/>
                <a:gd name="T34" fmla="*/ 14 w 129"/>
                <a:gd name="T35" fmla="*/ 22 h 167"/>
                <a:gd name="T36" fmla="*/ 22 w 129"/>
                <a:gd name="T37" fmla="*/ 12 h 167"/>
                <a:gd name="T38" fmla="*/ 34 w 129"/>
                <a:gd name="T39" fmla="*/ 5 h 167"/>
                <a:gd name="T40" fmla="*/ 48 w 129"/>
                <a:gd name="T41" fmla="*/ 1 h 167"/>
                <a:gd name="T42" fmla="*/ 64 w 129"/>
                <a:gd name="T43" fmla="*/ 0 h 167"/>
                <a:gd name="T44" fmla="*/ 80 w 129"/>
                <a:gd name="T45" fmla="*/ 1 h 167"/>
                <a:gd name="T46" fmla="*/ 95 w 129"/>
                <a:gd name="T47" fmla="*/ 5 h 167"/>
                <a:gd name="T48" fmla="*/ 107 w 129"/>
                <a:gd name="T49" fmla="*/ 12 h 167"/>
                <a:gd name="T50" fmla="*/ 117 w 129"/>
                <a:gd name="T51" fmla="*/ 23 h 167"/>
                <a:gd name="T52" fmla="*/ 122 w 129"/>
                <a:gd name="T53" fmla="*/ 35 h 167"/>
                <a:gd name="T54" fmla="*/ 124 w 129"/>
                <a:gd name="T55" fmla="*/ 49 h 167"/>
                <a:gd name="T56" fmla="*/ 102 w 129"/>
                <a:gd name="T57" fmla="*/ 42 h 167"/>
                <a:gd name="T58" fmla="*/ 97 w 129"/>
                <a:gd name="T59" fmla="*/ 31 h 167"/>
                <a:gd name="T60" fmla="*/ 87 w 129"/>
                <a:gd name="T61" fmla="*/ 23 h 167"/>
                <a:gd name="T62" fmla="*/ 73 w 129"/>
                <a:gd name="T63" fmla="*/ 19 h 167"/>
                <a:gd name="T64" fmla="*/ 56 w 129"/>
                <a:gd name="T65" fmla="*/ 19 h 167"/>
                <a:gd name="T66" fmla="*/ 41 w 129"/>
                <a:gd name="T67" fmla="*/ 23 h 167"/>
                <a:gd name="T68" fmla="*/ 31 w 129"/>
                <a:gd name="T69" fmla="*/ 30 h 167"/>
                <a:gd name="T70" fmla="*/ 27 w 129"/>
                <a:gd name="T71" fmla="*/ 38 h 167"/>
                <a:gd name="T72" fmla="*/ 27 w 129"/>
                <a:gd name="T73" fmla="*/ 48 h 167"/>
                <a:gd name="T74" fmla="*/ 30 w 129"/>
                <a:gd name="T75" fmla="*/ 54 h 167"/>
                <a:gd name="T76" fmla="*/ 38 w 129"/>
                <a:gd name="T77" fmla="*/ 60 h 167"/>
                <a:gd name="T78" fmla="*/ 54 w 129"/>
                <a:gd name="T79" fmla="*/ 67 h 167"/>
                <a:gd name="T80" fmla="*/ 88 w 129"/>
                <a:gd name="T81" fmla="*/ 75 h 167"/>
                <a:gd name="T82" fmla="*/ 109 w 129"/>
                <a:gd name="T83" fmla="*/ 83 h 167"/>
                <a:gd name="T84" fmla="*/ 118 w 129"/>
                <a:gd name="T85" fmla="*/ 91 h 167"/>
                <a:gd name="T86" fmla="*/ 125 w 129"/>
                <a:gd name="T87" fmla="*/ 101 h 167"/>
                <a:gd name="T88" fmla="*/ 129 w 129"/>
                <a:gd name="T89" fmla="*/ 113 h 167"/>
                <a:gd name="T90" fmla="*/ 129 w 129"/>
                <a:gd name="T91" fmla="*/ 125 h 167"/>
                <a:gd name="T92" fmla="*/ 125 w 129"/>
                <a:gd name="T93" fmla="*/ 137 h 167"/>
                <a:gd name="T94" fmla="*/ 118 w 129"/>
                <a:gd name="T95" fmla="*/ 150 h 167"/>
                <a:gd name="T96" fmla="*/ 107 w 129"/>
                <a:gd name="T97" fmla="*/ 158 h 167"/>
                <a:gd name="T98" fmla="*/ 94 w 129"/>
                <a:gd name="T99" fmla="*/ 165 h 167"/>
                <a:gd name="T100" fmla="*/ 77 w 129"/>
                <a:gd name="T101" fmla="*/ 167 h 167"/>
                <a:gd name="T102" fmla="*/ 58 w 129"/>
                <a:gd name="T103" fmla="*/ 167 h 167"/>
                <a:gd name="T104" fmla="*/ 41 w 129"/>
                <a:gd name="T105" fmla="*/ 165 h 167"/>
                <a:gd name="T106" fmla="*/ 26 w 129"/>
                <a:gd name="T107" fmla="*/ 158 h 167"/>
                <a:gd name="T108" fmla="*/ 14 w 129"/>
                <a:gd name="T109" fmla="*/ 148 h 167"/>
                <a:gd name="T110" fmla="*/ 5 w 129"/>
                <a:gd name="T111" fmla="*/ 136 h 167"/>
                <a:gd name="T112" fmla="*/ 1 w 129"/>
                <a:gd name="T113" fmla="*/ 121 h 1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9"/>
                <a:gd name="T172" fmla="*/ 0 h 167"/>
                <a:gd name="T173" fmla="*/ 129 w 129"/>
                <a:gd name="T174" fmla="*/ 167 h 1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9" h="167">
                  <a:moveTo>
                    <a:pt x="0" y="113"/>
                  </a:moveTo>
                  <a:lnTo>
                    <a:pt x="20" y="112"/>
                  </a:lnTo>
                  <a:lnTo>
                    <a:pt x="23" y="122"/>
                  </a:lnTo>
                  <a:lnTo>
                    <a:pt x="27" y="131"/>
                  </a:lnTo>
                  <a:lnTo>
                    <a:pt x="30" y="135"/>
                  </a:lnTo>
                  <a:lnTo>
                    <a:pt x="34" y="139"/>
                  </a:lnTo>
                  <a:lnTo>
                    <a:pt x="38" y="141"/>
                  </a:lnTo>
                  <a:lnTo>
                    <a:pt x="43" y="144"/>
                  </a:lnTo>
                  <a:lnTo>
                    <a:pt x="56" y="147"/>
                  </a:lnTo>
                  <a:lnTo>
                    <a:pt x="68" y="148"/>
                  </a:lnTo>
                  <a:lnTo>
                    <a:pt x="80" y="148"/>
                  </a:lnTo>
                  <a:lnTo>
                    <a:pt x="90" y="146"/>
                  </a:lnTo>
                  <a:lnTo>
                    <a:pt x="98" y="140"/>
                  </a:lnTo>
                  <a:lnTo>
                    <a:pt x="103" y="135"/>
                  </a:lnTo>
                  <a:lnTo>
                    <a:pt x="107" y="128"/>
                  </a:lnTo>
                  <a:lnTo>
                    <a:pt x="109" y="121"/>
                  </a:lnTo>
                  <a:lnTo>
                    <a:pt x="107" y="114"/>
                  </a:lnTo>
                  <a:lnTo>
                    <a:pt x="105" y="107"/>
                  </a:lnTo>
                  <a:lnTo>
                    <a:pt x="98" y="102"/>
                  </a:lnTo>
                  <a:lnTo>
                    <a:pt x="90" y="98"/>
                  </a:lnTo>
                  <a:lnTo>
                    <a:pt x="79" y="95"/>
                  </a:lnTo>
                  <a:lnTo>
                    <a:pt x="61" y="90"/>
                  </a:lnTo>
                  <a:lnTo>
                    <a:pt x="42" y="84"/>
                  </a:lnTo>
                  <a:lnTo>
                    <a:pt x="30" y="80"/>
                  </a:lnTo>
                  <a:lnTo>
                    <a:pt x="24" y="76"/>
                  </a:lnTo>
                  <a:lnTo>
                    <a:pt x="19" y="73"/>
                  </a:lnTo>
                  <a:lnTo>
                    <a:pt x="15" y="69"/>
                  </a:lnTo>
                  <a:lnTo>
                    <a:pt x="12" y="65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7" y="50"/>
                  </a:lnTo>
                  <a:lnTo>
                    <a:pt x="7" y="45"/>
                  </a:lnTo>
                  <a:lnTo>
                    <a:pt x="7" y="38"/>
                  </a:lnTo>
                  <a:lnTo>
                    <a:pt x="8" y="33"/>
                  </a:lnTo>
                  <a:lnTo>
                    <a:pt x="10" y="27"/>
                  </a:lnTo>
                  <a:lnTo>
                    <a:pt x="14" y="22"/>
                  </a:lnTo>
                  <a:lnTo>
                    <a:pt x="18" y="16"/>
                  </a:lnTo>
                  <a:lnTo>
                    <a:pt x="22" y="12"/>
                  </a:lnTo>
                  <a:lnTo>
                    <a:pt x="27" y="8"/>
                  </a:lnTo>
                  <a:lnTo>
                    <a:pt x="34" y="5"/>
                  </a:lnTo>
                  <a:lnTo>
                    <a:pt x="41" y="3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1"/>
                  </a:lnTo>
                  <a:lnTo>
                    <a:pt x="88" y="3"/>
                  </a:lnTo>
                  <a:lnTo>
                    <a:pt x="95" y="5"/>
                  </a:lnTo>
                  <a:lnTo>
                    <a:pt x="102" y="10"/>
                  </a:lnTo>
                  <a:lnTo>
                    <a:pt x="107" y="12"/>
                  </a:lnTo>
                  <a:lnTo>
                    <a:pt x="113" y="18"/>
                  </a:lnTo>
                  <a:lnTo>
                    <a:pt x="117" y="23"/>
                  </a:lnTo>
                  <a:lnTo>
                    <a:pt x="120" y="29"/>
                  </a:lnTo>
                  <a:lnTo>
                    <a:pt x="122" y="35"/>
                  </a:lnTo>
                  <a:lnTo>
                    <a:pt x="124" y="41"/>
                  </a:lnTo>
                  <a:lnTo>
                    <a:pt x="124" y="49"/>
                  </a:lnTo>
                  <a:lnTo>
                    <a:pt x="103" y="50"/>
                  </a:lnTo>
                  <a:lnTo>
                    <a:pt x="102" y="42"/>
                  </a:lnTo>
                  <a:lnTo>
                    <a:pt x="101" y="37"/>
                  </a:lnTo>
                  <a:lnTo>
                    <a:pt x="97" y="31"/>
                  </a:lnTo>
                  <a:lnTo>
                    <a:pt x="92" y="27"/>
                  </a:lnTo>
                  <a:lnTo>
                    <a:pt x="87" y="23"/>
                  </a:lnTo>
                  <a:lnTo>
                    <a:pt x="80" y="20"/>
                  </a:lnTo>
                  <a:lnTo>
                    <a:pt x="73" y="19"/>
                  </a:lnTo>
                  <a:lnTo>
                    <a:pt x="64" y="19"/>
                  </a:lnTo>
                  <a:lnTo>
                    <a:pt x="56" y="19"/>
                  </a:lnTo>
                  <a:lnTo>
                    <a:pt x="48" y="20"/>
                  </a:lnTo>
                  <a:lnTo>
                    <a:pt x="41" y="23"/>
                  </a:lnTo>
                  <a:lnTo>
                    <a:pt x="35" y="26"/>
                  </a:lnTo>
                  <a:lnTo>
                    <a:pt x="31" y="30"/>
                  </a:lnTo>
                  <a:lnTo>
                    <a:pt x="29" y="34"/>
                  </a:lnTo>
                  <a:lnTo>
                    <a:pt x="27" y="38"/>
                  </a:lnTo>
                  <a:lnTo>
                    <a:pt x="27" y="44"/>
                  </a:lnTo>
                  <a:lnTo>
                    <a:pt x="27" y="48"/>
                  </a:lnTo>
                  <a:lnTo>
                    <a:pt x="29" y="52"/>
                  </a:lnTo>
                  <a:lnTo>
                    <a:pt x="30" y="54"/>
                  </a:lnTo>
                  <a:lnTo>
                    <a:pt x="33" y="57"/>
                  </a:lnTo>
                  <a:lnTo>
                    <a:pt x="38" y="60"/>
                  </a:lnTo>
                  <a:lnTo>
                    <a:pt x="45" y="64"/>
                  </a:lnTo>
                  <a:lnTo>
                    <a:pt x="54" y="67"/>
                  </a:lnTo>
                  <a:lnTo>
                    <a:pt x="65" y="69"/>
                  </a:lnTo>
                  <a:lnTo>
                    <a:pt x="88" y="75"/>
                  </a:lnTo>
                  <a:lnTo>
                    <a:pt x="102" y="79"/>
                  </a:lnTo>
                  <a:lnTo>
                    <a:pt x="109" y="83"/>
                  </a:lnTo>
                  <a:lnTo>
                    <a:pt x="114" y="87"/>
                  </a:lnTo>
                  <a:lnTo>
                    <a:pt x="118" y="91"/>
                  </a:lnTo>
                  <a:lnTo>
                    <a:pt x="122" y="97"/>
                  </a:lnTo>
                  <a:lnTo>
                    <a:pt x="125" y="101"/>
                  </a:lnTo>
                  <a:lnTo>
                    <a:pt x="128" y="107"/>
                  </a:lnTo>
                  <a:lnTo>
                    <a:pt x="129" y="113"/>
                  </a:lnTo>
                  <a:lnTo>
                    <a:pt x="129" y="120"/>
                  </a:lnTo>
                  <a:lnTo>
                    <a:pt x="129" y="125"/>
                  </a:lnTo>
                  <a:lnTo>
                    <a:pt x="128" y="132"/>
                  </a:lnTo>
                  <a:lnTo>
                    <a:pt x="125" y="137"/>
                  </a:lnTo>
                  <a:lnTo>
                    <a:pt x="122" y="144"/>
                  </a:lnTo>
                  <a:lnTo>
                    <a:pt x="118" y="150"/>
                  </a:lnTo>
                  <a:lnTo>
                    <a:pt x="113" y="154"/>
                  </a:lnTo>
                  <a:lnTo>
                    <a:pt x="107" y="158"/>
                  </a:lnTo>
                  <a:lnTo>
                    <a:pt x="101" y="162"/>
                  </a:lnTo>
                  <a:lnTo>
                    <a:pt x="94" y="165"/>
                  </a:lnTo>
                  <a:lnTo>
                    <a:pt x="86" y="166"/>
                  </a:lnTo>
                  <a:lnTo>
                    <a:pt x="77" y="167"/>
                  </a:lnTo>
                  <a:lnTo>
                    <a:pt x="69" y="167"/>
                  </a:lnTo>
                  <a:lnTo>
                    <a:pt x="58" y="167"/>
                  </a:lnTo>
                  <a:lnTo>
                    <a:pt x="49" y="166"/>
                  </a:lnTo>
                  <a:lnTo>
                    <a:pt x="41" y="165"/>
                  </a:lnTo>
                  <a:lnTo>
                    <a:pt x="33" y="162"/>
                  </a:lnTo>
                  <a:lnTo>
                    <a:pt x="26" y="158"/>
                  </a:lnTo>
                  <a:lnTo>
                    <a:pt x="19" y="154"/>
                  </a:lnTo>
                  <a:lnTo>
                    <a:pt x="14" y="148"/>
                  </a:lnTo>
                  <a:lnTo>
                    <a:pt x="10" y="141"/>
                  </a:lnTo>
                  <a:lnTo>
                    <a:pt x="5" y="136"/>
                  </a:lnTo>
                  <a:lnTo>
                    <a:pt x="3" y="128"/>
                  </a:lnTo>
                  <a:lnTo>
                    <a:pt x="1" y="121"/>
                  </a:lnTo>
                  <a:lnTo>
                    <a:pt x="0" y="113"/>
                  </a:lnTo>
                  <a:close/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0" name="Freeform 130">
              <a:extLst>
                <a:ext uri="{FF2B5EF4-FFF2-40B4-BE49-F238E27FC236}">
                  <a16:creationId xmlns="" xmlns:a16="http://schemas.microsoft.com/office/drawing/2014/main" id="{3F21676E-34B9-42CB-B3A5-2281C53C3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0" y="12974"/>
              <a:ext cx="108" cy="122"/>
            </a:xfrm>
            <a:custGeom>
              <a:avLst/>
              <a:gdLst>
                <a:gd name="T0" fmla="*/ 87 w 108"/>
                <a:gd name="T1" fmla="*/ 82 h 122"/>
                <a:gd name="T2" fmla="*/ 107 w 108"/>
                <a:gd name="T3" fmla="*/ 84 h 122"/>
                <a:gd name="T4" fmla="*/ 104 w 108"/>
                <a:gd name="T5" fmla="*/ 94 h 122"/>
                <a:gd name="T6" fmla="*/ 100 w 108"/>
                <a:gd name="T7" fmla="*/ 101 h 122"/>
                <a:gd name="T8" fmla="*/ 95 w 108"/>
                <a:gd name="T9" fmla="*/ 107 h 122"/>
                <a:gd name="T10" fmla="*/ 89 w 108"/>
                <a:gd name="T11" fmla="*/ 113 h 122"/>
                <a:gd name="T12" fmla="*/ 82 w 108"/>
                <a:gd name="T13" fmla="*/ 117 h 122"/>
                <a:gd name="T14" fmla="*/ 74 w 108"/>
                <a:gd name="T15" fmla="*/ 120 h 122"/>
                <a:gd name="T16" fmla="*/ 65 w 108"/>
                <a:gd name="T17" fmla="*/ 122 h 122"/>
                <a:gd name="T18" fmla="*/ 55 w 108"/>
                <a:gd name="T19" fmla="*/ 122 h 122"/>
                <a:gd name="T20" fmla="*/ 43 w 108"/>
                <a:gd name="T21" fmla="*/ 122 h 122"/>
                <a:gd name="T22" fmla="*/ 32 w 108"/>
                <a:gd name="T23" fmla="*/ 118 h 122"/>
                <a:gd name="T24" fmla="*/ 23 w 108"/>
                <a:gd name="T25" fmla="*/ 114 h 122"/>
                <a:gd name="T26" fmla="*/ 15 w 108"/>
                <a:gd name="T27" fmla="*/ 107 h 122"/>
                <a:gd name="T28" fmla="*/ 8 w 108"/>
                <a:gd name="T29" fmla="*/ 98 h 122"/>
                <a:gd name="T30" fmla="*/ 4 w 108"/>
                <a:gd name="T31" fmla="*/ 88 h 122"/>
                <a:gd name="T32" fmla="*/ 1 w 108"/>
                <a:gd name="T33" fmla="*/ 76 h 122"/>
                <a:gd name="T34" fmla="*/ 0 w 108"/>
                <a:gd name="T35" fmla="*/ 62 h 122"/>
                <a:gd name="T36" fmla="*/ 1 w 108"/>
                <a:gd name="T37" fmla="*/ 49 h 122"/>
                <a:gd name="T38" fmla="*/ 4 w 108"/>
                <a:gd name="T39" fmla="*/ 35 h 122"/>
                <a:gd name="T40" fmla="*/ 8 w 108"/>
                <a:gd name="T41" fmla="*/ 26 h 122"/>
                <a:gd name="T42" fmla="*/ 15 w 108"/>
                <a:gd name="T43" fmla="*/ 16 h 122"/>
                <a:gd name="T44" fmla="*/ 23 w 108"/>
                <a:gd name="T45" fmla="*/ 9 h 122"/>
                <a:gd name="T46" fmla="*/ 32 w 108"/>
                <a:gd name="T47" fmla="*/ 4 h 122"/>
                <a:gd name="T48" fmla="*/ 43 w 108"/>
                <a:gd name="T49" fmla="*/ 1 h 122"/>
                <a:gd name="T50" fmla="*/ 54 w 108"/>
                <a:gd name="T51" fmla="*/ 0 h 122"/>
                <a:gd name="T52" fmla="*/ 66 w 108"/>
                <a:gd name="T53" fmla="*/ 1 h 122"/>
                <a:gd name="T54" fmla="*/ 76 w 108"/>
                <a:gd name="T55" fmla="*/ 4 h 122"/>
                <a:gd name="T56" fmla="*/ 85 w 108"/>
                <a:gd name="T57" fmla="*/ 9 h 122"/>
                <a:gd name="T58" fmla="*/ 93 w 108"/>
                <a:gd name="T59" fmla="*/ 16 h 122"/>
                <a:gd name="T60" fmla="*/ 99 w 108"/>
                <a:gd name="T61" fmla="*/ 24 h 122"/>
                <a:gd name="T62" fmla="*/ 104 w 108"/>
                <a:gd name="T63" fmla="*/ 35 h 122"/>
                <a:gd name="T64" fmla="*/ 107 w 108"/>
                <a:gd name="T65" fmla="*/ 48 h 122"/>
                <a:gd name="T66" fmla="*/ 108 w 108"/>
                <a:gd name="T67" fmla="*/ 61 h 122"/>
                <a:gd name="T68" fmla="*/ 108 w 108"/>
                <a:gd name="T69" fmla="*/ 64 h 122"/>
                <a:gd name="T70" fmla="*/ 108 w 108"/>
                <a:gd name="T71" fmla="*/ 67 h 122"/>
                <a:gd name="T72" fmla="*/ 20 w 108"/>
                <a:gd name="T73" fmla="*/ 67 h 122"/>
                <a:gd name="T74" fmla="*/ 21 w 108"/>
                <a:gd name="T75" fmla="*/ 76 h 122"/>
                <a:gd name="T76" fmla="*/ 23 w 108"/>
                <a:gd name="T77" fmla="*/ 83 h 122"/>
                <a:gd name="T78" fmla="*/ 27 w 108"/>
                <a:gd name="T79" fmla="*/ 90 h 122"/>
                <a:gd name="T80" fmla="*/ 31 w 108"/>
                <a:gd name="T81" fmla="*/ 96 h 122"/>
                <a:gd name="T82" fmla="*/ 36 w 108"/>
                <a:gd name="T83" fmla="*/ 101 h 122"/>
                <a:gd name="T84" fmla="*/ 42 w 108"/>
                <a:gd name="T85" fmla="*/ 103 h 122"/>
                <a:gd name="T86" fmla="*/ 48 w 108"/>
                <a:gd name="T87" fmla="*/ 106 h 122"/>
                <a:gd name="T88" fmla="*/ 55 w 108"/>
                <a:gd name="T89" fmla="*/ 106 h 122"/>
                <a:gd name="T90" fmla="*/ 61 w 108"/>
                <a:gd name="T91" fmla="*/ 106 h 122"/>
                <a:gd name="T92" fmla="*/ 66 w 108"/>
                <a:gd name="T93" fmla="*/ 105 h 122"/>
                <a:gd name="T94" fmla="*/ 70 w 108"/>
                <a:gd name="T95" fmla="*/ 103 h 122"/>
                <a:gd name="T96" fmla="*/ 74 w 108"/>
                <a:gd name="T97" fmla="*/ 101 h 122"/>
                <a:gd name="T98" fmla="*/ 78 w 108"/>
                <a:gd name="T99" fmla="*/ 98 h 122"/>
                <a:gd name="T100" fmla="*/ 81 w 108"/>
                <a:gd name="T101" fmla="*/ 94 h 122"/>
                <a:gd name="T102" fmla="*/ 84 w 108"/>
                <a:gd name="T103" fmla="*/ 88 h 122"/>
                <a:gd name="T104" fmla="*/ 87 w 108"/>
                <a:gd name="T105" fmla="*/ 82 h 1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8"/>
                <a:gd name="T160" fmla="*/ 0 h 122"/>
                <a:gd name="T161" fmla="*/ 108 w 108"/>
                <a:gd name="T162" fmla="*/ 122 h 12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8" h="122">
                  <a:moveTo>
                    <a:pt x="87" y="82"/>
                  </a:moveTo>
                  <a:lnTo>
                    <a:pt x="107" y="84"/>
                  </a:lnTo>
                  <a:lnTo>
                    <a:pt x="104" y="94"/>
                  </a:lnTo>
                  <a:lnTo>
                    <a:pt x="100" y="101"/>
                  </a:lnTo>
                  <a:lnTo>
                    <a:pt x="95" y="107"/>
                  </a:lnTo>
                  <a:lnTo>
                    <a:pt x="89" y="113"/>
                  </a:lnTo>
                  <a:lnTo>
                    <a:pt x="82" y="117"/>
                  </a:lnTo>
                  <a:lnTo>
                    <a:pt x="74" y="120"/>
                  </a:lnTo>
                  <a:lnTo>
                    <a:pt x="65" y="122"/>
                  </a:lnTo>
                  <a:lnTo>
                    <a:pt x="55" y="122"/>
                  </a:lnTo>
                  <a:lnTo>
                    <a:pt x="43" y="122"/>
                  </a:lnTo>
                  <a:lnTo>
                    <a:pt x="32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1" y="49"/>
                  </a:lnTo>
                  <a:lnTo>
                    <a:pt x="4" y="35"/>
                  </a:lnTo>
                  <a:lnTo>
                    <a:pt x="8" y="26"/>
                  </a:lnTo>
                  <a:lnTo>
                    <a:pt x="15" y="16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66" y="1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3" y="16"/>
                  </a:lnTo>
                  <a:lnTo>
                    <a:pt x="99" y="24"/>
                  </a:lnTo>
                  <a:lnTo>
                    <a:pt x="104" y="35"/>
                  </a:lnTo>
                  <a:lnTo>
                    <a:pt x="107" y="48"/>
                  </a:lnTo>
                  <a:lnTo>
                    <a:pt x="108" y="61"/>
                  </a:lnTo>
                  <a:lnTo>
                    <a:pt x="108" y="64"/>
                  </a:lnTo>
                  <a:lnTo>
                    <a:pt x="108" y="67"/>
                  </a:lnTo>
                  <a:lnTo>
                    <a:pt x="20" y="67"/>
                  </a:lnTo>
                  <a:lnTo>
                    <a:pt x="21" y="76"/>
                  </a:lnTo>
                  <a:lnTo>
                    <a:pt x="23" y="83"/>
                  </a:lnTo>
                  <a:lnTo>
                    <a:pt x="27" y="90"/>
                  </a:lnTo>
                  <a:lnTo>
                    <a:pt x="31" y="96"/>
                  </a:lnTo>
                  <a:lnTo>
                    <a:pt x="36" y="101"/>
                  </a:lnTo>
                  <a:lnTo>
                    <a:pt x="42" y="103"/>
                  </a:lnTo>
                  <a:lnTo>
                    <a:pt x="48" y="106"/>
                  </a:lnTo>
                  <a:lnTo>
                    <a:pt x="55" y="106"/>
                  </a:lnTo>
                  <a:lnTo>
                    <a:pt x="61" y="106"/>
                  </a:lnTo>
                  <a:lnTo>
                    <a:pt x="66" y="105"/>
                  </a:lnTo>
                  <a:lnTo>
                    <a:pt x="70" y="103"/>
                  </a:lnTo>
                  <a:lnTo>
                    <a:pt x="74" y="101"/>
                  </a:lnTo>
                  <a:lnTo>
                    <a:pt x="78" y="98"/>
                  </a:lnTo>
                  <a:lnTo>
                    <a:pt x="81" y="94"/>
                  </a:lnTo>
                  <a:lnTo>
                    <a:pt x="84" y="88"/>
                  </a:lnTo>
                  <a:lnTo>
                    <a:pt x="87" y="82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1" name="Freeform 131">
              <a:extLst>
                <a:ext uri="{FF2B5EF4-FFF2-40B4-BE49-F238E27FC236}">
                  <a16:creationId xmlns="" xmlns:a16="http://schemas.microsoft.com/office/drawing/2014/main" id="{2A06A4E7-504F-4CC7-865C-6EEDE65F6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1" y="12990"/>
              <a:ext cx="66" cy="34"/>
            </a:xfrm>
            <a:custGeom>
              <a:avLst/>
              <a:gdLst>
                <a:gd name="T0" fmla="*/ 0 w 66"/>
                <a:gd name="T1" fmla="*/ 34 h 34"/>
                <a:gd name="T2" fmla="*/ 66 w 66"/>
                <a:gd name="T3" fmla="*/ 34 h 34"/>
                <a:gd name="T4" fmla="*/ 64 w 66"/>
                <a:gd name="T5" fmla="*/ 27 h 34"/>
                <a:gd name="T6" fmla="*/ 63 w 66"/>
                <a:gd name="T7" fmla="*/ 21 h 34"/>
                <a:gd name="T8" fmla="*/ 61 w 66"/>
                <a:gd name="T9" fmla="*/ 15 h 34"/>
                <a:gd name="T10" fmla="*/ 59 w 66"/>
                <a:gd name="T11" fmla="*/ 11 h 34"/>
                <a:gd name="T12" fmla="*/ 53 w 66"/>
                <a:gd name="T13" fmla="*/ 7 h 34"/>
                <a:gd name="T14" fmla="*/ 48 w 66"/>
                <a:gd name="T15" fmla="*/ 3 h 34"/>
                <a:gd name="T16" fmla="*/ 41 w 66"/>
                <a:gd name="T17" fmla="*/ 0 h 34"/>
                <a:gd name="T18" fmla="*/ 33 w 66"/>
                <a:gd name="T19" fmla="*/ 0 h 34"/>
                <a:gd name="T20" fmla="*/ 27 w 66"/>
                <a:gd name="T21" fmla="*/ 0 h 34"/>
                <a:gd name="T22" fmla="*/ 21 w 66"/>
                <a:gd name="T23" fmla="*/ 3 h 34"/>
                <a:gd name="T24" fmla="*/ 15 w 66"/>
                <a:gd name="T25" fmla="*/ 6 h 34"/>
                <a:gd name="T26" fmla="*/ 10 w 66"/>
                <a:gd name="T27" fmla="*/ 10 h 34"/>
                <a:gd name="T28" fmla="*/ 6 w 66"/>
                <a:gd name="T29" fmla="*/ 14 h 34"/>
                <a:gd name="T30" fmla="*/ 3 w 66"/>
                <a:gd name="T31" fmla="*/ 21 h 34"/>
                <a:gd name="T32" fmla="*/ 2 w 66"/>
                <a:gd name="T33" fmla="*/ 26 h 34"/>
                <a:gd name="T34" fmla="*/ 0 w 66"/>
                <a:gd name="T35" fmla="*/ 34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34"/>
                <a:gd name="T56" fmla="*/ 66 w 66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34">
                  <a:moveTo>
                    <a:pt x="0" y="34"/>
                  </a:moveTo>
                  <a:lnTo>
                    <a:pt x="66" y="34"/>
                  </a:lnTo>
                  <a:lnTo>
                    <a:pt x="64" y="27"/>
                  </a:lnTo>
                  <a:lnTo>
                    <a:pt x="63" y="21"/>
                  </a:lnTo>
                  <a:lnTo>
                    <a:pt x="61" y="15"/>
                  </a:lnTo>
                  <a:lnTo>
                    <a:pt x="59" y="11"/>
                  </a:lnTo>
                  <a:lnTo>
                    <a:pt x="53" y="7"/>
                  </a:lnTo>
                  <a:lnTo>
                    <a:pt x="48" y="3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1" y="3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3" y="21"/>
                  </a:lnTo>
                  <a:lnTo>
                    <a:pt x="2" y="26"/>
                  </a:lnTo>
                  <a:lnTo>
                    <a:pt x="0" y="34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2" name="Freeform 132">
              <a:extLst>
                <a:ext uri="{FF2B5EF4-FFF2-40B4-BE49-F238E27FC236}">
                  <a16:creationId xmlns="" xmlns:a16="http://schemas.microsoft.com/office/drawing/2014/main" id="{71F56036-2844-4A04-9819-039E7B34E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5" y="12974"/>
              <a:ext cx="103" cy="167"/>
            </a:xfrm>
            <a:custGeom>
              <a:avLst/>
              <a:gdLst>
                <a:gd name="T0" fmla="*/ 23 w 103"/>
                <a:gd name="T1" fmla="*/ 133 h 167"/>
                <a:gd name="T2" fmla="*/ 25 w 103"/>
                <a:gd name="T3" fmla="*/ 140 h 167"/>
                <a:gd name="T4" fmla="*/ 30 w 103"/>
                <a:gd name="T5" fmla="*/ 145 h 167"/>
                <a:gd name="T6" fmla="*/ 39 w 103"/>
                <a:gd name="T7" fmla="*/ 150 h 167"/>
                <a:gd name="T8" fmla="*/ 50 w 103"/>
                <a:gd name="T9" fmla="*/ 151 h 167"/>
                <a:gd name="T10" fmla="*/ 62 w 103"/>
                <a:gd name="T11" fmla="*/ 150 h 167"/>
                <a:gd name="T12" fmla="*/ 72 w 103"/>
                <a:gd name="T13" fmla="*/ 145 h 167"/>
                <a:gd name="T14" fmla="*/ 77 w 103"/>
                <a:gd name="T15" fmla="*/ 139 h 167"/>
                <a:gd name="T16" fmla="*/ 81 w 103"/>
                <a:gd name="T17" fmla="*/ 130 h 167"/>
                <a:gd name="T18" fmla="*/ 83 w 103"/>
                <a:gd name="T19" fmla="*/ 105 h 167"/>
                <a:gd name="T20" fmla="*/ 68 w 103"/>
                <a:gd name="T21" fmla="*/ 116 h 167"/>
                <a:gd name="T22" fmla="*/ 50 w 103"/>
                <a:gd name="T23" fmla="*/ 120 h 167"/>
                <a:gd name="T24" fmla="*/ 28 w 103"/>
                <a:gd name="T25" fmla="*/ 116 h 167"/>
                <a:gd name="T26" fmla="*/ 13 w 103"/>
                <a:gd name="T27" fmla="*/ 102 h 167"/>
                <a:gd name="T28" fmla="*/ 2 w 103"/>
                <a:gd name="T29" fmla="*/ 83 h 167"/>
                <a:gd name="T30" fmla="*/ 0 w 103"/>
                <a:gd name="T31" fmla="*/ 61 h 167"/>
                <a:gd name="T32" fmla="*/ 1 w 103"/>
                <a:gd name="T33" fmla="*/ 45 h 167"/>
                <a:gd name="T34" fmla="*/ 5 w 103"/>
                <a:gd name="T35" fmla="*/ 30 h 167"/>
                <a:gd name="T36" fmla="*/ 13 w 103"/>
                <a:gd name="T37" fmla="*/ 16 h 167"/>
                <a:gd name="T38" fmla="*/ 23 w 103"/>
                <a:gd name="T39" fmla="*/ 8 h 167"/>
                <a:gd name="T40" fmla="*/ 36 w 103"/>
                <a:gd name="T41" fmla="*/ 1 h 167"/>
                <a:gd name="T42" fmla="*/ 50 w 103"/>
                <a:gd name="T43" fmla="*/ 0 h 167"/>
                <a:gd name="T44" fmla="*/ 69 w 103"/>
                <a:gd name="T45" fmla="*/ 4 h 167"/>
                <a:gd name="T46" fmla="*/ 85 w 103"/>
                <a:gd name="T47" fmla="*/ 16 h 167"/>
                <a:gd name="T48" fmla="*/ 103 w 103"/>
                <a:gd name="T49" fmla="*/ 3 h 167"/>
                <a:gd name="T50" fmla="*/ 103 w 103"/>
                <a:gd name="T51" fmla="*/ 117 h 167"/>
                <a:gd name="T52" fmla="*/ 100 w 103"/>
                <a:gd name="T53" fmla="*/ 136 h 167"/>
                <a:gd name="T54" fmla="*/ 95 w 103"/>
                <a:gd name="T55" fmla="*/ 148 h 167"/>
                <a:gd name="T56" fmla="*/ 85 w 103"/>
                <a:gd name="T57" fmla="*/ 158 h 167"/>
                <a:gd name="T58" fmla="*/ 73 w 103"/>
                <a:gd name="T59" fmla="*/ 164 h 167"/>
                <a:gd name="T60" fmla="*/ 58 w 103"/>
                <a:gd name="T61" fmla="*/ 167 h 167"/>
                <a:gd name="T62" fmla="*/ 40 w 103"/>
                <a:gd name="T63" fmla="*/ 167 h 167"/>
                <a:gd name="T64" fmla="*/ 23 w 103"/>
                <a:gd name="T65" fmla="*/ 163 h 167"/>
                <a:gd name="T66" fmla="*/ 11 w 103"/>
                <a:gd name="T67" fmla="*/ 154 h 167"/>
                <a:gd name="T68" fmla="*/ 4 w 103"/>
                <a:gd name="T69" fmla="*/ 139 h 1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"/>
                <a:gd name="T106" fmla="*/ 0 h 167"/>
                <a:gd name="T107" fmla="*/ 103 w 103"/>
                <a:gd name="T108" fmla="*/ 167 h 1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" h="167">
                  <a:moveTo>
                    <a:pt x="4" y="129"/>
                  </a:moveTo>
                  <a:lnTo>
                    <a:pt x="23" y="133"/>
                  </a:lnTo>
                  <a:lnTo>
                    <a:pt x="24" y="137"/>
                  </a:lnTo>
                  <a:lnTo>
                    <a:pt x="25" y="140"/>
                  </a:lnTo>
                  <a:lnTo>
                    <a:pt x="27" y="143"/>
                  </a:lnTo>
                  <a:lnTo>
                    <a:pt x="30" y="145"/>
                  </a:lnTo>
                  <a:lnTo>
                    <a:pt x="34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1"/>
                  </a:lnTo>
                  <a:lnTo>
                    <a:pt x="57" y="151"/>
                  </a:lnTo>
                  <a:lnTo>
                    <a:pt x="62" y="150"/>
                  </a:lnTo>
                  <a:lnTo>
                    <a:pt x="68" y="148"/>
                  </a:lnTo>
                  <a:lnTo>
                    <a:pt x="72" y="145"/>
                  </a:lnTo>
                  <a:lnTo>
                    <a:pt x="74" y="143"/>
                  </a:lnTo>
                  <a:lnTo>
                    <a:pt x="77" y="139"/>
                  </a:lnTo>
                  <a:lnTo>
                    <a:pt x="80" y="135"/>
                  </a:lnTo>
                  <a:lnTo>
                    <a:pt x="81" y="130"/>
                  </a:lnTo>
                  <a:lnTo>
                    <a:pt x="83" y="121"/>
                  </a:lnTo>
                  <a:lnTo>
                    <a:pt x="83" y="105"/>
                  </a:lnTo>
                  <a:lnTo>
                    <a:pt x="76" y="111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0" y="120"/>
                  </a:lnTo>
                  <a:lnTo>
                    <a:pt x="39" y="120"/>
                  </a:lnTo>
                  <a:lnTo>
                    <a:pt x="28" y="116"/>
                  </a:lnTo>
                  <a:lnTo>
                    <a:pt x="20" y="110"/>
                  </a:lnTo>
                  <a:lnTo>
                    <a:pt x="13" y="102"/>
                  </a:lnTo>
                  <a:lnTo>
                    <a:pt x="6" y="94"/>
                  </a:lnTo>
                  <a:lnTo>
                    <a:pt x="2" y="83"/>
                  </a:lnTo>
                  <a:lnTo>
                    <a:pt x="1" y="72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7"/>
                  </a:lnTo>
                  <a:lnTo>
                    <a:pt x="5" y="30"/>
                  </a:lnTo>
                  <a:lnTo>
                    <a:pt x="9" y="23"/>
                  </a:lnTo>
                  <a:lnTo>
                    <a:pt x="13" y="16"/>
                  </a:lnTo>
                  <a:lnTo>
                    <a:pt x="17" y="12"/>
                  </a:lnTo>
                  <a:lnTo>
                    <a:pt x="23" y="8"/>
                  </a:lnTo>
                  <a:lnTo>
                    <a:pt x="30" y="4"/>
                  </a:lnTo>
                  <a:lnTo>
                    <a:pt x="36" y="1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61" y="1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5" y="16"/>
                  </a:lnTo>
                  <a:lnTo>
                    <a:pt x="85" y="3"/>
                  </a:lnTo>
                  <a:lnTo>
                    <a:pt x="103" y="3"/>
                  </a:lnTo>
                  <a:lnTo>
                    <a:pt x="103" y="105"/>
                  </a:lnTo>
                  <a:lnTo>
                    <a:pt x="103" y="117"/>
                  </a:lnTo>
                  <a:lnTo>
                    <a:pt x="102" y="128"/>
                  </a:lnTo>
                  <a:lnTo>
                    <a:pt x="100" y="136"/>
                  </a:lnTo>
                  <a:lnTo>
                    <a:pt x="98" y="143"/>
                  </a:lnTo>
                  <a:lnTo>
                    <a:pt x="95" y="148"/>
                  </a:lnTo>
                  <a:lnTo>
                    <a:pt x="91" y="154"/>
                  </a:lnTo>
                  <a:lnTo>
                    <a:pt x="85" y="158"/>
                  </a:lnTo>
                  <a:lnTo>
                    <a:pt x="80" y="162"/>
                  </a:lnTo>
                  <a:lnTo>
                    <a:pt x="73" y="164"/>
                  </a:lnTo>
                  <a:lnTo>
                    <a:pt x="66" y="166"/>
                  </a:lnTo>
                  <a:lnTo>
                    <a:pt x="58" y="167"/>
                  </a:lnTo>
                  <a:lnTo>
                    <a:pt x="50" y="167"/>
                  </a:lnTo>
                  <a:lnTo>
                    <a:pt x="40" y="167"/>
                  </a:lnTo>
                  <a:lnTo>
                    <a:pt x="31" y="166"/>
                  </a:lnTo>
                  <a:lnTo>
                    <a:pt x="23" y="163"/>
                  </a:lnTo>
                  <a:lnTo>
                    <a:pt x="16" y="158"/>
                  </a:lnTo>
                  <a:lnTo>
                    <a:pt x="11" y="154"/>
                  </a:lnTo>
                  <a:lnTo>
                    <a:pt x="6" y="147"/>
                  </a:lnTo>
                  <a:lnTo>
                    <a:pt x="4" y="139"/>
                  </a:lnTo>
                  <a:lnTo>
                    <a:pt x="4" y="129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3" name="Freeform 133">
              <a:extLst>
                <a:ext uri="{FF2B5EF4-FFF2-40B4-BE49-F238E27FC236}">
                  <a16:creationId xmlns="" xmlns:a16="http://schemas.microsoft.com/office/drawing/2014/main" id="{A8BEE38A-A989-4846-B61A-6650F21EE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" y="12990"/>
              <a:ext cx="64" cy="87"/>
            </a:xfrm>
            <a:custGeom>
              <a:avLst/>
              <a:gdLst>
                <a:gd name="T0" fmla="*/ 0 w 64"/>
                <a:gd name="T1" fmla="*/ 44 h 87"/>
                <a:gd name="T2" fmla="*/ 0 w 64"/>
                <a:gd name="T3" fmla="*/ 53 h 87"/>
                <a:gd name="T4" fmla="*/ 3 w 64"/>
                <a:gd name="T5" fmla="*/ 63 h 87"/>
                <a:gd name="T6" fmla="*/ 5 w 64"/>
                <a:gd name="T7" fmla="*/ 71 h 87"/>
                <a:gd name="T8" fmla="*/ 10 w 64"/>
                <a:gd name="T9" fmla="*/ 76 h 87"/>
                <a:gd name="T10" fmla="*/ 14 w 64"/>
                <a:gd name="T11" fmla="*/ 82 h 87"/>
                <a:gd name="T12" fmla="*/ 19 w 64"/>
                <a:gd name="T13" fmla="*/ 85 h 87"/>
                <a:gd name="T14" fmla="*/ 26 w 64"/>
                <a:gd name="T15" fmla="*/ 87 h 87"/>
                <a:gd name="T16" fmla="*/ 33 w 64"/>
                <a:gd name="T17" fmla="*/ 87 h 87"/>
                <a:gd name="T18" fmla="*/ 39 w 64"/>
                <a:gd name="T19" fmla="*/ 87 h 87"/>
                <a:gd name="T20" fmla="*/ 45 w 64"/>
                <a:gd name="T21" fmla="*/ 85 h 87"/>
                <a:gd name="T22" fmla="*/ 50 w 64"/>
                <a:gd name="T23" fmla="*/ 82 h 87"/>
                <a:gd name="T24" fmla="*/ 56 w 64"/>
                <a:gd name="T25" fmla="*/ 76 h 87"/>
                <a:gd name="T26" fmla="*/ 60 w 64"/>
                <a:gd name="T27" fmla="*/ 71 h 87"/>
                <a:gd name="T28" fmla="*/ 63 w 64"/>
                <a:gd name="T29" fmla="*/ 63 h 87"/>
                <a:gd name="T30" fmla="*/ 64 w 64"/>
                <a:gd name="T31" fmla="*/ 55 h 87"/>
                <a:gd name="T32" fmla="*/ 64 w 64"/>
                <a:gd name="T33" fmla="*/ 44 h 87"/>
                <a:gd name="T34" fmla="*/ 64 w 64"/>
                <a:gd name="T35" fmla="*/ 34 h 87"/>
                <a:gd name="T36" fmla="*/ 63 w 64"/>
                <a:gd name="T37" fmla="*/ 25 h 87"/>
                <a:gd name="T38" fmla="*/ 60 w 64"/>
                <a:gd name="T39" fmla="*/ 18 h 87"/>
                <a:gd name="T40" fmla="*/ 54 w 64"/>
                <a:gd name="T41" fmla="*/ 11 h 87"/>
                <a:gd name="T42" fmla="*/ 50 w 64"/>
                <a:gd name="T43" fmla="*/ 7 h 87"/>
                <a:gd name="T44" fmla="*/ 45 w 64"/>
                <a:gd name="T45" fmla="*/ 3 h 87"/>
                <a:gd name="T46" fmla="*/ 38 w 64"/>
                <a:gd name="T47" fmla="*/ 2 h 87"/>
                <a:gd name="T48" fmla="*/ 31 w 64"/>
                <a:gd name="T49" fmla="*/ 0 h 87"/>
                <a:gd name="T50" fmla="*/ 26 w 64"/>
                <a:gd name="T51" fmla="*/ 2 h 87"/>
                <a:gd name="T52" fmla="*/ 19 w 64"/>
                <a:gd name="T53" fmla="*/ 3 h 87"/>
                <a:gd name="T54" fmla="*/ 14 w 64"/>
                <a:gd name="T55" fmla="*/ 7 h 87"/>
                <a:gd name="T56" fmla="*/ 10 w 64"/>
                <a:gd name="T57" fmla="*/ 11 h 87"/>
                <a:gd name="T58" fmla="*/ 5 w 64"/>
                <a:gd name="T59" fmla="*/ 17 h 87"/>
                <a:gd name="T60" fmla="*/ 3 w 64"/>
                <a:gd name="T61" fmla="*/ 25 h 87"/>
                <a:gd name="T62" fmla="*/ 0 w 64"/>
                <a:gd name="T63" fmla="*/ 33 h 87"/>
                <a:gd name="T64" fmla="*/ 0 w 64"/>
                <a:gd name="T65" fmla="*/ 44 h 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4"/>
                <a:gd name="T100" fmla="*/ 0 h 87"/>
                <a:gd name="T101" fmla="*/ 64 w 64"/>
                <a:gd name="T102" fmla="*/ 87 h 8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4" h="87">
                  <a:moveTo>
                    <a:pt x="0" y="44"/>
                  </a:moveTo>
                  <a:lnTo>
                    <a:pt x="0" y="53"/>
                  </a:lnTo>
                  <a:lnTo>
                    <a:pt x="3" y="63"/>
                  </a:lnTo>
                  <a:lnTo>
                    <a:pt x="5" y="71"/>
                  </a:lnTo>
                  <a:lnTo>
                    <a:pt x="10" y="76"/>
                  </a:lnTo>
                  <a:lnTo>
                    <a:pt x="14" y="82"/>
                  </a:lnTo>
                  <a:lnTo>
                    <a:pt x="19" y="85"/>
                  </a:lnTo>
                  <a:lnTo>
                    <a:pt x="26" y="87"/>
                  </a:lnTo>
                  <a:lnTo>
                    <a:pt x="33" y="87"/>
                  </a:lnTo>
                  <a:lnTo>
                    <a:pt x="39" y="87"/>
                  </a:lnTo>
                  <a:lnTo>
                    <a:pt x="45" y="85"/>
                  </a:lnTo>
                  <a:lnTo>
                    <a:pt x="50" y="82"/>
                  </a:lnTo>
                  <a:lnTo>
                    <a:pt x="56" y="76"/>
                  </a:lnTo>
                  <a:lnTo>
                    <a:pt x="60" y="71"/>
                  </a:lnTo>
                  <a:lnTo>
                    <a:pt x="63" y="63"/>
                  </a:lnTo>
                  <a:lnTo>
                    <a:pt x="64" y="55"/>
                  </a:lnTo>
                  <a:lnTo>
                    <a:pt x="64" y="44"/>
                  </a:lnTo>
                  <a:lnTo>
                    <a:pt x="64" y="34"/>
                  </a:lnTo>
                  <a:lnTo>
                    <a:pt x="63" y="25"/>
                  </a:lnTo>
                  <a:lnTo>
                    <a:pt x="60" y="18"/>
                  </a:lnTo>
                  <a:lnTo>
                    <a:pt x="54" y="11"/>
                  </a:lnTo>
                  <a:lnTo>
                    <a:pt x="50" y="7"/>
                  </a:lnTo>
                  <a:lnTo>
                    <a:pt x="45" y="3"/>
                  </a:lnTo>
                  <a:lnTo>
                    <a:pt x="38" y="2"/>
                  </a:lnTo>
                  <a:lnTo>
                    <a:pt x="31" y="0"/>
                  </a:lnTo>
                  <a:lnTo>
                    <a:pt x="26" y="2"/>
                  </a:lnTo>
                  <a:lnTo>
                    <a:pt x="19" y="3"/>
                  </a:lnTo>
                  <a:lnTo>
                    <a:pt x="14" y="7"/>
                  </a:lnTo>
                  <a:lnTo>
                    <a:pt x="10" y="11"/>
                  </a:lnTo>
                  <a:lnTo>
                    <a:pt x="5" y="17"/>
                  </a:lnTo>
                  <a:lnTo>
                    <a:pt x="3" y="25"/>
                  </a:lnTo>
                  <a:lnTo>
                    <a:pt x="0" y="33"/>
                  </a:lnTo>
                  <a:lnTo>
                    <a:pt x="0" y="44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4" name="Freeform 134">
              <a:extLst>
                <a:ext uri="{FF2B5EF4-FFF2-40B4-BE49-F238E27FC236}">
                  <a16:creationId xmlns="" xmlns:a16="http://schemas.microsoft.com/office/drawing/2014/main" id="{E2DD44D2-A154-4FC8-857B-F4F90C905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8" y="12977"/>
              <a:ext cx="95" cy="119"/>
            </a:xfrm>
            <a:custGeom>
              <a:avLst/>
              <a:gdLst>
                <a:gd name="T0" fmla="*/ 77 w 95"/>
                <a:gd name="T1" fmla="*/ 117 h 119"/>
                <a:gd name="T2" fmla="*/ 77 w 95"/>
                <a:gd name="T3" fmla="*/ 100 h 119"/>
                <a:gd name="T4" fmla="*/ 69 w 95"/>
                <a:gd name="T5" fmla="*/ 108 h 119"/>
                <a:gd name="T6" fmla="*/ 61 w 95"/>
                <a:gd name="T7" fmla="*/ 115 h 119"/>
                <a:gd name="T8" fmla="*/ 52 w 95"/>
                <a:gd name="T9" fmla="*/ 118 h 119"/>
                <a:gd name="T10" fmla="*/ 41 w 95"/>
                <a:gd name="T11" fmla="*/ 119 h 119"/>
                <a:gd name="T12" fmla="*/ 30 w 95"/>
                <a:gd name="T13" fmla="*/ 119 h 119"/>
                <a:gd name="T14" fmla="*/ 20 w 95"/>
                <a:gd name="T15" fmla="*/ 115 h 119"/>
                <a:gd name="T16" fmla="*/ 12 w 95"/>
                <a:gd name="T17" fmla="*/ 111 h 119"/>
                <a:gd name="T18" fmla="*/ 7 w 95"/>
                <a:gd name="T19" fmla="*/ 106 h 119"/>
                <a:gd name="T20" fmla="*/ 4 w 95"/>
                <a:gd name="T21" fmla="*/ 99 h 119"/>
                <a:gd name="T22" fmla="*/ 1 w 95"/>
                <a:gd name="T23" fmla="*/ 91 h 119"/>
                <a:gd name="T24" fmla="*/ 0 w 95"/>
                <a:gd name="T25" fmla="*/ 84 h 119"/>
                <a:gd name="T26" fmla="*/ 0 w 95"/>
                <a:gd name="T27" fmla="*/ 72 h 119"/>
                <a:gd name="T28" fmla="*/ 0 w 95"/>
                <a:gd name="T29" fmla="*/ 0 h 119"/>
                <a:gd name="T30" fmla="*/ 20 w 95"/>
                <a:gd name="T31" fmla="*/ 0 h 119"/>
                <a:gd name="T32" fmla="*/ 20 w 95"/>
                <a:gd name="T33" fmla="*/ 65 h 119"/>
                <a:gd name="T34" fmla="*/ 20 w 95"/>
                <a:gd name="T35" fmla="*/ 77 h 119"/>
                <a:gd name="T36" fmla="*/ 22 w 95"/>
                <a:gd name="T37" fmla="*/ 85 h 119"/>
                <a:gd name="T38" fmla="*/ 24 w 95"/>
                <a:gd name="T39" fmla="*/ 92 h 119"/>
                <a:gd name="T40" fmla="*/ 28 w 95"/>
                <a:gd name="T41" fmla="*/ 98 h 119"/>
                <a:gd name="T42" fmla="*/ 35 w 95"/>
                <a:gd name="T43" fmla="*/ 102 h 119"/>
                <a:gd name="T44" fmla="*/ 43 w 95"/>
                <a:gd name="T45" fmla="*/ 103 h 119"/>
                <a:gd name="T46" fmla="*/ 53 w 95"/>
                <a:gd name="T47" fmla="*/ 102 h 119"/>
                <a:gd name="T48" fmla="*/ 61 w 95"/>
                <a:gd name="T49" fmla="*/ 98 h 119"/>
                <a:gd name="T50" fmla="*/ 65 w 95"/>
                <a:gd name="T51" fmla="*/ 95 h 119"/>
                <a:gd name="T52" fmla="*/ 68 w 95"/>
                <a:gd name="T53" fmla="*/ 92 h 119"/>
                <a:gd name="T54" fmla="*/ 71 w 95"/>
                <a:gd name="T55" fmla="*/ 89 h 119"/>
                <a:gd name="T56" fmla="*/ 72 w 95"/>
                <a:gd name="T57" fmla="*/ 85 h 119"/>
                <a:gd name="T58" fmla="*/ 75 w 95"/>
                <a:gd name="T59" fmla="*/ 76 h 119"/>
                <a:gd name="T60" fmla="*/ 75 w 95"/>
                <a:gd name="T61" fmla="*/ 62 h 119"/>
                <a:gd name="T62" fmla="*/ 75 w 95"/>
                <a:gd name="T63" fmla="*/ 0 h 119"/>
                <a:gd name="T64" fmla="*/ 95 w 95"/>
                <a:gd name="T65" fmla="*/ 0 h 119"/>
                <a:gd name="T66" fmla="*/ 95 w 95"/>
                <a:gd name="T67" fmla="*/ 117 h 119"/>
                <a:gd name="T68" fmla="*/ 77 w 95"/>
                <a:gd name="T69" fmla="*/ 117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"/>
                <a:gd name="T106" fmla="*/ 0 h 119"/>
                <a:gd name="T107" fmla="*/ 95 w 9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" h="119">
                  <a:moveTo>
                    <a:pt x="77" y="117"/>
                  </a:moveTo>
                  <a:lnTo>
                    <a:pt x="77" y="100"/>
                  </a:lnTo>
                  <a:lnTo>
                    <a:pt x="69" y="108"/>
                  </a:lnTo>
                  <a:lnTo>
                    <a:pt x="61" y="115"/>
                  </a:lnTo>
                  <a:lnTo>
                    <a:pt x="52" y="118"/>
                  </a:lnTo>
                  <a:lnTo>
                    <a:pt x="41" y="119"/>
                  </a:lnTo>
                  <a:lnTo>
                    <a:pt x="30" y="119"/>
                  </a:lnTo>
                  <a:lnTo>
                    <a:pt x="20" y="115"/>
                  </a:lnTo>
                  <a:lnTo>
                    <a:pt x="12" y="111"/>
                  </a:lnTo>
                  <a:lnTo>
                    <a:pt x="7" y="106"/>
                  </a:lnTo>
                  <a:lnTo>
                    <a:pt x="4" y="99"/>
                  </a:lnTo>
                  <a:lnTo>
                    <a:pt x="1" y="91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65"/>
                  </a:lnTo>
                  <a:lnTo>
                    <a:pt x="20" y="77"/>
                  </a:lnTo>
                  <a:lnTo>
                    <a:pt x="22" y="85"/>
                  </a:lnTo>
                  <a:lnTo>
                    <a:pt x="24" y="92"/>
                  </a:lnTo>
                  <a:lnTo>
                    <a:pt x="28" y="98"/>
                  </a:lnTo>
                  <a:lnTo>
                    <a:pt x="35" y="102"/>
                  </a:lnTo>
                  <a:lnTo>
                    <a:pt x="43" y="103"/>
                  </a:lnTo>
                  <a:lnTo>
                    <a:pt x="53" y="102"/>
                  </a:lnTo>
                  <a:lnTo>
                    <a:pt x="61" y="98"/>
                  </a:lnTo>
                  <a:lnTo>
                    <a:pt x="65" y="95"/>
                  </a:lnTo>
                  <a:lnTo>
                    <a:pt x="68" y="92"/>
                  </a:lnTo>
                  <a:lnTo>
                    <a:pt x="71" y="89"/>
                  </a:lnTo>
                  <a:lnTo>
                    <a:pt x="72" y="85"/>
                  </a:lnTo>
                  <a:lnTo>
                    <a:pt x="75" y="76"/>
                  </a:lnTo>
                  <a:lnTo>
                    <a:pt x="75" y="62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17"/>
                  </a:lnTo>
                  <a:lnTo>
                    <a:pt x="77" y="117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5" name="Freeform 135">
              <a:extLst>
                <a:ext uri="{FF2B5EF4-FFF2-40B4-BE49-F238E27FC236}">
                  <a16:creationId xmlns="" xmlns:a16="http://schemas.microsoft.com/office/drawing/2014/main" id="{2E48A6A7-66F9-41B9-8346-0C478600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4" y="12974"/>
              <a:ext cx="64" cy="120"/>
            </a:xfrm>
            <a:custGeom>
              <a:avLst/>
              <a:gdLst>
                <a:gd name="T0" fmla="*/ 0 w 64"/>
                <a:gd name="T1" fmla="*/ 120 h 120"/>
                <a:gd name="T2" fmla="*/ 0 w 64"/>
                <a:gd name="T3" fmla="*/ 3 h 120"/>
                <a:gd name="T4" fmla="*/ 18 w 64"/>
                <a:gd name="T5" fmla="*/ 3 h 120"/>
                <a:gd name="T6" fmla="*/ 18 w 64"/>
                <a:gd name="T7" fmla="*/ 20 h 120"/>
                <a:gd name="T8" fmla="*/ 25 w 64"/>
                <a:gd name="T9" fmla="*/ 9 h 120"/>
                <a:gd name="T10" fmla="*/ 30 w 64"/>
                <a:gd name="T11" fmla="*/ 4 h 120"/>
                <a:gd name="T12" fmla="*/ 37 w 64"/>
                <a:gd name="T13" fmla="*/ 1 h 120"/>
                <a:gd name="T14" fmla="*/ 44 w 64"/>
                <a:gd name="T15" fmla="*/ 0 h 120"/>
                <a:gd name="T16" fmla="*/ 49 w 64"/>
                <a:gd name="T17" fmla="*/ 0 h 120"/>
                <a:gd name="T18" fmla="*/ 53 w 64"/>
                <a:gd name="T19" fmla="*/ 1 h 120"/>
                <a:gd name="T20" fmla="*/ 59 w 64"/>
                <a:gd name="T21" fmla="*/ 4 h 120"/>
                <a:gd name="T22" fmla="*/ 64 w 64"/>
                <a:gd name="T23" fmla="*/ 7 h 120"/>
                <a:gd name="T24" fmla="*/ 57 w 64"/>
                <a:gd name="T25" fmla="*/ 24 h 120"/>
                <a:gd name="T26" fmla="*/ 49 w 64"/>
                <a:gd name="T27" fmla="*/ 22 h 120"/>
                <a:gd name="T28" fmla="*/ 42 w 64"/>
                <a:gd name="T29" fmla="*/ 20 h 120"/>
                <a:gd name="T30" fmla="*/ 37 w 64"/>
                <a:gd name="T31" fmla="*/ 22 h 120"/>
                <a:gd name="T32" fmla="*/ 30 w 64"/>
                <a:gd name="T33" fmla="*/ 24 h 120"/>
                <a:gd name="T34" fmla="*/ 26 w 64"/>
                <a:gd name="T35" fmla="*/ 28 h 120"/>
                <a:gd name="T36" fmla="*/ 23 w 64"/>
                <a:gd name="T37" fmla="*/ 35 h 120"/>
                <a:gd name="T38" fmla="*/ 21 w 64"/>
                <a:gd name="T39" fmla="*/ 46 h 120"/>
                <a:gd name="T40" fmla="*/ 21 w 64"/>
                <a:gd name="T41" fmla="*/ 58 h 120"/>
                <a:gd name="T42" fmla="*/ 21 w 64"/>
                <a:gd name="T43" fmla="*/ 120 h 120"/>
                <a:gd name="T44" fmla="*/ 0 w 64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120"/>
                <a:gd name="T71" fmla="*/ 64 w 64"/>
                <a:gd name="T72" fmla="*/ 120 h 1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120">
                  <a:moveTo>
                    <a:pt x="0" y="120"/>
                  </a:moveTo>
                  <a:lnTo>
                    <a:pt x="0" y="3"/>
                  </a:lnTo>
                  <a:lnTo>
                    <a:pt x="18" y="3"/>
                  </a:lnTo>
                  <a:lnTo>
                    <a:pt x="18" y="20"/>
                  </a:lnTo>
                  <a:lnTo>
                    <a:pt x="25" y="9"/>
                  </a:lnTo>
                  <a:lnTo>
                    <a:pt x="30" y="4"/>
                  </a:lnTo>
                  <a:lnTo>
                    <a:pt x="37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57" y="24"/>
                  </a:lnTo>
                  <a:lnTo>
                    <a:pt x="49" y="22"/>
                  </a:lnTo>
                  <a:lnTo>
                    <a:pt x="42" y="20"/>
                  </a:lnTo>
                  <a:lnTo>
                    <a:pt x="37" y="22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3" y="35"/>
                  </a:lnTo>
                  <a:lnTo>
                    <a:pt x="21" y="46"/>
                  </a:lnTo>
                  <a:lnTo>
                    <a:pt x="21" y="58"/>
                  </a:lnTo>
                  <a:lnTo>
                    <a:pt x="21" y="120"/>
                  </a:lnTo>
                  <a:lnTo>
                    <a:pt x="0" y="120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6" name="Freeform 136">
              <a:extLst>
                <a:ext uri="{FF2B5EF4-FFF2-40B4-BE49-F238E27FC236}">
                  <a16:creationId xmlns="" xmlns:a16="http://schemas.microsoft.com/office/drawing/2014/main" id="{F2512BF0-12DD-44D1-B43E-CD89E9744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3" y="12974"/>
              <a:ext cx="110" cy="122"/>
            </a:xfrm>
            <a:custGeom>
              <a:avLst/>
              <a:gdLst>
                <a:gd name="T0" fmla="*/ 0 w 110"/>
                <a:gd name="T1" fmla="*/ 61 h 122"/>
                <a:gd name="T2" fmla="*/ 2 w 110"/>
                <a:gd name="T3" fmla="*/ 46 h 122"/>
                <a:gd name="T4" fmla="*/ 4 w 110"/>
                <a:gd name="T5" fmla="*/ 33 h 122"/>
                <a:gd name="T6" fmla="*/ 7 w 110"/>
                <a:gd name="T7" fmla="*/ 27 h 122"/>
                <a:gd name="T8" fmla="*/ 11 w 110"/>
                <a:gd name="T9" fmla="*/ 22 h 122"/>
                <a:gd name="T10" fmla="*/ 14 w 110"/>
                <a:gd name="T11" fmla="*/ 18 h 122"/>
                <a:gd name="T12" fmla="*/ 19 w 110"/>
                <a:gd name="T13" fmla="*/ 14 h 122"/>
                <a:gd name="T14" fmla="*/ 26 w 110"/>
                <a:gd name="T15" fmla="*/ 7 h 122"/>
                <a:gd name="T16" fmla="*/ 36 w 110"/>
                <a:gd name="T17" fmla="*/ 3 h 122"/>
                <a:gd name="T18" fmla="*/ 45 w 110"/>
                <a:gd name="T19" fmla="*/ 1 h 122"/>
                <a:gd name="T20" fmla="*/ 56 w 110"/>
                <a:gd name="T21" fmla="*/ 0 h 122"/>
                <a:gd name="T22" fmla="*/ 67 w 110"/>
                <a:gd name="T23" fmla="*/ 1 h 122"/>
                <a:gd name="T24" fmla="*/ 78 w 110"/>
                <a:gd name="T25" fmla="*/ 4 h 122"/>
                <a:gd name="T26" fmla="*/ 87 w 110"/>
                <a:gd name="T27" fmla="*/ 8 h 122"/>
                <a:gd name="T28" fmla="*/ 95 w 110"/>
                <a:gd name="T29" fmla="*/ 16 h 122"/>
                <a:gd name="T30" fmla="*/ 102 w 110"/>
                <a:gd name="T31" fmla="*/ 24 h 122"/>
                <a:gd name="T32" fmla="*/ 106 w 110"/>
                <a:gd name="T33" fmla="*/ 35 h 122"/>
                <a:gd name="T34" fmla="*/ 109 w 110"/>
                <a:gd name="T35" fmla="*/ 46 h 122"/>
                <a:gd name="T36" fmla="*/ 110 w 110"/>
                <a:gd name="T37" fmla="*/ 60 h 122"/>
                <a:gd name="T38" fmla="*/ 110 w 110"/>
                <a:gd name="T39" fmla="*/ 71 h 122"/>
                <a:gd name="T40" fmla="*/ 109 w 110"/>
                <a:gd name="T41" fmla="*/ 80 h 122"/>
                <a:gd name="T42" fmla="*/ 106 w 110"/>
                <a:gd name="T43" fmla="*/ 88 h 122"/>
                <a:gd name="T44" fmla="*/ 104 w 110"/>
                <a:gd name="T45" fmla="*/ 95 h 122"/>
                <a:gd name="T46" fmla="*/ 100 w 110"/>
                <a:gd name="T47" fmla="*/ 102 h 122"/>
                <a:gd name="T48" fmla="*/ 95 w 110"/>
                <a:gd name="T49" fmla="*/ 107 h 122"/>
                <a:gd name="T50" fmla="*/ 90 w 110"/>
                <a:gd name="T51" fmla="*/ 111 h 122"/>
                <a:gd name="T52" fmla="*/ 85 w 110"/>
                <a:gd name="T53" fmla="*/ 116 h 122"/>
                <a:gd name="T54" fmla="*/ 78 w 110"/>
                <a:gd name="T55" fmla="*/ 118 h 122"/>
                <a:gd name="T56" fmla="*/ 71 w 110"/>
                <a:gd name="T57" fmla="*/ 121 h 122"/>
                <a:gd name="T58" fmla="*/ 63 w 110"/>
                <a:gd name="T59" fmla="*/ 122 h 122"/>
                <a:gd name="T60" fmla="*/ 56 w 110"/>
                <a:gd name="T61" fmla="*/ 122 h 122"/>
                <a:gd name="T62" fmla="*/ 44 w 110"/>
                <a:gd name="T63" fmla="*/ 122 h 122"/>
                <a:gd name="T64" fmla="*/ 33 w 110"/>
                <a:gd name="T65" fmla="*/ 118 h 122"/>
                <a:gd name="T66" fmla="*/ 23 w 110"/>
                <a:gd name="T67" fmla="*/ 114 h 122"/>
                <a:gd name="T68" fmla="*/ 15 w 110"/>
                <a:gd name="T69" fmla="*/ 107 h 122"/>
                <a:gd name="T70" fmla="*/ 8 w 110"/>
                <a:gd name="T71" fmla="*/ 98 h 122"/>
                <a:gd name="T72" fmla="*/ 4 w 110"/>
                <a:gd name="T73" fmla="*/ 87 h 122"/>
                <a:gd name="T74" fmla="*/ 2 w 110"/>
                <a:gd name="T75" fmla="*/ 75 h 122"/>
                <a:gd name="T76" fmla="*/ 0 w 110"/>
                <a:gd name="T77" fmla="*/ 61 h 12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"/>
                <a:gd name="T118" fmla="*/ 0 h 122"/>
                <a:gd name="T119" fmla="*/ 110 w 110"/>
                <a:gd name="T120" fmla="*/ 122 h 12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" h="122">
                  <a:moveTo>
                    <a:pt x="0" y="61"/>
                  </a:moveTo>
                  <a:lnTo>
                    <a:pt x="2" y="46"/>
                  </a:lnTo>
                  <a:lnTo>
                    <a:pt x="4" y="33"/>
                  </a:lnTo>
                  <a:lnTo>
                    <a:pt x="7" y="27"/>
                  </a:lnTo>
                  <a:lnTo>
                    <a:pt x="11" y="22"/>
                  </a:lnTo>
                  <a:lnTo>
                    <a:pt x="14" y="18"/>
                  </a:lnTo>
                  <a:lnTo>
                    <a:pt x="19" y="14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8" y="4"/>
                  </a:lnTo>
                  <a:lnTo>
                    <a:pt x="87" y="8"/>
                  </a:lnTo>
                  <a:lnTo>
                    <a:pt x="95" y="16"/>
                  </a:lnTo>
                  <a:lnTo>
                    <a:pt x="102" y="24"/>
                  </a:lnTo>
                  <a:lnTo>
                    <a:pt x="106" y="35"/>
                  </a:lnTo>
                  <a:lnTo>
                    <a:pt x="109" y="46"/>
                  </a:lnTo>
                  <a:lnTo>
                    <a:pt x="110" y="60"/>
                  </a:lnTo>
                  <a:lnTo>
                    <a:pt x="110" y="71"/>
                  </a:lnTo>
                  <a:lnTo>
                    <a:pt x="109" y="80"/>
                  </a:lnTo>
                  <a:lnTo>
                    <a:pt x="106" y="88"/>
                  </a:lnTo>
                  <a:lnTo>
                    <a:pt x="104" y="95"/>
                  </a:lnTo>
                  <a:lnTo>
                    <a:pt x="100" y="102"/>
                  </a:lnTo>
                  <a:lnTo>
                    <a:pt x="95" y="107"/>
                  </a:lnTo>
                  <a:lnTo>
                    <a:pt x="90" y="111"/>
                  </a:lnTo>
                  <a:lnTo>
                    <a:pt x="85" y="116"/>
                  </a:lnTo>
                  <a:lnTo>
                    <a:pt x="78" y="118"/>
                  </a:lnTo>
                  <a:lnTo>
                    <a:pt x="71" y="121"/>
                  </a:lnTo>
                  <a:lnTo>
                    <a:pt x="63" y="122"/>
                  </a:lnTo>
                  <a:lnTo>
                    <a:pt x="56" y="122"/>
                  </a:lnTo>
                  <a:lnTo>
                    <a:pt x="44" y="122"/>
                  </a:lnTo>
                  <a:lnTo>
                    <a:pt x="33" y="118"/>
                  </a:lnTo>
                  <a:lnTo>
                    <a:pt x="23" y="114"/>
                  </a:lnTo>
                  <a:lnTo>
                    <a:pt x="15" y="107"/>
                  </a:lnTo>
                  <a:lnTo>
                    <a:pt x="8" y="98"/>
                  </a:lnTo>
                  <a:lnTo>
                    <a:pt x="4" y="87"/>
                  </a:lnTo>
                  <a:lnTo>
                    <a:pt x="2" y="75"/>
                  </a:lnTo>
                  <a:lnTo>
                    <a:pt x="0" y="61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7" name="Freeform 137">
              <a:extLst>
                <a:ext uri="{FF2B5EF4-FFF2-40B4-BE49-F238E27FC236}">
                  <a16:creationId xmlns="" xmlns:a16="http://schemas.microsoft.com/office/drawing/2014/main" id="{BE558769-FF3D-4164-A197-78AE94458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4" y="12990"/>
              <a:ext cx="69" cy="90"/>
            </a:xfrm>
            <a:custGeom>
              <a:avLst/>
              <a:gdLst>
                <a:gd name="T0" fmla="*/ 0 w 69"/>
                <a:gd name="T1" fmla="*/ 45 h 90"/>
                <a:gd name="T2" fmla="*/ 1 w 69"/>
                <a:gd name="T3" fmla="*/ 56 h 90"/>
                <a:gd name="T4" fmla="*/ 2 w 69"/>
                <a:gd name="T5" fmla="*/ 66 h 90"/>
                <a:gd name="T6" fmla="*/ 5 w 69"/>
                <a:gd name="T7" fmla="*/ 72 h 90"/>
                <a:gd name="T8" fmla="*/ 9 w 69"/>
                <a:gd name="T9" fmla="*/ 79 h 90"/>
                <a:gd name="T10" fmla="*/ 15 w 69"/>
                <a:gd name="T11" fmla="*/ 85 h 90"/>
                <a:gd name="T12" fmla="*/ 21 w 69"/>
                <a:gd name="T13" fmla="*/ 87 h 90"/>
                <a:gd name="T14" fmla="*/ 27 w 69"/>
                <a:gd name="T15" fmla="*/ 90 h 90"/>
                <a:gd name="T16" fmla="*/ 35 w 69"/>
                <a:gd name="T17" fmla="*/ 90 h 90"/>
                <a:gd name="T18" fmla="*/ 42 w 69"/>
                <a:gd name="T19" fmla="*/ 90 h 90"/>
                <a:gd name="T20" fmla="*/ 49 w 69"/>
                <a:gd name="T21" fmla="*/ 87 h 90"/>
                <a:gd name="T22" fmla="*/ 54 w 69"/>
                <a:gd name="T23" fmla="*/ 85 h 90"/>
                <a:gd name="T24" fmla="*/ 60 w 69"/>
                <a:gd name="T25" fmla="*/ 79 h 90"/>
                <a:gd name="T26" fmla="*/ 64 w 69"/>
                <a:gd name="T27" fmla="*/ 72 h 90"/>
                <a:gd name="T28" fmla="*/ 66 w 69"/>
                <a:gd name="T29" fmla="*/ 64 h 90"/>
                <a:gd name="T30" fmla="*/ 69 w 69"/>
                <a:gd name="T31" fmla="*/ 56 h 90"/>
                <a:gd name="T32" fmla="*/ 69 w 69"/>
                <a:gd name="T33" fmla="*/ 45 h 90"/>
                <a:gd name="T34" fmla="*/ 69 w 69"/>
                <a:gd name="T35" fmla="*/ 34 h 90"/>
                <a:gd name="T36" fmla="*/ 66 w 69"/>
                <a:gd name="T37" fmla="*/ 26 h 90"/>
                <a:gd name="T38" fmla="*/ 64 w 69"/>
                <a:gd name="T39" fmla="*/ 18 h 90"/>
                <a:gd name="T40" fmla="*/ 60 w 69"/>
                <a:gd name="T41" fmla="*/ 11 h 90"/>
                <a:gd name="T42" fmla="*/ 54 w 69"/>
                <a:gd name="T43" fmla="*/ 7 h 90"/>
                <a:gd name="T44" fmla="*/ 49 w 69"/>
                <a:gd name="T45" fmla="*/ 3 h 90"/>
                <a:gd name="T46" fmla="*/ 42 w 69"/>
                <a:gd name="T47" fmla="*/ 2 h 90"/>
                <a:gd name="T48" fmla="*/ 35 w 69"/>
                <a:gd name="T49" fmla="*/ 0 h 90"/>
                <a:gd name="T50" fmla="*/ 27 w 69"/>
                <a:gd name="T51" fmla="*/ 2 h 90"/>
                <a:gd name="T52" fmla="*/ 21 w 69"/>
                <a:gd name="T53" fmla="*/ 3 h 90"/>
                <a:gd name="T54" fmla="*/ 15 w 69"/>
                <a:gd name="T55" fmla="*/ 7 h 90"/>
                <a:gd name="T56" fmla="*/ 9 w 69"/>
                <a:gd name="T57" fmla="*/ 11 h 90"/>
                <a:gd name="T58" fmla="*/ 5 w 69"/>
                <a:gd name="T59" fmla="*/ 18 h 90"/>
                <a:gd name="T60" fmla="*/ 2 w 69"/>
                <a:gd name="T61" fmla="*/ 26 h 90"/>
                <a:gd name="T62" fmla="*/ 1 w 69"/>
                <a:gd name="T63" fmla="*/ 34 h 90"/>
                <a:gd name="T64" fmla="*/ 0 w 69"/>
                <a:gd name="T65" fmla="*/ 45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"/>
                <a:gd name="T100" fmla="*/ 0 h 90"/>
                <a:gd name="T101" fmla="*/ 69 w 69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" h="90">
                  <a:moveTo>
                    <a:pt x="0" y="45"/>
                  </a:moveTo>
                  <a:lnTo>
                    <a:pt x="1" y="56"/>
                  </a:lnTo>
                  <a:lnTo>
                    <a:pt x="2" y="66"/>
                  </a:lnTo>
                  <a:lnTo>
                    <a:pt x="5" y="72"/>
                  </a:lnTo>
                  <a:lnTo>
                    <a:pt x="9" y="79"/>
                  </a:lnTo>
                  <a:lnTo>
                    <a:pt x="15" y="85"/>
                  </a:lnTo>
                  <a:lnTo>
                    <a:pt x="21" y="87"/>
                  </a:lnTo>
                  <a:lnTo>
                    <a:pt x="27" y="90"/>
                  </a:lnTo>
                  <a:lnTo>
                    <a:pt x="35" y="90"/>
                  </a:lnTo>
                  <a:lnTo>
                    <a:pt x="42" y="90"/>
                  </a:lnTo>
                  <a:lnTo>
                    <a:pt x="49" y="87"/>
                  </a:lnTo>
                  <a:lnTo>
                    <a:pt x="54" y="85"/>
                  </a:lnTo>
                  <a:lnTo>
                    <a:pt x="60" y="79"/>
                  </a:lnTo>
                  <a:lnTo>
                    <a:pt x="64" y="72"/>
                  </a:lnTo>
                  <a:lnTo>
                    <a:pt x="66" y="64"/>
                  </a:lnTo>
                  <a:lnTo>
                    <a:pt x="69" y="56"/>
                  </a:lnTo>
                  <a:lnTo>
                    <a:pt x="69" y="45"/>
                  </a:lnTo>
                  <a:lnTo>
                    <a:pt x="69" y="34"/>
                  </a:lnTo>
                  <a:lnTo>
                    <a:pt x="66" y="26"/>
                  </a:lnTo>
                  <a:lnTo>
                    <a:pt x="64" y="18"/>
                  </a:lnTo>
                  <a:lnTo>
                    <a:pt x="60" y="11"/>
                  </a:lnTo>
                  <a:lnTo>
                    <a:pt x="54" y="7"/>
                  </a:lnTo>
                  <a:lnTo>
                    <a:pt x="49" y="3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27" y="2"/>
                  </a:lnTo>
                  <a:lnTo>
                    <a:pt x="21" y="3"/>
                  </a:lnTo>
                  <a:lnTo>
                    <a:pt x="15" y="7"/>
                  </a:lnTo>
                  <a:lnTo>
                    <a:pt x="9" y="11"/>
                  </a:lnTo>
                  <a:lnTo>
                    <a:pt x="5" y="18"/>
                  </a:lnTo>
                  <a:lnTo>
                    <a:pt x="2" y="26"/>
                  </a:lnTo>
                  <a:lnTo>
                    <a:pt x="1" y="34"/>
                  </a:lnTo>
                  <a:lnTo>
                    <a:pt x="0" y="45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8" name="Freeform 138">
              <a:extLst>
                <a:ext uri="{FF2B5EF4-FFF2-40B4-BE49-F238E27FC236}">
                  <a16:creationId xmlns="" xmlns:a16="http://schemas.microsoft.com/office/drawing/2014/main" id="{FE0A7FD0-3A52-4526-A829-4C0BB741E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9" y="12930"/>
              <a:ext cx="23" cy="53"/>
            </a:xfrm>
            <a:custGeom>
              <a:avLst/>
              <a:gdLst>
                <a:gd name="T0" fmla="*/ 1 w 23"/>
                <a:gd name="T1" fmla="*/ 24 h 53"/>
                <a:gd name="T2" fmla="*/ 1 w 23"/>
                <a:gd name="T3" fmla="*/ 0 h 53"/>
                <a:gd name="T4" fmla="*/ 23 w 23"/>
                <a:gd name="T5" fmla="*/ 0 h 53"/>
                <a:gd name="T6" fmla="*/ 23 w 23"/>
                <a:gd name="T7" fmla="*/ 18 h 53"/>
                <a:gd name="T8" fmla="*/ 23 w 23"/>
                <a:gd name="T9" fmla="*/ 32 h 53"/>
                <a:gd name="T10" fmla="*/ 20 w 23"/>
                <a:gd name="T11" fmla="*/ 40 h 53"/>
                <a:gd name="T12" fmla="*/ 17 w 23"/>
                <a:gd name="T13" fmla="*/ 44 h 53"/>
                <a:gd name="T14" fmla="*/ 13 w 23"/>
                <a:gd name="T15" fmla="*/ 48 h 53"/>
                <a:gd name="T16" fmla="*/ 9 w 23"/>
                <a:gd name="T17" fmla="*/ 51 h 53"/>
                <a:gd name="T18" fmla="*/ 5 w 23"/>
                <a:gd name="T19" fmla="*/ 53 h 53"/>
                <a:gd name="T20" fmla="*/ 0 w 23"/>
                <a:gd name="T21" fmla="*/ 45 h 53"/>
                <a:gd name="T22" fmla="*/ 5 w 23"/>
                <a:gd name="T23" fmla="*/ 43 h 53"/>
                <a:gd name="T24" fmla="*/ 9 w 23"/>
                <a:gd name="T25" fmla="*/ 37 h 53"/>
                <a:gd name="T26" fmla="*/ 11 w 23"/>
                <a:gd name="T27" fmla="*/ 32 h 53"/>
                <a:gd name="T28" fmla="*/ 12 w 23"/>
                <a:gd name="T29" fmla="*/ 24 h 53"/>
                <a:gd name="T30" fmla="*/ 1 w 23"/>
                <a:gd name="T31" fmla="*/ 24 h 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53"/>
                <a:gd name="T50" fmla="*/ 23 w 23"/>
                <a:gd name="T51" fmla="*/ 53 h 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53">
                  <a:moveTo>
                    <a:pt x="1" y="24"/>
                  </a:moveTo>
                  <a:lnTo>
                    <a:pt x="1" y="0"/>
                  </a:lnTo>
                  <a:lnTo>
                    <a:pt x="23" y="0"/>
                  </a:lnTo>
                  <a:lnTo>
                    <a:pt x="23" y="18"/>
                  </a:lnTo>
                  <a:lnTo>
                    <a:pt x="23" y="32"/>
                  </a:lnTo>
                  <a:lnTo>
                    <a:pt x="20" y="40"/>
                  </a:lnTo>
                  <a:lnTo>
                    <a:pt x="17" y="44"/>
                  </a:lnTo>
                  <a:lnTo>
                    <a:pt x="13" y="48"/>
                  </a:lnTo>
                  <a:lnTo>
                    <a:pt x="9" y="51"/>
                  </a:lnTo>
                  <a:lnTo>
                    <a:pt x="5" y="53"/>
                  </a:lnTo>
                  <a:lnTo>
                    <a:pt x="0" y="45"/>
                  </a:lnTo>
                  <a:lnTo>
                    <a:pt x="5" y="43"/>
                  </a:lnTo>
                  <a:lnTo>
                    <a:pt x="9" y="37"/>
                  </a:lnTo>
                  <a:lnTo>
                    <a:pt x="11" y="32"/>
                  </a:lnTo>
                  <a:lnTo>
                    <a:pt x="12" y="24"/>
                  </a:lnTo>
                  <a:lnTo>
                    <a:pt x="1" y="24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  <p:sp>
          <p:nvSpPr>
            <p:cNvPr id="299" name="Freeform 139">
              <a:extLst>
                <a:ext uri="{FF2B5EF4-FFF2-40B4-BE49-F238E27FC236}">
                  <a16:creationId xmlns="" xmlns:a16="http://schemas.microsoft.com/office/drawing/2014/main" id="{899E69E7-6BC1-4C6D-893F-E3A235549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3" y="12930"/>
              <a:ext cx="23" cy="53"/>
            </a:xfrm>
            <a:custGeom>
              <a:avLst/>
              <a:gdLst>
                <a:gd name="T0" fmla="*/ 2 w 23"/>
                <a:gd name="T1" fmla="*/ 24 h 53"/>
                <a:gd name="T2" fmla="*/ 2 w 23"/>
                <a:gd name="T3" fmla="*/ 0 h 53"/>
                <a:gd name="T4" fmla="*/ 23 w 23"/>
                <a:gd name="T5" fmla="*/ 0 h 53"/>
                <a:gd name="T6" fmla="*/ 23 w 23"/>
                <a:gd name="T7" fmla="*/ 18 h 53"/>
                <a:gd name="T8" fmla="*/ 23 w 23"/>
                <a:gd name="T9" fmla="*/ 32 h 53"/>
                <a:gd name="T10" fmla="*/ 20 w 23"/>
                <a:gd name="T11" fmla="*/ 40 h 53"/>
                <a:gd name="T12" fmla="*/ 17 w 23"/>
                <a:gd name="T13" fmla="*/ 44 h 53"/>
                <a:gd name="T14" fmla="*/ 13 w 23"/>
                <a:gd name="T15" fmla="*/ 48 h 53"/>
                <a:gd name="T16" fmla="*/ 9 w 23"/>
                <a:gd name="T17" fmla="*/ 51 h 53"/>
                <a:gd name="T18" fmla="*/ 5 w 23"/>
                <a:gd name="T19" fmla="*/ 53 h 53"/>
                <a:gd name="T20" fmla="*/ 0 w 23"/>
                <a:gd name="T21" fmla="*/ 45 h 53"/>
                <a:gd name="T22" fmla="*/ 5 w 23"/>
                <a:gd name="T23" fmla="*/ 43 h 53"/>
                <a:gd name="T24" fmla="*/ 9 w 23"/>
                <a:gd name="T25" fmla="*/ 37 h 53"/>
                <a:gd name="T26" fmla="*/ 12 w 23"/>
                <a:gd name="T27" fmla="*/ 32 h 53"/>
                <a:gd name="T28" fmla="*/ 12 w 23"/>
                <a:gd name="T29" fmla="*/ 24 h 53"/>
                <a:gd name="T30" fmla="*/ 2 w 23"/>
                <a:gd name="T31" fmla="*/ 24 h 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53"/>
                <a:gd name="T50" fmla="*/ 23 w 23"/>
                <a:gd name="T51" fmla="*/ 53 h 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53">
                  <a:moveTo>
                    <a:pt x="2" y="24"/>
                  </a:moveTo>
                  <a:lnTo>
                    <a:pt x="2" y="0"/>
                  </a:lnTo>
                  <a:lnTo>
                    <a:pt x="23" y="0"/>
                  </a:lnTo>
                  <a:lnTo>
                    <a:pt x="23" y="18"/>
                  </a:lnTo>
                  <a:lnTo>
                    <a:pt x="23" y="32"/>
                  </a:lnTo>
                  <a:lnTo>
                    <a:pt x="20" y="40"/>
                  </a:lnTo>
                  <a:lnTo>
                    <a:pt x="17" y="44"/>
                  </a:lnTo>
                  <a:lnTo>
                    <a:pt x="13" y="48"/>
                  </a:lnTo>
                  <a:lnTo>
                    <a:pt x="9" y="51"/>
                  </a:lnTo>
                  <a:lnTo>
                    <a:pt x="5" y="53"/>
                  </a:lnTo>
                  <a:lnTo>
                    <a:pt x="0" y="45"/>
                  </a:lnTo>
                  <a:lnTo>
                    <a:pt x="5" y="43"/>
                  </a:lnTo>
                  <a:lnTo>
                    <a:pt x="9" y="37"/>
                  </a:lnTo>
                  <a:lnTo>
                    <a:pt x="12" y="32"/>
                  </a:lnTo>
                  <a:lnTo>
                    <a:pt x="12" y="24"/>
                  </a:lnTo>
                  <a:lnTo>
                    <a:pt x="2" y="24"/>
                  </a:lnTo>
                </a:path>
              </a:pathLst>
            </a:custGeom>
            <a:noFill/>
            <a:ln w="1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 dirty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8" y="648271"/>
            <a:ext cx="9108001" cy="511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359484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00068</Template>
  <TotalTime>0</TotalTime>
  <Words>8</Words>
  <Application>Microsoft Office PowerPoint</Application>
  <PresentationFormat>Personalizado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2012-06-23T14:56:30Z</dcterms:created>
  <dcterms:modified xsi:type="dcterms:W3CDTF">2020-08-12T19:00:49Z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