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handoutMasterIdLst>
    <p:handoutMasterId r:id="rId33"/>
  </p:handoutMasterIdLst>
  <p:sldIdLst>
    <p:sldId id="256" r:id="rId2"/>
    <p:sldId id="290" r:id="rId3"/>
    <p:sldId id="281" r:id="rId4"/>
    <p:sldId id="269" r:id="rId5"/>
    <p:sldId id="274" r:id="rId6"/>
    <p:sldId id="275" r:id="rId7"/>
    <p:sldId id="279" r:id="rId8"/>
    <p:sldId id="282" r:id="rId9"/>
    <p:sldId id="280" r:id="rId10"/>
    <p:sldId id="271" r:id="rId11"/>
    <p:sldId id="273" r:id="rId12"/>
    <p:sldId id="270" r:id="rId13"/>
    <p:sldId id="283" r:id="rId14"/>
    <p:sldId id="276" r:id="rId15"/>
    <p:sldId id="297" r:id="rId16"/>
    <p:sldId id="278" r:id="rId17"/>
    <p:sldId id="284" r:id="rId18"/>
    <p:sldId id="298" r:id="rId19"/>
    <p:sldId id="257" r:id="rId20"/>
    <p:sldId id="258" r:id="rId21"/>
    <p:sldId id="285" r:id="rId22"/>
    <p:sldId id="259" r:id="rId23"/>
    <p:sldId id="291" r:id="rId24"/>
    <p:sldId id="260" r:id="rId25"/>
    <p:sldId id="261" r:id="rId26"/>
    <p:sldId id="286" r:id="rId27"/>
    <p:sldId id="289" r:id="rId28"/>
    <p:sldId id="295" r:id="rId29"/>
    <p:sldId id="296" r:id="rId30"/>
    <p:sldId id="294" r:id="rId31"/>
  </p:sldIdLst>
  <p:sldSz cx="9144000" cy="6858000" type="screen4x3"/>
  <p:notesSz cx="7010400" cy="92964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ata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jpeg"/></Relationships>
</file>

<file path=ppt/diagrams/_rels/data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ata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ata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ata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image" Target="../media/image28.png"/><Relationship Id="rId4" Type="http://schemas.openxmlformats.org/officeDocument/2006/relationships/image" Target="../media/image25.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rawing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575330-ED3B-455A-81D5-0B41791037ED}" type="doc">
      <dgm:prSet loTypeId="urn:microsoft.com/office/officeart/2009/layout/CircleArrowProcess" loCatId="process" qsTypeId="urn:microsoft.com/office/officeart/2005/8/quickstyle/simple2" qsCatId="simple" csTypeId="urn:microsoft.com/office/officeart/2005/8/colors/colorful5" csCatId="colorful" phldr="1"/>
      <dgm:spPr/>
      <dgm:t>
        <a:bodyPr/>
        <a:lstStyle/>
        <a:p>
          <a:endParaRPr lang="es-SV"/>
        </a:p>
      </dgm:t>
    </dgm:pt>
    <dgm:pt modelId="{32A6D2BF-CCC3-46D9-8305-4BEBEE717933}">
      <dgm:prSet phldrT="[Texto]" custT="1"/>
      <dgm:spPr/>
      <dgm:t>
        <a:bodyPr/>
        <a:lstStyle/>
        <a:p>
          <a:r>
            <a:rPr lang="es-SV" sz="1800" b="1" dirty="0" smtClean="0">
              <a:solidFill>
                <a:schemeClr val="accent1">
                  <a:lumMod val="75000"/>
                </a:schemeClr>
              </a:solidFill>
            </a:rPr>
            <a:t>Elaboración de PEI</a:t>
          </a:r>
          <a:endParaRPr lang="es-SV" sz="1800" b="1" dirty="0">
            <a:solidFill>
              <a:schemeClr val="accent1">
                <a:lumMod val="75000"/>
              </a:schemeClr>
            </a:solidFill>
          </a:endParaRPr>
        </a:p>
      </dgm:t>
    </dgm:pt>
    <dgm:pt modelId="{75AA0CA1-010C-457B-BD0F-56A8D8280B94}" type="parTrans" cxnId="{7FC90587-9E1C-4F4E-A190-543410D2A7E6}">
      <dgm:prSet/>
      <dgm:spPr/>
      <dgm:t>
        <a:bodyPr/>
        <a:lstStyle/>
        <a:p>
          <a:endParaRPr lang="es-SV"/>
        </a:p>
      </dgm:t>
    </dgm:pt>
    <dgm:pt modelId="{AC65FA6B-6675-4756-89BE-4931E46256E0}" type="sibTrans" cxnId="{7FC90587-9E1C-4F4E-A190-543410D2A7E6}">
      <dgm:prSet/>
      <dgm:spPr/>
      <dgm:t>
        <a:bodyPr/>
        <a:lstStyle/>
        <a:p>
          <a:endParaRPr lang="es-SV"/>
        </a:p>
      </dgm:t>
    </dgm:pt>
    <dgm:pt modelId="{18219BC6-ADD2-4804-B2DC-1E235E092F39}">
      <dgm:prSet phldrT="[Texto]" custT="1"/>
      <dgm:spPr/>
      <dgm:t>
        <a:bodyPr/>
        <a:lstStyle/>
        <a:p>
          <a:r>
            <a:rPr lang="es-SV" sz="1800" b="1" dirty="0" smtClean="0">
              <a:solidFill>
                <a:schemeClr val="accent1">
                  <a:lumMod val="75000"/>
                </a:schemeClr>
              </a:solidFill>
            </a:rPr>
            <a:t>Instrumentos Legales Internos </a:t>
          </a:r>
          <a:endParaRPr lang="es-SV" sz="1800" b="1" dirty="0">
            <a:solidFill>
              <a:schemeClr val="accent1">
                <a:lumMod val="75000"/>
              </a:schemeClr>
            </a:solidFill>
          </a:endParaRPr>
        </a:p>
      </dgm:t>
    </dgm:pt>
    <dgm:pt modelId="{456828E6-9A94-43B9-B130-9B181088A2B3}" type="parTrans" cxnId="{7AEADCA0-A155-49B9-B684-CC55CF3A8181}">
      <dgm:prSet/>
      <dgm:spPr/>
      <dgm:t>
        <a:bodyPr/>
        <a:lstStyle/>
        <a:p>
          <a:endParaRPr lang="es-SV"/>
        </a:p>
      </dgm:t>
    </dgm:pt>
    <dgm:pt modelId="{0435DDFC-DD21-4E49-B8D2-290EB64284B3}" type="sibTrans" cxnId="{7AEADCA0-A155-49B9-B684-CC55CF3A8181}">
      <dgm:prSet/>
      <dgm:spPr/>
      <dgm:t>
        <a:bodyPr/>
        <a:lstStyle/>
        <a:p>
          <a:endParaRPr lang="es-SV"/>
        </a:p>
      </dgm:t>
    </dgm:pt>
    <dgm:pt modelId="{D865D105-0DED-4F2C-93DB-EC34FB68E285}">
      <dgm:prSet phldrT="[Texto]" custT="1"/>
      <dgm:spPr/>
      <dgm:t>
        <a:bodyPr/>
        <a:lstStyle/>
        <a:p>
          <a:r>
            <a:rPr lang="es-SV" sz="1600" b="1" dirty="0" smtClean="0">
              <a:solidFill>
                <a:schemeClr val="accent1">
                  <a:lumMod val="75000"/>
                </a:schemeClr>
              </a:solidFill>
            </a:rPr>
            <a:t>Fortalecimiento</a:t>
          </a:r>
          <a:r>
            <a:rPr lang="es-SV" sz="1700" b="1" dirty="0" smtClean="0">
              <a:solidFill>
                <a:schemeClr val="accent1">
                  <a:lumMod val="75000"/>
                </a:schemeClr>
              </a:solidFill>
            </a:rPr>
            <a:t> de capacidades del personal</a:t>
          </a:r>
          <a:endParaRPr lang="es-SV" sz="1700" b="1" dirty="0">
            <a:solidFill>
              <a:schemeClr val="accent1">
                <a:lumMod val="75000"/>
              </a:schemeClr>
            </a:solidFill>
          </a:endParaRPr>
        </a:p>
      </dgm:t>
    </dgm:pt>
    <dgm:pt modelId="{07BA777B-D9C2-4F05-ADB5-D5AE8589C499}" type="parTrans" cxnId="{7D03A66B-E257-4EC3-9B6A-2911B8F90733}">
      <dgm:prSet/>
      <dgm:spPr/>
      <dgm:t>
        <a:bodyPr/>
        <a:lstStyle/>
        <a:p>
          <a:endParaRPr lang="es-SV"/>
        </a:p>
      </dgm:t>
    </dgm:pt>
    <dgm:pt modelId="{10869A87-2862-44F7-90E3-377FCC094B51}" type="sibTrans" cxnId="{7D03A66B-E257-4EC3-9B6A-2911B8F90733}">
      <dgm:prSet/>
      <dgm:spPr/>
      <dgm:t>
        <a:bodyPr/>
        <a:lstStyle/>
        <a:p>
          <a:endParaRPr lang="es-SV"/>
        </a:p>
      </dgm:t>
    </dgm:pt>
    <dgm:pt modelId="{B9738E31-54BA-4DD5-A24D-7F883301B49B}" type="pres">
      <dgm:prSet presAssocID="{34575330-ED3B-455A-81D5-0B41791037ED}" presName="Name0" presStyleCnt="0">
        <dgm:presLayoutVars>
          <dgm:chMax val="7"/>
          <dgm:chPref val="7"/>
          <dgm:dir/>
          <dgm:animLvl val="lvl"/>
        </dgm:presLayoutVars>
      </dgm:prSet>
      <dgm:spPr/>
      <dgm:t>
        <a:bodyPr/>
        <a:lstStyle/>
        <a:p>
          <a:endParaRPr lang="es-SV"/>
        </a:p>
      </dgm:t>
    </dgm:pt>
    <dgm:pt modelId="{BBDADA07-E0A4-457A-9160-4F85A1875C86}" type="pres">
      <dgm:prSet presAssocID="{32A6D2BF-CCC3-46D9-8305-4BEBEE717933}" presName="Accent1" presStyleCnt="0"/>
      <dgm:spPr/>
    </dgm:pt>
    <dgm:pt modelId="{093AB17E-214B-402C-BB64-397B765CB8BF}" type="pres">
      <dgm:prSet presAssocID="{32A6D2BF-CCC3-46D9-8305-4BEBEE717933}" presName="Accent" presStyleLbl="node1" presStyleIdx="0" presStyleCnt="3"/>
      <dgm:spPr/>
    </dgm:pt>
    <dgm:pt modelId="{2EB5FF69-B4DD-4825-B6ED-D09A791F7E45}" type="pres">
      <dgm:prSet presAssocID="{32A6D2BF-CCC3-46D9-8305-4BEBEE717933}" presName="Parent1" presStyleLbl="revTx" presStyleIdx="0" presStyleCnt="3">
        <dgm:presLayoutVars>
          <dgm:chMax val="1"/>
          <dgm:chPref val="1"/>
          <dgm:bulletEnabled val="1"/>
        </dgm:presLayoutVars>
      </dgm:prSet>
      <dgm:spPr/>
      <dgm:t>
        <a:bodyPr/>
        <a:lstStyle/>
        <a:p>
          <a:endParaRPr lang="es-SV"/>
        </a:p>
      </dgm:t>
    </dgm:pt>
    <dgm:pt modelId="{1ECC0FD5-A218-4FF1-B899-5ACE39AE0692}" type="pres">
      <dgm:prSet presAssocID="{18219BC6-ADD2-4804-B2DC-1E235E092F39}" presName="Accent2" presStyleCnt="0"/>
      <dgm:spPr/>
    </dgm:pt>
    <dgm:pt modelId="{418A73CC-D448-4B35-BD57-F02F7B5362BD}" type="pres">
      <dgm:prSet presAssocID="{18219BC6-ADD2-4804-B2DC-1E235E092F39}" presName="Accent" presStyleLbl="node1" presStyleIdx="1" presStyleCnt="3"/>
      <dgm:spPr>
        <a:solidFill>
          <a:schemeClr val="tx2">
            <a:lumMod val="60000"/>
            <a:lumOff val="40000"/>
          </a:schemeClr>
        </a:solidFill>
        <a:ln>
          <a:solidFill>
            <a:schemeClr val="bg1"/>
          </a:solidFill>
        </a:ln>
      </dgm:spPr>
      <dgm:t>
        <a:bodyPr/>
        <a:lstStyle/>
        <a:p>
          <a:endParaRPr lang="es-MX"/>
        </a:p>
      </dgm:t>
    </dgm:pt>
    <dgm:pt modelId="{A9FC6B50-B834-41F1-BB67-2D6A90EE30BF}" type="pres">
      <dgm:prSet presAssocID="{18219BC6-ADD2-4804-B2DC-1E235E092F39}" presName="Parent2" presStyleLbl="revTx" presStyleIdx="1" presStyleCnt="3">
        <dgm:presLayoutVars>
          <dgm:chMax val="1"/>
          <dgm:chPref val="1"/>
          <dgm:bulletEnabled val="1"/>
        </dgm:presLayoutVars>
      </dgm:prSet>
      <dgm:spPr/>
      <dgm:t>
        <a:bodyPr/>
        <a:lstStyle/>
        <a:p>
          <a:endParaRPr lang="es-SV"/>
        </a:p>
      </dgm:t>
    </dgm:pt>
    <dgm:pt modelId="{F990289F-645C-463C-8A8B-B49DA68FA28C}" type="pres">
      <dgm:prSet presAssocID="{D865D105-0DED-4F2C-93DB-EC34FB68E285}" presName="Accent3" presStyleCnt="0"/>
      <dgm:spPr/>
    </dgm:pt>
    <dgm:pt modelId="{4A5781DD-B256-4C93-9181-C0A063C95A14}" type="pres">
      <dgm:prSet presAssocID="{D865D105-0DED-4F2C-93DB-EC34FB68E285}" presName="Accent" presStyleLbl="node1" presStyleIdx="2" presStyleCnt="3"/>
      <dgm:spPr/>
    </dgm:pt>
    <dgm:pt modelId="{821FC74C-926E-4348-8742-BF01007A1880}" type="pres">
      <dgm:prSet presAssocID="{D865D105-0DED-4F2C-93DB-EC34FB68E285}" presName="Parent3" presStyleLbl="revTx" presStyleIdx="2" presStyleCnt="3" custScaleY="186056">
        <dgm:presLayoutVars>
          <dgm:chMax val="1"/>
          <dgm:chPref val="1"/>
          <dgm:bulletEnabled val="1"/>
        </dgm:presLayoutVars>
      </dgm:prSet>
      <dgm:spPr/>
      <dgm:t>
        <a:bodyPr/>
        <a:lstStyle/>
        <a:p>
          <a:endParaRPr lang="es-SV"/>
        </a:p>
      </dgm:t>
    </dgm:pt>
  </dgm:ptLst>
  <dgm:cxnLst>
    <dgm:cxn modelId="{06502571-6A0F-42A5-92EF-47B17E9A8287}" type="presOf" srcId="{D865D105-0DED-4F2C-93DB-EC34FB68E285}" destId="{821FC74C-926E-4348-8742-BF01007A1880}" srcOrd="0" destOrd="0" presId="urn:microsoft.com/office/officeart/2009/layout/CircleArrowProcess"/>
    <dgm:cxn modelId="{63FFC2DD-9208-499F-9BA8-63CA4EB5BD23}" type="presOf" srcId="{34575330-ED3B-455A-81D5-0B41791037ED}" destId="{B9738E31-54BA-4DD5-A24D-7F883301B49B}" srcOrd="0" destOrd="0" presId="urn:microsoft.com/office/officeart/2009/layout/CircleArrowProcess"/>
    <dgm:cxn modelId="{E149AC42-2837-445B-8571-2778A55A46E8}" type="presOf" srcId="{18219BC6-ADD2-4804-B2DC-1E235E092F39}" destId="{A9FC6B50-B834-41F1-BB67-2D6A90EE30BF}" srcOrd="0" destOrd="0" presId="urn:microsoft.com/office/officeart/2009/layout/CircleArrowProcess"/>
    <dgm:cxn modelId="{7AEADCA0-A155-49B9-B684-CC55CF3A8181}" srcId="{34575330-ED3B-455A-81D5-0B41791037ED}" destId="{18219BC6-ADD2-4804-B2DC-1E235E092F39}" srcOrd="1" destOrd="0" parTransId="{456828E6-9A94-43B9-B130-9B181088A2B3}" sibTransId="{0435DDFC-DD21-4E49-B8D2-290EB64284B3}"/>
    <dgm:cxn modelId="{3E19BFA3-6125-4D66-9D14-1C77CAE339FA}" type="presOf" srcId="{32A6D2BF-CCC3-46D9-8305-4BEBEE717933}" destId="{2EB5FF69-B4DD-4825-B6ED-D09A791F7E45}" srcOrd="0" destOrd="0" presId="urn:microsoft.com/office/officeart/2009/layout/CircleArrowProcess"/>
    <dgm:cxn modelId="{7D03A66B-E257-4EC3-9B6A-2911B8F90733}" srcId="{34575330-ED3B-455A-81D5-0B41791037ED}" destId="{D865D105-0DED-4F2C-93DB-EC34FB68E285}" srcOrd="2" destOrd="0" parTransId="{07BA777B-D9C2-4F05-ADB5-D5AE8589C499}" sibTransId="{10869A87-2862-44F7-90E3-377FCC094B51}"/>
    <dgm:cxn modelId="{7FC90587-9E1C-4F4E-A190-543410D2A7E6}" srcId="{34575330-ED3B-455A-81D5-0B41791037ED}" destId="{32A6D2BF-CCC3-46D9-8305-4BEBEE717933}" srcOrd="0" destOrd="0" parTransId="{75AA0CA1-010C-457B-BD0F-56A8D8280B94}" sibTransId="{AC65FA6B-6675-4756-89BE-4931E46256E0}"/>
    <dgm:cxn modelId="{8FEF3A57-D1A8-4D6C-8981-F66C69E1504E}" type="presParOf" srcId="{B9738E31-54BA-4DD5-A24D-7F883301B49B}" destId="{BBDADA07-E0A4-457A-9160-4F85A1875C86}" srcOrd="0" destOrd="0" presId="urn:microsoft.com/office/officeart/2009/layout/CircleArrowProcess"/>
    <dgm:cxn modelId="{0020B3FF-131C-4707-BF29-1D1684E52E48}" type="presParOf" srcId="{BBDADA07-E0A4-457A-9160-4F85A1875C86}" destId="{093AB17E-214B-402C-BB64-397B765CB8BF}" srcOrd="0" destOrd="0" presId="urn:microsoft.com/office/officeart/2009/layout/CircleArrowProcess"/>
    <dgm:cxn modelId="{B3F4E854-880F-45DB-B187-AB3C0A886C7D}" type="presParOf" srcId="{B9738E31-54BA-4DD5-A24D-7F883301B49B}" destId="{2EB5FF69-B4DD-4825-B6ED-D09A791F7E45}" srcOrd="1" destOrd="0" presId="urn:microsoft.com/office/officeart/2009/layout/CircleArrowProcess"/>
    <dgm:cxn modelId="{FF70F3AD-04CA-44AC-B8A9-7C191A57CDCF}" type="presParOf" srcId="{B9738E31-54BA-4DD5-A24D-7F883301B49B}" destId="{1ECC0FD5-A218-4FF1-B899-5ACE39AE0692}" srcOrd="2" destOrd="0" presId="urn:microsoft.com/office/officeart/2009/layout/CircleArrowProcess"/>
    <dgm:cxn modelId="{3039AF69-F541-4C45-96B1-5827CB6D9EEE}" type="presParOf" srcId="{1ECC0FD5-A218-4FF1-B899-5ACE39AE0692}" destId="{418A73CC-D448-4B35-BD57-F02F7B5362BD}" srcOrd="0" destOrd="0" presId="urn:microsoft.com/office/officeart/2009/layout/CircleArrowProcess"/>
    <dgm:cxn modelId="{3FAE5B1E-9B62-4792-ACEE-1F1CC42EDC61}" type="presParOf" srcId="{B9738E31-54BA-4DD5-A24D-7F883301B49B}" destId="{A9FC6B50-B834-41F1-BB67-2D6A90EE30BF}" srcOrd="3" destOrd="0" presId="urn:microsoft.com/office/officeart/2009/layout/CircleArrowProcess"/>
    <dgm:cxn modelId="{C1FAA19D-B0B8-49CD-A9BE-C1DC6AF1BC97}" type="presParOf" srcId="{B9738E31-54BA-4DD5-A24D-7F883301B49B}" destId="{F990289F-645C-463C-8A8B-B49DA68FA28C}" srcOrd="4" destOrd="0" presId="urn:microsoft.com/office/officeart/2009/layout/CircleArrowProcess"/>
    <dgm:cxn modelId="{6FDFE597-20E5-4557-A4DD-5ED1AA9B5FFE}" type="presParOf" srcId="{F990289F-645C-463C-8A8B-B49DA68FA28C}" destId="{4A5781DD-B256-4C93-9181-C0A063C95A14}" srcOrd="0" destOrd="0" presId="urn:microsoft.com/office/officeart/2009/layout/CircleArrowProcess"/>
    <dgm:cxn modelId="{4FCE0474-0AFE-4B9F-8910-F4E4CA69D21A}" type="presParOf" srcId="{B9738E31-54BA-4DD5-A24D-7F883301B49B}" destId="{821FC74C-926E-4348-8742-BF01007A1880}"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3F1E5F-531B-4BF5-9D8A-1BE60ACF993D}" type="doc">
      <dgm:prSet loTypeId="urn:microsoft.com/office/officeart/2005/8/layout/radial1" loCatId="relationship" qsTypeId="urn:microsoft.com/office/officeart/2005/8/quickstyle/simple4" qsCatId="simple" csTypeId="urn:microsoft.com/office/officeart/2005/8/colors/colorful1" csCatId="colorful" phldr="1"/>
      <dgm:spPr/>
      <dgm:t>
        <a:bodyPr/>
        <a:lstStyle/>
        <a:p>
          <a:endParaRPr lang="es-SV"/>
        </a:p>
      </dgm:t>
    </dgm:pt>
    <dgm:pt modelId="{1ED97C37-6D79-42D6-B882-C1E1F6315CA9}">
      <dgm:prSet phldrT="[Texto]" custT="1"/>
      <dgm:spPr/>
      <dgm:t>
        <a:bodyPr/>
        <a:lstStyle/>
        <a:p>
          <a:r>
            <a:rPr lang="es-SV" sz="2000" dirty="0" smtClean="0"/>
            <a:t>Ejecución total  $1,146,442.55</a:t>
          </a:r>
        </a:p>
        <a:p>
          <a:r>
            <a:rPr lang="es-SV" sz="2000" dirty="0" smtClean="0"/>
            <a:t>84%</a:t>
          </a:r>
        </a:p>
        <a:p>
          <a:r>
            <a:rPr lang="es-SV" sz="1800" dirty="0" smtClean="0"/>
            <a:t>Primer Trimestre</a:t>
          </a:r>
          <a:endParaRPr lang="es-SV" sz="2000" dirty="0"/>
        </a:p>
      </dgm:t>
    </dgm:pt>
    <dgm:pt modelId="{4D1D3DD4-4929-4702-AB8C-D5DB12CB4443}" type="parTrans" cxnId="{F308AB0F-690F-41DA-A308-CC9F2A073520}">
      <dgm:prSet/>
      <dgm:spPr/>
      <dgm:t>
        <a:bodyPr/>
        <a:lstStyle/>
        <a:p>
          <a:endParaRPr lang="es-SV"/>
        </a:p>
      </dgm:t>
    </dgm:pt>
    <dgm:pt modelId="{0BD43112-2B84-4428-98B6-52A3A6CA2E56}" type="sibTrans" cxnId="{F308AB0F-690F-41DA-A308-CC9F2A073520}">
      <dgm:prSet/>
      <dgm:spPr/>
      <dgm:t>
        <a:bodyPr/>
        <a:lstStyle/>
        <a:p>
          <a:endParaRPr lang="es-SV"/>
        </a:p>
      </dgm:t>
    </dgm:pt>
    <dgm:pt modelId="{B03773CE-1ECE-422A-BBF1-F11AFDA3897A}">
      <dgm:prSet phldrT="[Texto]" custT="1"/>
      <dgm:spPr/>
      <dgm:t>
        <a:bodyPr/>
        <a:lstStyle/>
        <a:p>
          <a:r>
            <a:rPr lang="es-SV" sz="1400" dirty="0" smtClean="0"/>
            <a:t>Remuneraciones  $363,094.29</a:t>
          </a:r>
        </a:p>
      </dgm:t>
    </dgm:pt>
    <dgm:pt modelId="{CE2F897A-0BBD-4A9A-B12E-94A377707E24}" type="parTrans" cxnId="{339A0168-5DC5-4479-8680-62BC41B57E2C}">
      <dgm:prSet/>
      <dgm:spPr/>
      <dgm:t>
        <a:bodyPr/>
        <a:lstStyle/>
        <a:p>
          <a:endParaRPr lang="es-SV"/>
        </a:p>
      </dgm:t>
    </dgm:pt>
    <dgm:pt modelId="{7F1A96C8-9520-41BF-9383-9EBD36BA90CF}" type="sibTrans" cxnId="{339A0168-5DC5-4479-8680-62BC41B57E2C}">
      <dgm:prSet/>
      <dgm:spPr/>
      <dgm:t>
        <a:bodyPr/>
        <a:lstStyle/>
        <a:p>
          <a:endParaRPr lang="es-SV"/>
        </a:p>
      </dgm:t>
    </dgm:pt>
    <dgm:pt modelId="{1317BA4A-53D1-4B83-B4F7-AFCACD56BFDB}">
      <dgm:prSet phldrT="[Texto]" custT="1"/>
      <dgm:spPr/>
      <dgm:t>
        <a:bodyPr/>
        <a:lstStyle/>
        <a:p>
          <a:r>
            <a:rPr lang="es-SV" sz="1600" dirty="0" smtClean="0"/>
            <a:t>Activo Fijo $1,953.80</a:t>
          </a:r>
          <a:endParaRPr lang="es-SV" sz="1600" dirty="0"/>
        </a:p>
      </dgm:t>
    </dgm:pt>
    <dgm:pt modelId="{D7E160E1-FEB7-4600-9943-B21D8E826ED9}" type="parTrans" cxnId="{76F75CFD-58FB-4B83-A7BD-2FF420B2D010}">
      <dgm:prSet/>
      <dgm:spPr/>
      <dgm:t>
        <a:bodyPr/>
        <a:lstStyle/>
        <a:p>
          <a:endParaRPr lang="es-SV"/>
        </a:p>
      </dgm:t>
    </dgm:pt>
    <dgm:pt modelId="{DC9F6703-0571-429B-AC55-26EA124A65D2}" type="sibTrans" cxnId="{76F75CFD-58FB-4B83-A7BD-2FF420B2D010}">
      <dgm:prSet/>
      <dgm:spPr/>
      <dgm:t>
        <a:bodyPr/>
        <a:lstStyle/>
        <a:p>
          <a:endParaRPr lang="es-SV"/>
        </a:p>
      </dgm:t>
    </dgm:pt>
    <dgm:pt modelId="{B78DFF82-A4C5-49F5-AB9C-32DB4EAB272F}">
      <dgm:prSet phldrT="[Texto]" custT="1"/>
      <dgm:spPr/>
      <dgm:t>
        <a:bodyPr/>
        <a:lstStyle/>
        <a:p>
          <a:r>
            <a:rPr lang="es-SV" sz="1600" dirty="0" smtClean="0"/>
            <a:t>Gastos Financieros $1,000.04</a:t>
          </a:r>
          <a:endParaRPr lang="es-SV" sz="1600" dirty="0"/>
        </a:p>
      </dgm:t>
    </dgm:pt>
    <dgm:pt modelId="{25BEFA0A-3C92-436E-8DFD-832BEF16087E}" type="parTrans" cxnId="{4437AA51-0FA0-4D36-8DBD-5148CB198F3A}">
      <dgm:prSet/>
      <dgm:spPr/>
      <dgm:t>
        <a:bodyPr/>
        <a:lstStyle/>
        <a:p>
          <a:endParaRPr lang="es-SV"/>
        </a:p>
      </dgm:t>
    </dgm:pt>
    <dgm:pt modelId="{2F862708-583A-4095-BD37-E47BC84FE82C}" type="sibTrans" cxnId="{4437AA51-0FA0-4D36-8DBD-5148CB198F3A}">
      <dgm:prSet/>
      <dgm:spPr/>
      <dgm:t>
        <a:bodyPr/>
        <a:lstStyle/>
        <a:p>
          <a:endParaRPr lang="es-SV"/>
        </a:p>
      </dgm:t>
    </dgm:pt>
    <dgm:pt modelId="{C1777534-1B27-4190-89D6-3499EC4839E6}">
      <dgm:prSet phldrT="[Texto]" custT="1"/>
      <dgm:spPr/>
      <dgm:t>
        <a:bodyPr/>
        <a:lstStyle/>
        <a:p>
          <a:r>
            <a:rPr lang="es-SV" sz="1600" dirty="0" smtClean="0"/>
            <a:t>Transferencias </a:t>
          </a:r>
          <a:r>
            <a:rPr lang="es-SV" sz="1600" dirty="0" err="1" smtClean="0"/>
            <a:t>Ctas</a:t>
          </a:r>
          <a:r>
            <a:rPr lang="es-SV" sz="1600" dirty="0" smtClean="0"/>
            <a:t>. PNC $634,713.53</a:t>
          </a:r>
          <a:endParaRPr lang="es-SV" sz="1600" dirty="0"/>
        </a:p>
      </dgm:t>
    </dgm:pt>
    <dgm:pt modelId="{17EB65BB-89DC-4BDB-B3FD-4D538FAE2930}" type="parTrans" cxnId="{8CA01368-3C9C-4184-93F8-A31DCC376DD5}">
      <dgm:prSet/>
      <dgm:spPr/>
      <dgm:t>
        <a:bodyPr/>
        <a:lstStyle/>
        <a:p>
          <a:endParaRPr lang="es-SV"/>
        </a:p>
      </dgm:t>
    </dgm:pt>
    <dgm:pt modelId="{C682594D-FC16-4C09-AA55-8E17CDF87701}" type="sibTrans" cxnId="{8CA01368-3C9C-4184-93F8-A31DCC376DD5}">
      <dgm:prSet/>
      <dgm:spPr/>
      <dgm:t>
        <a:bodyPr/>
        <a:lstStyle/>
        <a:p>
          <a:endParaRPr lang="es-SV"/>
        </a:p>
      </dgm:t>
    </dgm:pt>
    <dgm:pt modelId="{E4C40F3A-8021-4BF6-8455-10FAF867563B}">
      <dgm:prSet phldrT="[Texto]" custT="1"/>
      <dgm:spPr/>
      <dgm:t>
        <a:bodyPr/>
        <a:lstStyle/>
        <a:p>
          <a:r>
            <a:rPr lang="es-SV" sz="1600" dirty="0" smtClean="0"/>
            <a:t>Bienes y Servicios $145,680.89</a:t>
          </a:r>
          <a:endParaRPr lang="es-SV" sz="1600" dirty="0"/>
        </a:p>
      </dgm:t>
    </dgm:pt>
    <dgm:pt modelId="{FF131994-27AF-440A-AA20-77C7857E3ECD}" type="parTrans" cxnId="{B7CFBF27-3C0C-43E2-85CD-6EB3B298C1BB}">
      <dgm:prSet/>
      <dgm:spPr/>
      <dgm:t>
        <a:bodyPr/>
        <a:lstStyle/>
        <a:p>
          <a:endParaRPr lang="es-SV"/>
        </a:p>
      </dgm:t>
    </dgm:pt>
    <dgm:pt modelId="{3BDB37CD-BCCB-4921-9EEA-DC26E74757D7}" type="sibTrans" cxnId="{B7CFBF27-3C0C-43E2-85CD-6EB3B298C1BB}">
      <dgm:prSet/>
      <dgm:spPr/>
      <dgm:t>
        <a:bodyPr/>
        <a:lstStyle/>
        <a:p>
          <a:endParaRPr lang="es-SV"/>
        </a:p>
      </dgm:t>
    </dgm:pt>
    <dgm:pt modelId="{81EAA346-5C0D-4F85-9133-13C3B8CD9E85}" type="pres">
      <dgm:prSet presAssocID="{7E3F1E5F-531B-4BF5-9D8A-1BE60ACF993D}" presName="cycle" presStyleCnt="0">
        <dgm:presLayoutVars>
          <dgm:chMax val="1"/>
          <dgm:dir/>
          <dgm:animLvl val="ctr"/>
          <dgm:resizeHandles val="exact"/>
        </dgm:presLayoutVars>
      </dgm:prSet>
      <dgm:spPr/>
      <dgm:t>
        <a:bodyPr/>
        <a:lstStyle/>
        <a:p>
          <a:endParaRPr lang="es-SV"/>
        </a:p>
      </dgm:t>
    </dgm:pt>
    <dgm:pt modelId="{C96E4398-8EC6-44DB-A98F-C7E25C2992E9}" type="pres">
      <dgm:prSet presAssocID="{1ED97C37-6D79-42D6-B882-C1E1F6315CA9}" presName="centerShape" presStyleLbl="node0" presStyleIdx="0" presStyleCnt="1" custScaleX="144404" custScaleY="145510" custLinFactNeighborX="-3263" custLinFactNeighborY="32230"/>
      <dgm:spPr/>
      <dgm:t>
        <a:bodyPr/>
        <a:lstStyle/>
        <a:p>
          <a:endParaRPr lang="es-SV"/>
        </a:p>
      </dgm:t>
    </dgm:pt>
    <dgm:pt modelId="{D57D90F8-3028-4EAF-A124-2FCE302DABE7}" type="pres">
      <dgm:prSet presAssocID="{CE2F897A-0BBD-4A9A-B12E-94A377707E24}" presName="Name9" presStyleLbl="parChTrans1D2" presStyleIdx="0" presStyleCnt="5"/>
      <dgm:spPr/>
      <dgm:t>
        <a:bodyPr/>
        <a:lstStyle/>
        <a:p>
          <a:endParaRPr lang="es-SV"/>
        </a:p>
      </dgm:t>
    </dgm:pt>
    <dgm:pt modelId="{2302FF48-110A-4AC7-A5B5-6890D45F416B}" type="pres">
      <dgm:prSet presAssocID="{CE2F897A-0BBD-4A9A-B12E-94A377707E24}" presName="connTx" presStyleLbl="parChTrans1D2" presStyleIdx="0" presStyleCnt="5"/>
      <dgm:spPr/>
      <dgm:t>
        <a:bodyPr/>
        <a:lstStyle/>
        <a:p>
          <a:endParaRPr lang="es-SV"/>
        </a:p>
      </dgm:t>
    </dgm:pt>
    <dgm:pt modelId="{F816D8DC-0DDF-4B3E-BEBC-0AEECC32BD31}" type="pres">
      <dgm:prSet presAssocID="{B03773CE-1ECE-422A-BBF1-F11AFDA3897A}" presName="node" presStyleLbl="node1" presStyleIdx="0" presStyleCnt="5" custScaleX="108134" custRadScaleRad="55831" custRadScaleInc="-20779">
        <dgm:presLayoutVars>
          <dgm:bulletEnabled val="1"/>
        </dgm:presLayoutVars>
      </dgm:prSet>
      <dgm:spPr/>
      <dgm:t>
        <a:bodyPr/>
        <a:lstStyle/>
        <a:p>
          <a:endParaRPr lang="es-SV"/>
        </a:p>
      </dgm:t>
    </dgm:pt>
    <dgm:pt modelId="{C1CB9D2E-A0BF-424C-9480-B99F36163AB4}" type="pres">
      <dgm:prSet presAssocID="{D7E160E1-FEB7-4600-9943-B21D8E826ED9}" presName="Name9" presStyleLbl="parChTrans1D2" presStyleIdx="1" presStyleCnt="5"/>
      <dgm:spPr/>
      <dgm:t>
        <a:bodyPr/>
        <a:lstStyle/>
        <a:p>
          <a:endParaRPr lang="es-SV"/>
        </a:p>
      </dgm:t>
    </dgm:pt>
    <dgm:pt modelId="{87318B4B-C07E-4E0B-B6DC-7E39DC0BA950}" type="pres">
      <dgm:prSet presAssocID="{D7E160E1-FEB7-4600-9943-B21D8E826ED9}" presName="connTx" presStyleLbl="parChTrans1D2" presStyleIdx="1" presStyleCnt="5"/>
      <dgm:spPr/>
      <dgm:t>
        <a:bodyPr/>
        <a:lstStyle/>
        <a:p>
          <a:endParaRPr lang="es-SV"/>
        </a:p>
      </dgm:t>
    </dgm:pt>
    <dgm:pt modelId="{07B9AE13-8103-43B4-9EE1-E19CF8E94731}" type="pres">
      <dgm:prSet presAssocID="{1317BA4A-53D1-4B83-B4F7-AFCACD56BFDB}" presName="node" presStyleLbl="node1" presStyleIdx="1" presStyleCnt="5" custRadScaleRad="97422" custRadScaleInc="7025">
        <dgm:presLayoutVars>
          <dgm:bulletEnabled val="1"/>
        </dgm:presLayoutVars>
      </dgm:prSet>
      <dgm:spPr/>
      <dgm:t>
        <a:bodyPr/>
        <a:lstStyle/>
        <a:p>
          <a:endParaRPr lang="es-SV"/>
        </a:p>
      </dgm:t>
    </dgm:pt>
    <dgm:pt modelId="{8B0BC2D5-0B84-42EF-B4DC-1BDD4D54DB08}" type="pres">
      <dgm:prSet presAssocID="{25BEFA0A-3C92-436E-8DFD-832BEF16087E}" presName="Name9" presStyleLbl="parChTrans1D2" presStyleIdx="2" presStyleCnt="5"/>
      <dgm:spPr/>
      <dgm:t>
        <a:bodyPr/>
        <a:lstStyle/>
        <a:p>
          <a:endParaRPr lang="es-SV"/>
        </a:p>
      </dgm:t>
    </dgm:pt>
    <dgm:pt modelId="{099EC18B-8D9D-4BC4-A76B-73942EBD8B72}" type="pres">
      <dgm:prSet presAssocID="{25BEFA0A-3C92-436E-8DFD-832BEF16087E}" presName="connTx" presStyleLbl="parChTrans1D2" presStyleIdx="2" presStyleCnt="5"/>
      <dgm:spPr/>
      <dgm:t>
        <a:bodyPr/>
        <a:lstStyle/>
        <a:p>
          <a:endParaRPr lang="es-SV"/>
        </a:p>
      </dgm:t>
    </dgm:pt>
    <dgm:pt modelId="{AEEA66D3-A1BE-487C-83FE-35ABECDC99B1}" type="pres">
      <dgm:prSet presAssocID="{B78DFF82-A4C5-49F5-AB9C-32DB4EAB272F}" presName="node" presStyleLbl="node1" presStyleIdx="2" presStyleCnt="5" custRadScaleRad="143947" custRadScaleInc="-70882">
        <dgm:presLayoutVars>
          <dgm:bulletEnabled val="1"/>
        </dgm:presLayoutVars>
      </dgm:prSet>
      <dgm:spPr/>
      <dgm:t>
        <a:bodyPr/>
        <a:lstStyle/>
        <a:p>
          <a:endParaRPr lang="es-SV"/>
        </a:p>
      </dgm:t>
    </dgm:pt>
    <dgm:pt modelId="{57AD3839-2DDF-4B66-94DF-A19546C103F9}" type="pres">
      <dgm:prSet presAssocID="{17EB65BB-89DC-4BDB-B3FD-4D538FAE2930}" presName="Name9" presStyleLbl="parChTrans1D2" presStyleIdx="3" presStyleCnt="5"/>
      <dgm:spPr/>
      <dgm:t>
        <a:bodyPr/>
        <a:lstStyle/>
        <a:p>
          <a:endParaRPr lang="es-SV"/>
        </a:p>
      </dgm:t>
    </dgm:pt>
    <dgm:pt modelId="{0C65D241-2FCF-4EDB-81A4-B37046CB8B5A}" type="pres">
      <dgm:prSet presAssocID="{17EB65BB-89DC-4BDB-B3FD-4D538FAE2930}" presName="connTx" presStyleLbl="parChTrans1D2" presStyleIdx="3" presStyleCnt="5"/>
      <dgm:spPr/>
      <dgm:t>
        <a:bodyPr/>
        <a:lstStyle/>
        <a:p>
          <a:endParaRPr lang="es-SV"/>
        </a:p>
      </dgm:t>
    </dgm:pt>
    <dgm:pt modelId="{006EDBFF-E777-408F-94A1-22879B6EADE5}" type="pres">
      <dgm:prSet presAssocID="{C1777534-1B27-4190-89D6-3499EC4839E6}" presName="node" presStyleLbl="node1" presStyleIdx="3" presStyleCnt="5" custRadScaleRad="148137" custRadScaleInc="73315">
        <dgm:presLayoutVars>
          <dgm:bulletEnabled val="1"/>
        </dgm:presLayoutVars>
      </dgm:prSet>
      <dgm:spPr/>
      <dgm:t>
        <a:bodyPr/>
        <a:lstStyle/>
        <a:p>
          <a:endParaRPr lang="es-SV"/>
        </a:p>
      </dgm:t>
    </dgm:pt>
    <dgm:pt modelId="{7D7CE5E2-229D-42AD-9CDC-8A1E88CF0276}" type="pres">
      <dgm:prSet presAssocID="{FF131994-27AF-440A-AA20-77C7857E3ECD}" presName="Name9" presStyleLbl="parChTrans1D2" presStyleIdx="4" presStyleCnt="5"/>
      <dgm:spPr/>
      <dgm:t>
        <a:bodyPr/>
        <a:lstStyle/>
        <a:p>
          <a:endParaRPr lang="es-SV"/>
        </a:p>
      </dgm:t>
    </dgm:pt>
    <dgm:pt modelId="{338AB402-A0D2-4DE6-A8D9-023D8356FE50}" type="pres">
      <dgm:prSet presAssocID="{FF131994-27AF-440A-AA20-77C7857E3ECD}" presName="connTx" presStyleLbl="parChTrans1D2" presStyleIdx="4" presStyleCnt="5"/>
      <dgm:spPr/>
      <dgm:t>
        <a:bodyPr/>
        <a:lstStyle/>
        <a:p>
          <a:endParaRPr lang="es-SV"/>
        </a:p>
      </dgm:t>
    </dgm:pt>
    <dgm:pt modelId="{471880F3-7257-4538-9A4F-571484CC458A}" type="pres">
      <dgm:prSet presAssocID="{E4C40F3A-8021-4BF6-8455-10FAF867563B}" presName="node" presStyleLbl="node1" presStyleIdx="4" presStyleCnt="5" custRadScaleRad="108329" custRadScaleInc="-11444">
        <dgm:presLayoutVars>
          <dgm:bulletEnabled val="1"/>
        </dgm:presLayoutVars>
      </dgm:prSet>
      <dgm:spPr/>
      <dgm:t>
        <a:bodyPr/>
        <a:lstStyle/>
        <a:p>
          <a:endParaRPr lang="es-SV"/>
        </a:p>
      </dgm:t>
    </dgm:pt>
  </dgm:ptLst>
  <dgm:cxnLst>
    <dgm:cxn modelId="{D7152EE0-C3DE-4688-8CB2-C91469495139}" type="presOf" srcId="{FF131994-27AF-440A-AA20-77C7857E3ECD}" destId="{338AB402-A0D2-4DE6-A8D9-023D8356FE50}" srcOrd="1" destOrd="0" presId="urn:microsoft.com/office/officeart/2005/8/layout/radial1"/>
    <dgm:cxn modelId="{9047C0E0-05CC-4598-97BE-89CE8751CD60}" type="presOf" srcId="{C1777534-1B27-4190-89D6-3499EC4839E6}" destId="{006EDBFF-E777-408F-94A1-22879B6EADE5}" srcOrd="0" destOrd="0" presId="urn:microsoft.com/office/officeart/2005/8/layout/radial1"/>
    <dgm:cxn modelId="{279CC3A9-1437-4C7D-A9A7-781691206C86}" type="presOf" srcId="{1ED97C37-6D79-42D6-B882-C1E1F6315CA9}" destId="{C96E4398-8EC6-44DB-A98F-C7E25C2992E9}" srcOrd="0" destOrd="0" presId="urn:microsoft.com/office/officeart/2005/8/layout/radial1"/>
    <dgm:cxn modelId="{339A0168-5DC5-4479-8680-62BC41B57E2C}" srcId="{1ED97C37-6D79-42D6-B882-C1E1F6315CA9}" destId="{B03773CE-1ECE-422A-BBF1-F11AFDA3897A}" srcOrd="0" destOrd="0" parTransId="{CE2F897A-0BBD-4A9A-B12E-94A377707E24}" sibTransId="{7F1A96C8-9520-41BF-9383-9EBD36BA90CF}"/>
    <dgm:cxn modelId="{B7CFBF27-3C0C-43E2-85CD-6EB3B298C1BB}" srcId="{1ED97C37-6D79-42D6-B882-C1E1F6315CA9}" destId="{E4C40F3A-8021-4BF6-8455-10FAF867563B}" srcOrd="4" destOrd="0" parTransId="{FF131994-27AF-440A-AA20-77C7857E3ECD}" sibTransId="{3BDB37CD-BCCB-4921-9EEA-DC26E74757D7}"/>
    <dgm:cxn modelId="{6D39F4EF-BEED-467B-86A0-E2D7898EA1CE}" type="presOf" srcId="{17EB65BB-89DC-4BDB-B3FD-4D538FAE2930}" destId="{57AD3839-2DDF-4B66-94DF-A19546C103F9}" srcOrd="0" destOrd="0" presId="urn:microsoft.com/office/officeart/2005/8/layout/radial1"/>
    <dgm:cxn modelId="{896C6B48-DB36-4B92-8F20-4EAE4A51674F}" type="presOf" srcId="{25BEFA0A-3C92-436E-8DFD-832BEF16087E}" destId="{8B0BC2D5-0B84-42EF-B4DC-1BDD4D54DB08}" srcOrd="0" destOrd="0" presId="urn:microsoft.com/office/officeart/2005/8/layout/radial1"/>
    <dgm:cxn modelId="{EB631A2B-D060-4DBE-95CA-A103DA07FD4C}" type="presOf" srcId="{17EB65BB-89DC-4BDB-B3FD-4D538FAE2930}" destId="{0C65D241-2FCF-4EDB-81A4-B37046CB8B5A}" srcOrd="1" destOrd="0" presId="urn:microsoft.com/office/officeart/2005/8/layout/radial1"/>
    <dgm:cxn modelId="{C821CCFF-5418-4D41-892F-E0CE73F5CA63}" type="presOf" srcId="{CE2F897A-0BBD-4A9A-B12E-94A377707E24}" destId="{D57D90F8-3028-4EAF-A124-2FCE302DABE7}" srcOrd="0" destOrd="0" presId="urn:microsoft.com/office/officeart/2005/8/layout/radial1"/>
    <dgm:cxn modelId="{8CA01368-3C9C-4184-93F8-A31DCC376DD5}" srcId="{1ED97C37-6D79-42D6-B882-C1E1F6315CA9}" destId="{C1777534-1B27-4190-89D6-3499EC4839E6}" srcOrd="3" destOrd="0" parTransId="{17EB65BB-89DC-4BDB-B3FD-4D538FAE2930}" sibTransId="{C682594D-FC16-4C09-AA55-8E17CDF87701}"/>
    <dgm:cxn modelId="{4437AA51-0FA0-4D36-8DBD-5148CB198F3A}" srcId="{1ED97C37-6D79-42D6-B882-C1E1F6315CA9}" destId="{B78DFF82-A4C5-49F5-AB9C-32DB4EAB272F}" srcOrd="2" destOrd="0" parTransId="{25BEFA0A-3C92-436E-8DFD-832BEF16087E}" sibTransId="{2F862708-583A-4095-BD37-E47BC84FE82C}"/>
    <dgm:cxn modelId="{B56A955F-E1A7-44B6-8585-5985D6919A25}" type="presOf" srcId="{B03773CE-1ECE-422A-BBF1-F11AFDA3897A}" destId="{F816D8DC-0DDF-4B3E-BEBC-0AEECC32BD31}" srcOrd="0" destOrd="0" presId="urn:microsoft.com/office/officeart/2005/8/layout/radial1"/>
    <dgm:cxn modelId="{9B21A62A-2175-435B-8991-070C4E4509F9}" type="presOf" srcId="{FF131994-27AF-440A-AA20-77C7857E3ECD}" destId="{7D7CE5E2-229D-42AD-9CDC-8A1E88CF0276}" srcOrd="0" destOrd="0" presId="urn:microsoft.com/office/officeart/2005/8/layout/radial1"/>
    <dgm:cxn modelId="{2E597158-CCCE-4C61-8D8E-45A5C5EEB8DE}" type="presOf" srcId="{D7E160E1-FEB7-4600-9943-B21D8E826ED9}" destId="{87318B4B-C07E-4E0B-B6DC-7E39DC0BA950}" srcOrd="1" destOrd="0" presId="urn:microsoft.com/office/officeart/2005/8/layout/radial1"/>
    <dgm:cxn modelId="{05F2C688-9AA1-4137-A43D-63870FAFD47F}" type="presOf" srcId="{B78DFF82-A4C5-49F5-AB9C-32DB4EAB272F}" destId="{AEEA66D3-A1BE-487C-83FE-35ABECDC99B1}" srcOrd="0" destOrd="0" presId="urn:microsoft.com/office/officeart/2005/8/layout/radial1"/>
    <dgm:cxn modelId="{63D264B0-AC52-459A-8334-244FE40528EE}" type="presOf" srcId="{D7E160E1-FEB7-4600-9943-B21D8E826ED9}" destId="{C1CB9D2E-A0BF-424C-9480-B99F36163AB4}" srcOrd="0" destOrd="0" presId="urn:microsoft.com/office/officeart/2005/8/layout/radial1"/>
    <dgm:cxn modelId="{76F75CFD-58FB-4B83-A7BD-2FF420B2D010}" srcId="{1ED97C37-6D79-42D6-B882-C1E1F6315CA9}" destId="{1317BA4A-53D1-4B83-B4F7-AFCACD56BFDB}" srcOrd="1" destOrd="0" parTransId="{D7E160E1-FEB7-4600-9943-B21D8E826ED9}" sibTransId="{DC9F6703-0571-429B-AC55-26EA124A65D2}"/>
    <dgm:cxn modelId="{DC89FD46-0B06-46CD-86D3-24D071997353}" type="presOf" srcId="{CE2F897A-0BBD-4A9A-B12E-94A377707E24}" destId="{2302FF48-110A-4AC7-A5B5-6890D45F416B}" srcOrd="1" destOrd="0" presId="urn:microsoft.com/office/officeart/2005/8/layout/radial1"/>
    <dgm:cxn modelId="{21D07C66-F8AA-4D81-A664-04C6F0F1ACFD}" type="presOf" srcId="{1317BA4A-53D1-4B83-B4F7-AFCACD56BFDB}" destId="{07B9AE13-8103-43B4-9EE1-E19CF8E94731}" srcOrd="0" destOrd="0" presId="urn:microsoft.com/office/officeart/2005/8/layout/radial1"/>
    <dgm:cxn modelId="{F0232C36-5ED8-4FFF-9982-68324B447830}" type="presOf" srcId="{25BEFA0A-3C92-436E-8DFD-832BEF16087E}" destId="{099EC18B-8D9D-4BC4-A76B-73942EBD8B72}" srcOrd="1" destOrd="0" presId="urn:microsoft.com/office/officeart/2005/8/layout/radial1"/>
    <dgm:cxn modelId="{7B7228AB-7FA8-4971-AAAD-5BA1BCB4EE00}" type="presOf" srcId="{7E3F1E5F-531B-4BF5-9D8A-1BE60ACF993D}" destId="{81EAA346-5C0D-4F85-9133-13C3B8CD9E85}" srcOrd="0" destOrd="0" presId="urn:microsoft.com/office/officeart/2005/8/layout/radial1"/>
    <dgm:cxn modelId="{BA3E7661-676F-478F-8C16-51D54AE307C8}" type="presOf" srcId="{E4C40F3A-8021-4BF6-8455-10FAF867563B}" destId="{471880F3-7257-4538-9A4F-571484CC458A}" srcOrd="0" destOrd="0" presId="urn:microsoft.com/office/officeart/2005/8/layout/radial1"/>
    <dgm:cxn modelId="{F308AB0F-690F-41DA-A308-CC9F2A073520}" srcId="{7E3F1E5F-531B-4BF5-9D8A-1BE60ACF993D}" destId="{1ED97C37-6D79-42D6-B882-C1E1F6315CA9}" srcOrd="0" destOrd="0" parTransId="{4D1D3DD4-4929-4702-AB8C-D5DB12CB4443}" sibTransId="{0BD43112-2B84-4428-98B6-52A3A6CA2E56}"/>
    <dgm:cxn modelId="{CA92DF6F-6996-4BD7-853F-E6BFB02977C0}" type="presParOf" srcId="{81EAA346-5C0D-4F85-9133-13C3B8CD9E85}" destId="{C96E4398-8EC6-44DB-A98F-C7E25C2992E9}" srcOrd="0" destOrd="0" presId="urn:microsoft.com/office/officeart/2005/8/layout/radial1"/>
    <dgm:cxn modelId="{D2B6AC03-2362-4390-9519-10C80BDB0C63}" type="presParOf" srcId="{81EAA346-5C0D-4F85-9133-13C3B8CD9E85}" destId="{D57D90F8-3028-4EAF-A124-2FCE302DABE7}" srcOrd="1" destOrd="0" presId="urn:microsoft.com/office/officeart/2005/8/layout/radial1"/>
    <dgm:cxn modelId="{E1261693-754A-447B-A321-BF0C14B1A22C}" type="presParOf" srcId="{D57D90F8-3028-4EAF-A124-2FCE302DABE7}" destId="{2302FF48-110A-4AC7-A5B5-6890D45F416B}" srcOrd="0" destOrd="0" presId="urn:microsoft.com/office/officeart/2005/8/layout/radial1"/>
    <dgm:cxn modelId="{7BF76E82-7D31-42C0-AF31-3AA13CEB7D0D}" type="presParOf" srcId="{81EAA346-5C0D-4F85-9133-13C3B8CD9E85}" destId="{F816D8DC-0DDF-4B3E-BEBC-0AEECC32BD31}" srcOrd="2" destOrd="0" presId="urn:microsoft.com/office/officeart/2005/8/layout/radial1"/>
    <dgm:cxn modelId="{9695BBE5-DF1E-4CCD-864D-685AC7DAE634}" type="presParOf" srcId="{81EAA346-5C0D-4F85-9133-13C3B8CD9E85}" destId="{C1CB9D2E-A0BF-424C-9480-B99F36163AB4}" srcOrd="3" destOrd="0" presId="urn:microsoft.com/office/officeart/2005/8/layout/radial1"/>
    <dgm:cxn modelId="{9AA83E86-A71B-4BEF-ACF6-63CFC064BEBF}" type="presParOf" srcId="{C1CB9D2E-A0BF-424C-9480-B99F36163AB4}" destId="{87318B4B-C07E-4E0B-B6DC-7E39DC0BA950}" srcOrd="0" destOrd="0" presId="urn:microsoft.com/office/officeart/2005/8/layout/radial1"/>
    <dgm:cxn modelId="{8A0F708D-E908-4802-A779-58FBA85FBB18}" type="presParOf" srcId="{81EAA346-5C0D-4F85-9133-13C3B8CD9E85}" destId="{07B9AE13-8103-43B4-9EE1-E19CF8E94731}" srcOrd="4" destOrd="0" presId="urn:microsoft.com/office/officeart/2005/8/layout/radial1"/>
    <dgm:cxn modelId="{67F4E210-4584-4766-B256-A3ECE75CF48A}" type="presParOf" srcId="{81EAA346-5C0D-4F85-9133-13C3B8CD9E85}" destId="{8B0BC2D5-0B84-42EF-B4DC-1BDD4D54DB08}" srcOrd="5" destOrd="0" presId="urn:microsoft.com/office/officeart/2005/8/layout/radial1"/>
    <dgm:cxn modelId="{320AF47E-8FC3-4822-8ADE-1BAA59F59A7D}" type="presParOf" srcId="{8B0BC2D5-0B84-42EF-B4DC-1BDD4D54DB08}" destId="{099EC18B-8D9D-4BC4-A76B-73942EBD8B72}" srcOrd="0" destOrd="0" presId="urn:microsoft.com/office/officeart/2005/8/layout/radial1"/>
    <dgm:cxn modelId="{38569F0B-0F46-4397-8FBE-229F0E1C682A}" type="presParOf" srcId="{81EAA346-5C0D-4F85-9133-13C3B8CD9E85}" destId="{AEEA66D3-A1BE-487C-83FE-35ABECDC99B1}" srcOrd="6" destOrd="0" presId="urn:microsoft.com/office/officeart/2005/8/layout/radial1"/>
    <dgm:cxn modelId="{81016DAA-5E26-4113-BBD9-1556A02C9B6D}" type="presParOf" srcId="{81EAA346-5C0D-4F85-9133-13C3B8CD9E85}" destId="{57AD3839-2DDF-4B66-94DF-A19546C103F9}" srcOrd="7" destOrd="0" presId="urn:microsoft.com/office/officeart/2005/8/layout/radial1"/>
    <dgm:cxn modelId="{3A3337E2-1331-4848-A9B5-ADAC6D75BDDA}" type="presParOf" srcId="{57AD3839-2DDF-4B66-94DF-A19546C103F9}" destId="{0C65D241-2FCF-4EDB-81A4-B37046CB8B5A}" srcOrd="0" destOrd="0" presId="urn:microsoft.com/office/officeart/2005/8/layout/radial1"/>
    <dgm:cxn modelId="{23E6E04C-876E-47FD-B9F3-5C93CD74FFD3}" type="presParOf" srcId="{81EAA346-5C0D-4F85-9133-13C3B8CD9E85}" destId="{006EDBFF-E777-408F-94A1-22879B6EADE5}" srcOrd="8" destOrd="0" presId="urn:microsoft.com/office/officeart/2005/8/layout/radial1"/>
    <dgm:cxn modelId="{CFBC93EF-947C-4ECA-9943-4DC61EFFBB06}" type="presParOf" srcId="{81EAA346-5C0D-4F85-9133-13C3B8CD9E85}" destId="{7D7CE5E2-229D-42AD-9CDC-8A1E88CF0276}" srcOrd="9" destOrd="0" presId="urn:microsoft.com/office/officeart/2005/8/layout/radial1"/>
    <dgm:cxn modelId="{D7DDC072-6A7C-42A3-8133-B71D86DF81F2}" type="presParOf" srcId="{7D7CE5E2-229D-42AD-9CDC-8A1E88CF0276}" destId="{338AB402-A0D2-4DE6-A8D9-023D8356FE50}" srcOrd="0" destOrd="0" presId="urn:microsoft.com/office/officeart/2005/8/layout/radial1"/>
    <dgm:cxn modelId="{1D87E77F-7DA9-4EE6-9547-7CC04E201839}" type="presParOf" srcId="{81EAA346-5C0D-4F85-9133-13C3B8CD9E85}" destId="{471880F3-7257-4538-9A4F-571484CC458A}" srcOrd="1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66C14EF-2B38-4251-89DE-C2E511E422FD}" type="doc">
      <dgm:prSet loTypeId="urn:microsoft.com/office/officeart/2011/layout/Picture Frame" loCatId="picture" qsTypeId="urn:microsoft.com/office/officeart/2005/8/quickstyle/simple1" qsCatId="simple" csTypeId="urn:microsoft.com/office/officeart/2005/8/colors/accent1_2" csCatId="accent1" phldr="1"/>
      <dgm:spPr/>
      <dgm:t>
        <a:bodyPr/>
        <a:lstStyle/>
        <a:p>
          <a:endParaRPr lang="es-SV"/>
        </a:p>
      </dgm:t>
    </dgm:pt>
    <dgm:pt modelId="{6FC35CDD-CDD1-4530-A116-03184C802D1A}">
      <dgm:prSet phldrT="[Texto]" custT="1"/>
      <dgm:spPr/>
      <dgm:t>
        <a:bodyPr/>
        <a:lstStyle/>
        <a:p>
          <a:pPr algn="ctr"/>
          <a:r>
            <a:rPr lang="es-SV" sz="1400" dirty="0" smtClean="0"/>
            <a:t>Mesa Especializada </a:t>
          </a:r>
          <a:r>
            <a:rPr lang="es-SV" sz="1400" smtClean="0"/>
            <a:t>de </a:t>
          </a:r>
        </a:p>
        <a:p>
          <a:pPr algn="ctr"/>
          <a:r>
            <a:rPr lang="es-SV" sz="1400" dirty="0" smtClean="0"/>
            <a:t>Garantías Mobiliarias</a:t>
          </a:r>
        </a:p>
      </dgm:t>
    </dgm:pt>
    <dgm:pt modelId="{B812CB16-5015-4637-8C39-DD382D6A622E}" type="parTrans" cxnId="{6FAAACC9-A7B6-40AD-AF4F-201CE948F4E2}">
      <dgm:prSet/>
      <dgm:spPr/>
      <dgm:t>
        <a:bodyPr/>
        <a:lstStyle/>
        <a:p>
          <a:endParaRPr lang="es-SV"/>
        </a:p>
      </dgm:t>
    </dgm:pt>
    <dgm:pt modelId="{53E40141-23FC-4980-848C-0F21F8A629B2}" type="sibTrans" cxnId="{6FAAACC9-A7B6-40AD-AF4F-201CE948F4E2}">
      <dgm:prSet/>
      <dgm:spPr/>
      <dgm:t>
        <a:bodyPr/>
        <a:lstStyle/>
        <a:p>
          <a:endParaRPr lang="es-SV"/>
        </a:p>
      </dgm:t>
    </dgm:pt>
    <dgm:pt modelId="{F92B40F9-7D3E-42EC-B133-4A57B61E1B7A}">
      <dgm:prSet phldrT="[Texto]" custT="1"/>
      <dgm:spPr/>
      <dgm:t>
        <a:bodyPr/>
        <a:lstStyle/>
        <a:p>
          <a:pPr algn="ctr"/>
          <a:r>
            <a:rPr lang="es-SV" sz="1400" dirty="0" smtClean="0"/>
            <a:t>Mesa Especializada Medios de Vigilancia Electrónica en Materia Penal</a:t>
          </a:r>
          <a:endParaRPr lang="es-SV" sz="1400" dirty="0"/>
        </a:p>
      </dgm:t>
    </dgm:pt>
    <dgm:pt modelId="{F19B9479-9C45-402D-8212-7E226C508840}" type="parTrans" cxnId="{24ED5C8F-CA02-447C-B597-F621F78DC1C5}">
      <dgm:prSet/>
      <dgm:spPr/>
      <dgm:t>
        <a:bodyPr/>
        <a:lstStyle/>
        <a:p>
          <a:endParaRPr lang="es-SV"/>
        </a:p>
      </dgm:t>
    </dgm:pt>
    <dgm:pt modelId="{294190DC-2EB8-453F-8009-8ED38924C85E}" type="sibTrans" cxnId="{24ED5C8F-CA02-447C-B597-F621F78DC1C5}">
      <dgm:prSet/>
      <dgm:spPr/>
      <dgm:t>
        <a:bodyPr/>
        <a:lstStyle/>
        <a:p>
          <a:endParaRPr lang="es-SV"/>
        </a:p>
      </dgm:t>
    </dgm:pt>
    <dgm:pt modelId="{FAE945BD-2FEC-4693-84C2-91DAFD8342D2}">
      <dgm:prSet phldrT="[Texto]" custT="1"/>
      <dgm:spPr/>
      <dgm:t>
        <a:bodyPr/>
        <a:lstStyle/>
        <a:p>
          <a:pPr algn="ctr"/>
          <a:r>
            <a:rPr lang="es-SV" sz="1400" dirty="0" smtClean="0"/>
            <a:t>Participación en Mesa Interinstitucional de Justica Penal Juvenil </a:t>
          </a:r>
          <a:endParaRPr lang="es-SV" sz="1400" dirty="0"/>
        </a:p>
      </dgm:t>
    </dgm:pt>
    <dgm:pt modelId="{EA745B42-C31F-4688-8B0A-C2F2885526AF}" type="parTrans" cxnId="{91148937-BFB0-4BCE-BDBF-1D86421A848E}">
      <dgm:prSet/>
      <dgm:spPr/>
      <dgm:t>
        <a:bodyPr/>
        <a:lstStyle/>
        <a:p>
          <a:endParaRPr lang="es-SV"/>
        </a:p>
      </dgm:t>
    </dgm:pt>
    <dgm:pt modelId="{705A66A5-DBF6-4E5E-BC3B-39198AE91F3B}" type="sibTrans" cxnId="{91148937-BFB0-4BCE-BDBF-1D86421A848E}">
      <dgm:prSet/>
      <dgm:spPr/>
      <dgm:t>
        <a:bodyPr/>
        <a:lstStyle/>
        <a:p>
          <a:endParaRPr lang="es-SV"/>
        </a:p>
      </dgm:t>
    </dgm:pt>
    <dgm:pt modelId="{AC83EE50-C35D-45AA-BC8C-77A1EC9F7D9B}">
      <dgm:prSet phldrT="[Texto]" custT="1"/>
      <dgm:spPr/>
      <dgm:t>
        <a:bodyPr/>
        <a:lstStyle/>
        <a:p>
          <a:pPr algn="ctr"/>
          <a:r>
            <a:rPr lang="es-SV" sz="1400" dirty="0" smtClean="0"/>
            <a:t>Análisis de Sentencia emitida CIDH Caso RUANO TORRES </a:t>
          </a:r>
          <a:r>
            <a:rPr lang="es-SV" sz="1400" dirty="0" err="1" smtClean="0"/>
            <a:t>vrs</a:t>
          </a:r>
          <a:r>
            <a:rPr lang="es-SV" sz="1400" dirty="0" smtClean="0"/>
            <a:t>. EL SALVADOR </a:t>
          </a:r>
          <a:endParaRPr lang="es-SV" sz="1400" dirty="0"/>
        </a:p>
      </dgm:t>
    </dgm:pt>
    <dgm:pt modelId="{D5333C91-9FFB-4EFE-851C-0BFB88BCA855}" type="parTrans" cxnId="{399A127F-3780-4020-B91D-8428FECD5A57}">
      <dgm:prSet/>
      <dgm:spPr/>
      <dgm:t>
        <a:bodyPr/>
        <a:lstStyle/>
        <a:p>
          <a:endParaRPr lang="es-SV"/>
        </a:p>
      </dgm:t>
    </dgm:pt>
    <dgm:pt modelId="{48AABCED-8F5F-4EDA-9F89-30B2A33A1DD4}" type="sibTrans" cxnId="{399A127F-3780-4020-B91D-8428FECD5A57}">
      <dgm:prSet/>
      <dgm:spPr/>
      <dgm:t>
        <a:bodyPr/>
        <a:lstStyle/>
        <a:p>
          <a:endParaRPr lang="es-SV"/>
        </a:p>
      </dgm:t>
    </dgm:pt>
    <dgm:pt modelId="{993EBB2A-12D9-49BE-BEFE-C2C6E857B343}" type="pres">
      <dgm:prSet presAssocID="{966C14EF-2B38-4251-89DE-C2E511E422FD}" presName="Name0" presStyleCnt="0">
        <dgm:presLayoutVars>
          <dgm:chMax/>
          <dgm:chPref/>
          <dgm:dir/>
        </dgm:presLayoutVars>
      </dgm:prSet>
      <dgm:spPr/>
      <dgm:t>
        <a:bodyPr/>
        <a:lstStyle/>
        <a:p>
          <a:endParaRPr lang="es-SV"/>
        </a:p>
      </dgm:t>
    </dgm:pt>
    <dgm:pt modelId="{649740F9-646C-4BDF-91D4-FE8EEF887453}" type="pres">
      <dgm:prSet presAssocID="{6FC35CDD-CDD1-4530-A116-03184C802D1A}" presName="composite" presStyleCnt="0"/>
      <dgm:spPr/>
    </dgm:pt>
    <dgm:pt modelId="{6C3108B8-659B-4369-9C2D-7F83A2D3D2E5}" type="pres">
      <dgm:prSet presAssocID="{6FC35CDD-CDD1-4530-A116-03184C802D1A}" presName="ParentText" presStyleLbl="revTx" presStyleIdx="0" presStyleCnt="4" custScaleY="138450" custLinFactNeighborX="10034" custLinFactNeighborY="29944">
        <dgm:presLayoutVars>
          <dgm:chMax val="0"/>
          <dgm:chPref val="0"/>
          <dgm:bulletEnabled val="1"/>
        </dgm:presLayoutVars>
      </dgm:prSet>
      <dgm:spPr/>
      <dgm:t>
        <a:bodyPr/>
        <a:lstStyle/>
        <a:p>
          <a:endParaRPr lang="es-SV"/>
        </a:p>
      </dgm:t>
    </dgm:pt>
    <dgm:pt modelId="{BEDF7E8F-7F7B-424F-86F0-A9084EF73378}" type="pres">
      <dgm:prSet presAssocID="{6FC35CDD-CDD1-4530-A116-03184C802D1A}" presName="Accent1" presStyleLbl="parChTrans1D1" presStyleIdx="0" presStyleCnt="4" custLinFactNeighborX="8251"/>
      <dgm:spPr>
        <a:ln>
          <a:noFill/>
        </a:ln>
      </dgm:spPr>
      <dgm:t>
        <a:bodyPr/>
        <a:lstStyle/>
        <a:p>
          <a:endParaRPr lang="es-SV"/>
        </a:p>
      </dgm:t>
    </dgm:pt>
    <dgm:pt modelId="{0984475D-0D31-4D46-B8ED-80E70F2CB84E}" type="pres">
      <dgm:prSet presAssocID="{6FC35CDD-CDD1-4530-A116-03184C802D1A}" presName="Image" presStyleLbl="alignImgPlace1" presStyleIdx="0" presStyleCnt="4"/>
      <dgm:spPr>
        <a:blipFill rotWithShape="1">
          <a:blip xmlns:r="http://schemas.openxmlformats.org/officeDocument/2006/relationships" r:embed="rId1"/>
          <a:stretch>
            <a:fillRect/>
          </a:stretch>
        </a:blipFill>
      </dgm:spPr>
      <dgm:t>
        <a:bodyPr/>
        <a:lstStyle/>
        <a:p>
          <a:endParaRPr lang="es-SV"/>
        </a:p>
      </dgm:t>
    </dgm:pt>
    <dgm:pt modelId="{3C24D138-F516-44D8-B8DC-CC297769747E}" type="pres">
      <dgm:prSet presAssocID="{53E40141-23FC-4980-848C-0F21F8A629B2}" presName="sibTrans" presStyleCnt="0"/>
      <dgm:spPr/>
    </dgm:pt>
    <dgm:pt modelId="{A46E215C-62F2-47CF-8282-47771D1229E3}" type="pres">
      <dgm:prSet presAssocID="{F92B40F9-7D3E-42EC-B133-4A57B61E1B7A}" presName="composite" presStyleCnt="0"/>
      <dgm:spPr/>
    </dgm:pt>
    <dgm:pt modelId="{CF2668BC-B5BA-43F8-A9DB-1D656B1DD7F0}" type="pres">
      <dgm:prSet presAssocID="{F92B40F9-7D3E-42EC-B133-4A57B61E1B7A}" presName="ParentText" presStyleLbl="revTx" presStyleIdx="1" presStyleCnt="4" custScaleY="164765" custLinFactNeighborX="9306">
        <dgm:presLayoutVars>
          <dgm:chMax val="0"/>
          <dgm:chPref val="0"/>
          <dgm:bulletEnabled val="1"/>
        </dgm:presLayoutVars>
      </dgm:prSet>
      <dgm:spPr/>
      <dgm:t>
        <a:bodyPr/>
        <a:lstStyle/>
        <a:p>
          <a:endParaRPr lang="es-SV"/>
        </a:p>
      </dgm:t>
    </dgm:pt>
    <dgm:pt modelId="{2FF5533B-B614-48CA-A841-13A3ABD26E98}" type="pres">
      <dgm:prSet presAssocID="{F92B40F9-7D3E-42EC-B133-4A57B61E1B7A}" presName="Accent1" presStyleLbl="parChTrans1D1" presStyleIdx="1" presStyleCnt="4"/>
      <dgm:spPr>
        <a:ln>
          <a:noFill/>
        </a:ln>
      </dgm:spPr>
      <dgm:t>
        <a:bodyPr/>
        <a:lstStyle/>
        <a:p>
          <a:endParaRPr lang="es-SV"/>
        </a:p>
      </dgm:t>
    </dgm:pt>
    <dgm:pt modelId="{FA13905C-660D-464F-8F11-6BD6766B4783}" type="pres">
      <dgm:prSet presAssocID="{F92B40F9-7D3E-42EC-B133-4A57B61E1B7A}" presName="Image" presStyleLbl="alignImgPlace1" presStyleIdx="1" presStyleCnt="4"/>
      <dgm:spPr>
        <a:blipFill rotWithShape="1">
          <a:blip xmlns:r="http://schemas.openxmlformats.org/officeDocument/2006/relationships" r:embed="rId2"/>
          <a:stretch>
            <a:fillRect/>
          </a:stretch>
        </a:blipFill>
      </dgm:spPr>
      <dgm:t>
        <a:bodyPr/>
        <a:lstStyle/>
        <a:p>
          <a:endParaRPr lang="es-SV"/>
        </a:p>
      </dgm:t>
    </dgm:pt>
    <dgm:pt modelId="{5751E170-845C-4B25-BEB6-EE40696C3B89}" type="pres">
      <dgm:prSet presAssocID="{294190DC-2EB8-453F-8009-8ED38924C85E}" presName="sibTrans" presStyleCnt="0"/>
      <dgm:spPr/>
    </dgm:pt>
    <dgm:pt modelId="{6D3828F4-D815-4115-8224-3B78CFEA4041}" type="pres">
      <dgm:prSet presAssocID="{FAE945BD-2FEC-4693-84C2-91DAFD8342D2}" presName="composite" presStyleCnt="0"/>
      <dgm:spPr/>
    </dgm:pt>
    <dgm:pt modelId="{78760DAA-2D89-4B87-AFB5-B3561A7D798E}" type="pres">
      <dgm:prSet presAssocID="{FAE945BD-2FEC-4693-84C2-91DAFD8342D2}" presName="ParentText" presStyleLbl="revTx" presStyleIdx="2" presStyleCnt="4" custLinFactNeighborX="7748" custLinFactNeighborY="-20651">
        <dgm:presLayoutVars>
          <dgm:chMax val="0"/>
          <dgm:chPref val="0"/>
          <dgm:bulletEnabled val="1"/>
        </dgm:presLayoutVars>
      </dgm:prSet>
      <dgm:spPr/>
      <dgm:t>
        <a:bodyPr/>
        <a:lstStyle/>
        <a:p>
          <a:endParaRPr lang="es-SV"/>
        </a:p>
      </dgm:t>
    </dgm:pt>
    <dgm:pt modelId="{E6643DE0-286E-4FC4-8F24-E61CA3110CD4}" type="pres">
      <dgm:prSet presAssocID="{FAE945BD-2FEC-4693-84C2-91DAFD8342D2}" presName="Accent1" presStyleLbl="parChTrans1D1" presStyleIdx="2" presStyleCnt="4"/>
      <dgm:spPr>
        <a:ln>
          <a:noFill/>
        </a:ln>
      </dgm:spPr>
      <dgm:t>
        <a:bodyPr/>
        <a:lstStyle/>
        <a:p>
          <a:endParaRPr lang="es-SV"/>
        </a:p>
      </dgm:t>
    </dgm:pt>
    <dgm:pt modelId="{32EC596E-AE21-4960-A277-8C4A3532C295}" type="pres">
      <dgm:prSet presAssocID="{FAE945BD-2FEC-4693-84C2-91DAFD8342D2}" presName="Image" presStyleLbl="alignImgPlace1" presStyleIdx="2" presStyleCnt="4" custLinFactNeighborY="-11283"/>
      <dgm:spPr>
        <a:blipFill rotWithShape="1">
          <a:blip xmlns:r="http://schemas.openxmlformats.org/officeDocument/2006/relationships" r:embed="rId3"/>
          <a:stretch>
            <a:fillRect/>
          </a:stretch>
        </a:blipFill>
      </dgm:spPr>
      <dgm:t>
        <a:bodyPr/>
        <a:lstStyle/>
        <a:p>
          <a:endParaRPr lang="es-SV"/>
        </a:p>
      </dgm:t>
    </dgm:pt>
    <dgm:pt modelId="{6802013C-E6EB-4899-A553-10F6CC097FF0}" type="pres">
      <dgm:prSet presAssocID="{705A66A5-DBF6-4E5E-BC3B-39198AE91F3B}" presName="sibTrans" presStyleCnt="0"/>
      <dgm:spPr/>
    </dgm:pt>
    <dgm:pt modelId="{98987A88-53B9-4504-A4A0-CF999421424E}" type="pres">
      <dgm:prSet presAssocID="{AC83EE50-C35D-45AA-BC8C-77A1EC9F7D9B}" presName="composite" presStyleCnt="0"/>
      <dgm:spPr/>
    </dgm:pt>
    <dgm:pt modelId="{0B63961F-451D-4296-BFF0-D3623C2A46BA}" type="pres">
      <dgm:prSet presAssocID="{AC83EE50-C35D-45AA-BC8C-77A1EC9F7D9B}" presName="ParentText" presStyleLbl="revTx" presStyleIdx="3" presStyleCnt="4" custLinFactNeighborX="8812" custLinFactNeighborY="-20651">
        <dgm:presLayoutVars>
          <dgm:chMax val="0"/>
          <dgm:chPref val="0"/>
          <dgm:bulletEnabled val="1"/>
        </dgm:presLayoutVars>
      </dgm:prSet>
      <dgm:spPr/>
      <dgm:t>
        <a:bodyPr/>
        <a:lstStyle/>
        <a:p>
          <a:endParaRPr lang="es-SV"/>
        </a:p>
      </dgm:t>
    </dgm:pt>
    <dgm:pt modelId="{5AFB6AF2-63A1-414E-A476-7EC9474A8132}" type="pres">
      <dgm:prSet presAssocID="{AC83EE50-C35D-45AA-BC8C-77A1EC9F7D9B}" presName="Accent1" presStyleLbl="parChTrans1D1" presStyleIdx="3" presStyleCnt="4"/>
      <dgm:spPr>
        <a:ln>
          <a:noFill/>
        </a:ln>
      </dgm:spPr>
      <dgm:t>
        <a:bodyPr/>
        <a:lstStyle/>
        <a:p>
          <a:endParaRPr lang="es-SV"/>
        </a:p>
      </dgm:t>
    </dgm:pt>
    <dgm:pt modelId="{4D883480-93D1-4986-BFF4-F8E309F79AF7}" type="pres">
      <dgm:prSet presAssocID="{AC83EE50-C35D-45AA-BC8C-77A1EC9F7D9B}" presName="Image" presStyleLbl="alignImgPlace1" presStyleIdx="3" presStyleCnt="4" custLinFactNeighborY="-7588"/>
      <dgm:spPr>
        <a:blipFill rotWithShape="1">
          <a:blip xmlns:r="http://schemas.openxmlformats.org/officeDocument/2006/relationships" r:embed="rId4"/>
          <a:stretch>
            <a:fillRect/>
          </a:stretch>
        </a:blipFill>
      </dgm:spPr>
      <dgm:t>
        <a:bodyPr/>
        <a:lstStyle/>
        <a:p>
          <a:endParaRPr lang="es-SV"/>
        </a:p>
      </dgm:t>
    </dgm:pt>
  </dgm:ptLst>
  <dgm:cxnLst>
    <dgm:cxn modelId="{92DCCAE3-CFEB-43D5-A20D-D655C01A488A}" type="presOf" srcId="{AC83EE50-C35D-45AA-BC8C-77A1EC9F7D9B}" destId="{0B63961F-451D-4296-BFF0-D3623C2A46BA}" srcOrd="0" destOrd="0" presId="urn:microsoft.com/office/officeart/2011/layout/Picture Frame"/>
    <dgm:cxn modelId="{24ED5C8F-CA02-447C-B597-F621F78DC1C5}" srcId="{966C14EF-2B38-4251-89DE-C2E511E422FD}" destId="{F92B40F9-7D3E-42EC-B133-4A57B61E1B7A}" srcOrd="1" destOrd="0" parTransId="{F19B9479-9C45-402D-8212-7E226C508840}" sibTransId="{294190DC-2EB8-453F-8009-8ED38924C85E}"/>
    <dgm:cxn modelId="{15252BFE-4714-4DDB-B374-B0518CFDEE30}" type="presOf" srcId="{966C14EF-2B38-4251-89DE-C2E511E422FD}" destId="{993EBB2A-12D9-49BE-BEFE-C2C6E857B343}" srcOrd="0" destOrd="0" presId="urn:microsoft.com/office/officeart/2011/layout/Picture Frame"/>
    <dgm:cxn modelId="{64670FFF-99C7-4701-A269-69D68782E5F6}" type="presOf" srcId="{6FC35CDD-CDD1-4530-A116-03184C802D1A}" destId="{6C3108B8-659B-4369-9C2D-7F83A2D3D2E5}" srcOrd="0" destOrd="0" presId="urn:microsoft.com/office/officeart/2011/layout/Picture Frame"/>
    <dgm:cxn modelId="{95A7B4AD-E3BA-4D2A-88F8-13DF4FFD2C58}" type="presOf" srcId="{FAE945BD-2FEC-4693-84C2-91DAFD8342D2}" destId="{78760DAA-2D89-4B87-AFB5-B3561A7D798E}" srcOrd="0" destOrd="0" presId="urn:microsoft.com/office/officeart/2011/layout/Picture Frame"/>
    <dgm:cxn modelId="{6FAAACC9-A7B6-40AD-AF4F-201CE948F4E2}" srcId="{966C14EF-2B38-4251-89DE-C2E511E422FD}" destId="{6FC35CDD-CDD1-4530-A116-03184C802D1A}" srcOrd="0" destOrd="0" parTransId="{B812CB16-5015-4637-8C39-DD382D6A622E}" sibTransId="{53E40141-23FC-4980-848C-0F21F8A629B2}"/>
    <dgm:cxn modelId="{46F813F8-EFCF-4CDE-8681-D63FA1ABDA3C}" type="presOf" srcId="{F92B40F9-7D3E-42EC-B133-4A57B61E1B7A}" destId="{CF2668BC-B5BA-43F8-A9DB-1D656B1DD7F0}" srcOrd="0" destOrd="0" presId="urn:microsoft.com/office/officeart/2011/layout/Picture Frame"/>
    <dgm:cxn modelId="{399A127F-3780-4020-B91D-8428FECD5A57}" srcId="{966C14EF-2B38-4251-89DE-C2E511E422FD}" destId="{AC83EE50-C35D-45AA-BC8C-77A1EC9F7D9B}" srcOrd="3" destOrd="0" parTransId="{D5333C91-9FFB-4EFE-851C-0BFB88BCA855}" sibTransId="{48AABCED-8F5F-4EDA-9F89-30B2A33A1DD4}"/>
    <dgm:cxn modelId="{91148937-BFB0-4BCE-BDBF-1D86421A848E}" srcId="{966C14EF-2B38-4251-89DE-C2E511E422FD}" destId="{FAE945BD-2FEC-4693-84C2-91DAFD8342D2}" srcOrd="2" destOrd="0" parTransId="{EA745B42-C31F-4688-8B0A-C2F2885526AF}" sibTransId="{705A66A5-DBF6-4E5E-BC3B-39198AE91F3B}"/>
    <dgm:cxn modelId="{CF3F9FA5-E4BB-4756-B592-5BCED1A8B7FA}" type="presParOf" srcId="{993EBB2A-12D9-49BE-BEFE-C2C6E857B343}" destId="{649740F9-646C-4BDF-91D4-FE8EEF887453}" srcOrd="0" destOrd="0" presId="urn:microsoft.com/office/officeart/2011/layout/Picture Frame"/>
    <dgm:cxn modelId="{B980F46E-F180-44F3-9E17-1C0D87CE2F32}" type="presParOf" srcId="{649740F9-646C-4BDF-91D4-FE8EEF887453}" destId="{6C3108B8-659B-4369-9C2D-7F83A2D3D2E5}" srcOrd="0" destOrd="0" presId="urn:microsoft.com/office/officeart/2011/layout/Picture Frame"/>
    <dgm:cxn modelId="{5678D653-6359-4D9F-A91F-AB700F3573D4}" type="presParOf" srcId="{649740F9-646C-4BDF-91D4-FE8EEF887453}" destId="{BEDF7E8F-7F7B-424F-86F0-A9084EF73378}" srcOrd="1" destOrd="0" presId="urn:microsoft.com/office/officeart/2011/layout/Picture Frame"/>
    <dgm:cxn modelId="{D854CDB0-FC6F-45AA-86E1-174B50C0CDF4}" type="presParOf" srcId="{649740F9-646C-4BDF-91D4-FE8EEF887453}" destId="{0984475D-0D31-4D46-B8ED-80E70F2CB84E}" srcOrd="2" destOrd="0" presId="urn:microsoft.com/office/officeart/2011/layout/Picture Frame"/>
    <dgm:cxn modelId="{C2878B96-E1E7-4D16-899C-A830543D0957}" type="presParOf" srcId="{993EBB2A-12D9-49BE-BEFE-C2C6E857B343}" destId="{3C24D138-F516-44D8-B8DC-CC297769747E}" srcOrd="1" destOrd="0" presId="urn:microsoft.com/office/officeart/2011/layout/Picture Frame"/>
    <dgm:cxn modelId="{DE0C6C8B-7B4C-4227-A9BA-563D71A93179}" type="presParOf" srcId="{993EBB2A-12D9-49BE-BEFE-C2C6E857B343}" destId="{A46E215C-62F2-47CF-8282-47771D1229E3}" srcOrd="2" destOrd="0" presId="urn:microsoft.com/office/officeart/2011/layout/Picture Frame"/>
    <dgm:cxn modelId="{9456CB48-D28F-4BCC-80F8-A8F0A7FF3EE8}" type="presParOf" srcId="{A46E215C-62F2-47CF-8282-47771D1229E3}" destId="{CF2668BC-B5BA-43F8-A9DB-1D656B1DD7F0}" srcOrd="0" destOrd="0" presId="urn:microsoft.com/office/officeart/2011/layout/Picture Frame"/>
    <dgm:cxn modelId="{55DD057E-C696-456C-856D-21D3AF7939BE}" type="presParOf" srcId="{A46E215C-62F2-47CF-8282-47771D1229E3}" destId="{2FF5533B-B614-48CA-A841-13A3ABD26E98}" srcOrd="1" destOrd="0" presId="urn:microsoft.com/office/officeart/2011/layout/Picture Frame"/>
    <dgm:cxn modelId="{82A85FEA-979B-42BC-B79A-8F93F456385B}" type="presParOf" srcId="{A46E215C-62F2-47CF-8282-47771D1229E3}" destId="{FA13905C-660D-464F-8F11-6BD6766B4783}" srcOrd="2" destOrd="0" presId="urn:microsoft.com/office/officeart/2011/layout/Picture Frame"/>
    <dgm:cxn modelId="{60D0A2D5-4009-4FEB-A125-5C3CDD5A7471}" type="presParOf" srcId="{993EBB2A-12D9-49BE-BEFE-C2C6E857B343}" destId="{5751E170-845C-4B25-BEB6-EE40696C3B89}" srcOrd="3" destOrd="0" presId="urn:microsoft.com/office/officeart/2011/layout/Picture Frame"/>
    <dgm:cxn modelId="{012966AF-3F8F-4C6B-91A4-F2467383A8B4}" type="presParOf" srcId="{993EBB2A-12D9-49BE-BEFE-C2C6E857B343}" destId="{6D3828F4-D815-4115-8224-3B78CFEA4041}" srcOrd="4" destOrd="0" presId="urn:microsoft.com/office/officeart/2011/layout/Picture Frame"/>
    <dgm:cxn modelId="{CA769D09-195F-4B39-A5C9-21732FD79705}" type="presParOf" srcId="{6D3828F4-D815-4115-8224-3B78CFEA4041}" destId="{78760DAA-2D89-4B87-AFB5-B3561A7D798E}" srcOrd="0" destOrd="0" presId="urn:microsoft.com/office/officeart/2011/layout/Picture Frame"/>
    <dgm:cxn modelId="{C58CF990-7E25-4B9D-A496-032A28D36DFE}" type="presParOf" srcId="{6D3828F4-D815-4115-8224-3B78CFEA4041}" destId="{E6643DE0-286E-4FC4-8F24-E61CA3110CD4}" srcOrd="1" destOrd="0" presId="urn:microsoft.com/office/officeart/2011/layout/Picture Frame"/>
    <dgm:cxn modelId="{ECD8A1F0-C133-48B4-BB1E-D5DDEDB9084A}" type="presParOf" srcId="{6D3828F4-D815-4115-8224-3B78CFEA4041}" destId="{32EC596E-AE21-4960-A277-8C4A3532C295}" srcOrd="2" destOrd="0" presId="urn:microsoft.com/office/officeart/2011/layout/Picture Frame"/>
    <dgm:cxn modelId="{30257592-3286-4028-BAC5-E435E56E6285}" type="presParOf" srcId="{993EBB2A-12D9-49BE-BEFE-C2C6E857B343}" destId="{6802013C-E6EB-4899-A553-10F6CC097FF0}" srcOrd="5" destOrd="0" presId="urn:microsoft.com/office/officeart/2011/layout/Picture Frame"/>
    <dgm:cxn modelId="{A90C917C-4F88-4CF5-A98B-AABB27814229}" type="presParOf" srcId="{993EBB2A-12D9-49BE-BEFE-C2C6E857B343}" destId="{98987A88-53B9-4504-A4A0-CF999421424E}" srcOrd="6" destOrd="0" presId="urn:microsoft.com/office/officeart/2011/layout/Picture Frame"/>
    <dgm:cxn modelId="{0D05EEC2-F89E-4BB7-BF42-A10F6EA246D8}" type="presParOf" srcId="{98987A88-53B9-4504-A4A0-CF999421424E}" destId="{0B63961F-451D-4296-BFF0-D3623C2A46BA}" srcOrd="0" destOrd="0" presId="urn:microsoft.com/office/officeart/2011/layout/Picture Frame"/>
    <dgm:cxn modelId="{AAC7C1ED-693F-4052-A903-66CC5C8FC130}" type="presParOf" srcId="{98987A88-53B9-4504-A4A0-CF999421424E}" destId="{5AFB6AF2-63A1-414E-A476-7EC9474A8132}" srcOrd="1" destOrd="0" presId="urn:microsoft.com/office/officeart/2011/layout/Picture Frame"/>
    <dgm:cxn modelId="{973BD92D-61A5-41DD-94F4-4411FBE4C338}" type="presParOf" srcId="{98987A88-53B9-4504-A4A0-CF999421424E}" destId="{4D883480-93D1-4986-BFF4-F8E309F79AF7}" srcOrd="2" destOrd="0" presId="urn:microsoft.com/office/officeart/2011/layout/Picture Fram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AD797E-11A9-4A9A-85EC-67EF1AC6C766}" type="doc">
      <dgm:prSet loTypeId="urn:microsoft.com/office/officeart/2005/8/layout/pList2" loCatId="picture" qsTypeId="urn:microsoft.com/office/officeart/2005/8/quickstyle/simple1" qsCatId="simple" csTypeId="urn:microsoft.com/office/officeart/2005/8/colors/accent1_4" csCatId="accent1" phldr="1"/>
      <dgm:spPr/>
      <dgm:t>
        <a:bodyPr/>
        <a:lstStyle/>
        <a:p>
          <a:endParaRPr lang="es-SV"/>
        </a:p>
      </dgm:t>
    </dgm:pt>
    <dgm:pt modelId="{D15D771F-5030-4F42-9317-D6A4BDCEF04A}">
      <dgm:prSet phldrT="[Texto]"/>
      <dgm:spPr/>
      <dgm:t>
        <a:bodyPr/>
        <a:lstStyle/>
        <a:p>
          <a:r>
            <a:rPr lang="es-SV" dirty="0" smtClean="0"/>
            <a:t>Análisis de Reglamento Especial de los Comités Directivos Interinstitucionales </a:t>
          </a:r>
          <a:endParaRPr lang="es-SV" dirty="0"/>
        </a:p>
      </dgm:t>
    </dgm:pt>
    <dgm:pt modelId="{40C859A5-703A-44D5-A47E-B60207E73B26}" type="parTrans" cxnId="{43803FDD-F19D-4C70-8A04-500E6C50DCCE}">
      <dgm:prSet/>
      <dgm:spPr/>
      <dgm:t>
        <a:bodyPr/>
        <a:lstStyle/>
        <a:p>
          <a:endParaRPr lang="es-SV"/>
        </a:p>
      </dgm:t>
    </dgm:pt>
    <dgm:pt modelId="{4BAADE63-F7C4-4E71-A076-F4CE23DC60D5}" type="sibTrans" cxnId="{43803FDD-F19D-4C70-8A04-500E6C50DCCE}">
      <dgm:prSet/>
      <dgm:spPr/>
      <dgm:t>
        <a:bodyPr/>
        <a:lstStyle/>
        <a:p>
          <a:endParaRPr lang="es-SV"/>
        </a:p>
      </dgm:t>
    </dgm:pt>
    <dgm:pt modelId="{6E23C0DF-2D13-46D5-B5AD-27AEBF56577A}">
      <dgm:prSet phldrT="[Texto]"/>
      <dgm:spPr/>
      <dgm:t>
        <a:bodyPr/>
        <a:lstStyle/>
        <a:p>
          <a:r>
            <a:rPr lang="es-SV" dirty="0" smtClean="0"/>
            <a:t>Abordaje de temática de Movilidad Humana</a:t>
          </a:r>
          <a:endParaRPr lang="es-SV" dirty="0"/>
        </a:p>
      </dgm:t>
    </dgm:pt>
    <dgm:pt modelId="{DB241AF1-1AEB-4E6A-B139-498C8D8CFE95}" type="parTrans" cxnId="{DC0B378D-882C-4199-9324-1B0BB464C4B6}">
      <dgm:prSet/>
      <dgm:spPr/>
      <dgm:t>
        <a:bodyPr/>
        <a:lstStyle/>
        <a:p>
          <a:endParaRPr lang="es-SV"/>
        </a:p>
      </dgm:t>
    </dgm:pt>
    <dgm:pt modelId="{752257FB-699E-4FB8-8851-18F76DF9E66A}" type="sibTrans" cxnId="{DC0B378D-882C-4199-9324-1B0BB464C4B6}">
      <dgm:prSet/>
      <dgm:spPr/>
      <dgm:t>
        <a:bodyPr/>
        <a:lstStyle/>
        <a:p>
          <a:endParaRPr lang="es-SV"/>
        </a:p>
      </dgm:t>
    </dgm:pt>
    <dgm:pt modelId="{43E8047F-B05D-4FFC-9D24-2A0F7EDD370E}">
      <dgm:prSet phldrT="[Texto]"/>
      <dgm:spPr/>
      <dgm:t>
        <a:bodyPr/>
        <a:lstStyle/>
        <a:p>
          <a:r>
            <a:rPr lang="es-SV" dirty="0" smtClean="0"/>
            <a:t>Análisis Jurídico sobre el nombramiento del defensor público  en casos de Imputado ausente</a:t>
          </a:r>
          <a:endParaRPr lang="es-SV" dirty="0"/>
        </a:p>
      </dgm:t>
    </dgm:pt>
    <dgm:pt modelId="{C3E72D33-917A-4EE8-9EA4-42BE83EEE917}" type="parTrans" cxnId="{91595A43-1A0C-4EBB-B84C-0D0670B0AA4E}">
      <dgm:prSet/>
      <dgm:spPr/>
      <dgm:t>
        <a:bodyPr/>
        <a:lstStyle/>
        <a:p>
          <a:endParaRPr lang="es-SV"/>
        </a:p>
      </dgm:t>
    </dgm:pt>
    <dgm:pt modelId="{60C14ABC-5616-4B68-B9C1-73609BB4CEBB}" type="sibTrans" cxnId="{91595A43-1A0C-4EBB-B84C-0D0670B0AA4E}">
      <dgm:prSet/>
      <dgm:spPr/>
      <dgm:t>
        <a:bodyPr/>
        <a:lstStyle/>
        <a:p>
          <a:endParaRPr lang="es-SV"/>
        </a:p>
      </dgm:t>
    </dgm:pt>
    <dgm:pt modelId="{E48441C5-AFAF-4180-80C3-960E4F66D271}" type="pres">
      <dgm:prSet presAssocID="{E7AD797E-11A9-4A9A-85EC-67EF1AC6C766}" presName="Name0" presStyleCnt="0">
        <dgm:presLayoutVars>
          <dgm:dir/>
          <dgm:resizeHandles val="exact"/>
        </dgm:presLayoutVars>
      </dgm:prSet>
      <dgm:spPr/>
      <dgm:t>
        <a:bodyPr/>
        <a:lstStyle/>
        <a:p>
          <a:endParaRPr lang="es-SV"/>
        </a:p>
      </dgm:t>
    </dgm:pt>
    <dgm:pt modelId="{8198A5A8-47CE-4F81-BD6A-55C551611FB1}" type="pres">
      <dgm:prSet presAssocID="{E7AD797E-11A9-4A9A-85EC-67EF1AC6C766}" presName="bkgdShp" presStyleLbl="alignAccFollowNode1" presStyleIdx="0" presStyleCnt="1" custScaleY="96186" custLinFactNeighborY="12263"/>
      <dgm:spPr/>
      <dgm:t>
        <a:bodyPr/>
        <a:lstStyle/>
        <a:p>
          <a:endParaRPr lang="es-SV"/>
        </a:p>
      </dgm:t>
    </dgm:pt>
    <dgm:pt modelId="{5F86F539-9A0A-4304-844D-B360941F2CE2}" type="pres">
      <dgm:prSet presAssocID="{E7AD797E-11A9-4A9A-85EC-67EF1AC6C766}" presName="linComp" presStyleCnt="0"/>
      <dgm:spPr/>
      <dgm:t>
        <a:bodyPr/>
        <a:lstStyle/>
        <a:p>
          <a:endParaRPr lang="es-SV"/>
        </a:p>
      </dgm:t>
    </dgm:pt>
    <dgm:pt modelId="{9DC3E2C2-7234-4F44-8751-38D83B943501}" type="pres">
      <dgm:prSet presAssocID="{D15D771F-5030-4F42-9317-D6A4BDCEF04A}" presName="compNode" presStyleCnt="0"/>
      <dgm:spPr/>
      <dgm:t>
        <a:bodyPr/>
        <a:lstStyle/>
        <a:p>
          <a:endParaRPr lang="es-SV"/>
        </a:p>
      </dgm:t>
    </dgm:pt>
    <dgm:pt modelId="{0B61F503-1703-4647-BD4E-C3E450B0A66A}" type="pres">
      <dgm:prSet presAssocID="{D15D771F-5030-4F42-9317-D6A4BDCEF04A}" presName="node" presStyleLbl="node1" presStyleIdx="0" presStyleCnt="3" custLinFactNeighborX="2359" custLinFactNeighborY="17410">
        <dgm:presLayoutVars>
          <dgm:bulletEnabled val="1"/>
        </dgm:presLayoutVars>
      </dgm:prSet>
      <dgm:spPr/>
      <dgm:t>
        <a:bodyPr/>
        <a:lstStyle/>
        <a:p>
          <a:endParaRPr lang="es-SV"/>
        </a:p>
      </dgm:t>
    </dgm:pt>
    <dgm:pt modelId="{25DC285D-C543-4F8C-8B55-BBA4A4766A77}" type="pres">
      <dgm:prSet presAssocID="{D15D771F-5030-4F42-9317-D6A4BDCEF04A}" presName="invisiNode" presStyleLbl="node1" presStyleIdx="0" presStyleCnt="3"/>
      <dgm:spPr/>
      <dgm:t>
        <a:bodyPr/>
        <a:lstStyle/>
        <a:p>
          <a:endParaRPr lang="es-SV"/>
        </a:p>
      </dgm:t>
    </dgm:pt>
    <dgm:pt modelId="{819C4A32-56A4-4E9B-8521-2CA5E255F073}" type="pres">
      <dgm:prSet presAssocID="{D15D771F-5030-4F42-9317-D6A4BDCEF04A}" presName="imagNode" presStyleLbl="fgImgPlace1" presStyleIdx="0" presStyleCnt="3" custScaleX="94987" custScaleY="87488"/>
      <dgm:spPr>
        <a:blipFill rotWithShape="1">
          <a:blip xmlns:r="http://schemas.openxmlformats.org/officeDocument/2006/relationships" r:embed="rId1"/>
          <a:stretch>
            <a:fillRect/>
          </a:stretch>
        </a:blipFill>
      </dgm:spPr>
      <dgm:t>
        <a:bodyPr/>
        <a:lstStyle/>
        <a:p>
          <a:endParaRPr lang="es-SV"/>
        </a:p>
      </dgm:t>
    </dgm:pt>
    <dgm:pt modelId="{BC180093-06D0-40C4-9F30-A0AE31ECE794}" type="pres">
      <dgm:prSet presAssocID="{4BAADE63-F7C4-4E71-A076-F4CE23DC60D5}" presName="sibTrans" presStyleLbl="sibTrans2D1" presStyleIdx="0" presStyleCnt="0"/>
      <dgm:spPr/>
      <dgm:t>
        <a:bodyPr/>
        <a:lstStyle/>
        <a:p>
          <a:endParaRPr lang="es-SV"/>
        </a:p>
      </dgm:t>
    </dgm:pt>
    <dgm:pt modelId="{ED7C8712-C07A-49EE-9B8D-A906E3A3CB6C}" type="pres">
      <dgm:prSet presAssocID="{6E23C0DF-2D13-46D5-B5AD-27AEBF56577A}" presName="compNode" presStyleCnt="0"/>
      <dgm:spPr/>
      <dgm:t>
        <a:bodyPr/>
        <a:lstStyle/>
        <a:p>
          <a:endParaRPr lang="es-SV"/>
        </a:p>
      </dgm:t>
    </dgm:pt>
    <dgm:pt modelId="{908FC6CE-57D4-442E-B0FD-D9786E9B0B45}" type="pres">
      <dgm:prSet presAssocID="{6E23C0DF-2D13-46D5-B5AD-27AEBF56577A}" presName="node" presStyleLbl="node1" presStyleIdx="1" presStyleCnt="3" custLinFactNeighborX="2359" custLinFactNeighborY="17410">
        <dgm:presLayoutVars>
          <dgm:bulletEnabled val="1"/>
        </dgm:presLayoutVars>
      </dgm:prSet>
      <dgm:spPr/>
      <dgm:t>
        <a:bodyPr/>
        <a:lstStyle/>
        <a:p>
          <a:endParaRPr lang="es-SV"/>
        </a:p>
      </dgm:t>
    </dgm:pt>
    <dgm:pt modelId="{91FD7D94-9C21-4E8A-9D42-DB5C3811C346}" type="pres">
      <dgm:prSet presAssocID="{6E23C0DF-2D13-46D5-B5AD-27AEBF56577A}" presName="invisiNode" presStyleLbl="node1" presStyleIdx="1" presStyleCnt="3"/>
      <dgm:spPr/>
      <dgm:t>
        <a:bodyPr/>
        <a:lstStyle/>
        <a:p>
          <a:endParaRPr lang="es-SV"/>
        </a:p>
      </dgm:t>
    </dgm:pt>
    <dgm:pt modelId="{8DD260D4-6237-4200-9AF0-687C177C492B}" type="pres">
      <dgm:prSet presAssocID="{6E23C0DF-2D13-46D5-B5AD-27AEBF56577A}" presName="imagNode" presStyleLbl="fgImgPlace1" presStyleIdx="1" presStyleCnt="3" custScaleX="105293" custScaleY="89547"/>
      <dgm:spPr>
        <a:blipFill rotWithShape="1">
          <a:blip xmlns:r="http://schemas.openxmlformats.org/officeDocument/2006/relationships" r:embed="rId2"/>
          <a:stretch>
            <a:fillRect/>
          </a:stretch>
        </a:blipFill>
      </dgm:spPr>
      <dgm:t>
        <a:bodyPr/>
        <a:lstStyle/>
        <a:p>
          <a:endParaRPr lang="es-SV"/>
        </a:p>
      </dgm:t>
    </dgm:pt>
    <dgm:pt modelId="{58C99F86-908C-456C-8083-2C5B83B42684}" type="pres">
      <dgm:prSet presAssocID="{752257FB-699E-4FB8-8851-18F76DF9E66A}" presName="sibTrans" presStyleLbl="sibTrans2D1" presStyleIdx="0" presStyleCnt="0"/>
      <dgm:spPr/>
      <dgm:t>
        <a:bodyPr/>
        <a:lstStyle/>
        <a:p>
          <a:endParaRPr lang="es-SV"/>
        </a:p>
      </dgm:t>
    </dgm:pt>
    <dgm:pt modelId="{0E9353AD-4397-4885-A64F-9898F317298D}" type="pres">
      <dgm:prSet presAssocID="{43E8047F-B05D-4FFC-9D24-2A0F7EDD370E}" presName="compNode" presStyleCnt="0"/>
      <dgm:spPr/>
      <dgm:t>
        <a:bodyPr/>
        <a:lstStyle/>
        <a:p>
          <a:endParaRPr lang="es-SV"/>
        </a:p>
      </dgm:t>
    </dgm:pt>
    <dgm:pt modelId="{4F0FD782-645B-4F26-BC1B-08B165A15506}" type="pres">
      <dgm:prSet presAssocID="{43E8047F-B05D-4FFC-9D24-2A0F7EDD370E}" presName="node" presStyleLbl="node1" presStyleIdx="2" presStyleCnt="3" custLinFactNeighborX="2359" custLinFactNeighborY="17410">
        <dgm:presLayoutVars>
          <dgm:bulletEnabled val="1"/>
        </dgm:presLayoutVars>
      </dgm:prSet>
      <dgm:spPr/>
      <dgm:t>
        <a:bodyPr/>
        <a:lstStyle/>
        <a:p>
          <a:endParaRPr lang="es-SV"/>
        </a:p>
      </dgm:t>
    </dgm:pt>
    <dgm:pt modelId="{DBDA6821-CCDE-4205-9DBB-BA5FCBCAE465}" type="pres">
      <dgm:prSet presAssocID="{43E8047F-B05D-4FFC-9D24-2A0F7EDD370E}" presName="invisiNode" presStyleLbl="node1" presStyleIdx="2" presStyleCnt="3"/>
      <dgm:spPr/>
      <dgm:t>
        <a:bodyPr/>
        <a:lstStyle/>
        <a:p>
          <a:endParaRPr lang="es-SV"/>
        </a:p>
      </dgm:t>
    </dgm:pt>
    <dgm:pt modelId="{D7C16F2E-628E-4772-A21D-D53753B9198C}" type="pres">
      <dgm:prSet presAssocID="{43E8047F-B05D-4FFC-9D24-2A0F7EDD370E}" presName="imagNode" presStyleLbl="fgImgPlace1" presStyleIdx="2" presStyleCnt="3" custScaleX="106063" custScaleY="89547"/>
      <dgm:spPr>
        <a:blipFill rotWithShape="1">
          <a:blip xmlns:r="http://schemas.openxmlformats.org/officeDocument/2006/relationships" r:embed="rId3"/>
          <a:stretch>
            <a:fillRect/>
          </a:stretch>
        </a:blipFill>
      </dgm:spPr>
      <dgm:t>
        <a:bodyPr/>
        <a:lstStyle/>
        <a:p>
          <a:endParaRPr lang="es-SV"/>
        </a:p>
      </dgm:t>
    </dgm:pt>
  </dgm:ptLst>
  <dgm:cxnLst>
    <dgm:cxn modelId="{F25446A0-CCBB-4D60-9499-00D404D11645}" type="presOf" srcId="{752257FB-699E-4FB8-8851-18F76DF9E66A}" destId="{58C99F86-908C-456C-8083-2C5B83B42684}" srcOrd="0" destOrd="0" presId="urn:microsoft.com/office/officeart/2005/8/layout/pList2"/>
    <dgm:cxn modelId="{8CEEC952-9123-43BA-89D3-EF2E644589B2}" type="presOf" srcId="{D15D771F-5030-4F42-9317-D6A4BDCEF04A}" destId="{0B61F503-1703-4647-BD4E-C3E450B0A66A}" srcOrd="0" destOrd="0" presId="urn:microsoft.com/office/officeart/2005/8/layout/pList2"/>
    <dgm:cxn modelId="{43803FDD-F19D-4C70-8A04-500E6C50DCCE}" srcId="{E7AD797E-11A9-4A9A-85EC-67EF1AC6C766}" destId="{D15D771F-5030-4F42-9317-D6A4BDCEF04A}" srcOrd="0" destOrd="0" parTransId="{40C859A5-703A-44D5-A47E-B60207E73B26}" sibTransId="{4BAADE63-F7C4-4E71-A076-F4CE23DC60D5}"/>
    <dgm:cxn modelId="{91595A43-1A0C-4EBB-B84C-0D0670B0AA4E}" srcId="{E7AD797E-11A9-4A9A-85EC-67EF1AC6C766}" destId="{43E8047F-B05D-4FFC-9D24-2A0F7EDD370E}" srcOrd="2" destOrd="0" parTransId="{C3E72D33-917A-4EE8-9EA4-42BE83EEE917}" sibTransId="{60C14ABC-5616-4B68-B9C1-73609BB4CEBB}"/>
    <dgm:cxn modelId="{4D3166B8-0A6C-455E-8DED-0B46E30ABAB7}" type="presOf" srcId="{6E23C0DF-2D13-46D5-B5AD-27AEBF56577A}" destId="{908FC6CE-57D4-442E-B0FD-D9786E9B0B45}" srcOrd="0" destOrd="0" presId="urn:microsoft.com/office/officeart/2005/8/layout/pList2"/>
    <dgm:cxn modelId="{30B792EB-68F5-4751-B2BF-D33EC2CF62A3}" type="presOf" srcId="{4BAADE63-F7C4-4E71-A076-F4CE23DC60D5}" destId="{BC180093-06D0-40C4-9F30-A0AE31ECE794}" srcOrd="0" destOrd="0" presId="urn:microsoft.com/office/officeart/2005/8/layout/pList2"/>
    <dgm:cxn modelId="{DC0B378D-882C-4199-9324-1B0BB464C4B6}" srcId="{E7AD797E-11A9-4A9A-85EC-67EF1AC6C766}" destId="{6E23C0DF-2D13-46D5-B5AD-27AEBF56577A}" srcOrd="1" destOrd="0" parTransId="{DB241AF1-1AEB-4E6A-B139-498C8D8CFE95}" sibTransId="{752257FB-699E-4FB8-8851-18F76DF9E66A}"/>
    <dgm:cxn modelId="{860F7BDF-D1A3-4AA9-B82C-27EC35C1F6F8}" type="presOf" srcId="{43E8047F-B05D-4FFC-9D24-2A0F7EDD370E}" destId="{4F0FD782-645B-4F26-BC1B-08B165A15506}" srcOrd="0" destOrd="0" presId="urn:microsoft.com/office/officeart/2005/8/layout/pList2"/>
    <dgm:cxn modelId="{85F1A3D1-718F-47C0-828E-8B48A85A6A09}" type="presOf" srcId="{E7AD797E-11A9-4A9A-85EC-67EF1AC6C766}" destId="{E48441C5-AFAF-4180-80C3-960E4F66D271}" srcOrd="0" destOrd="0" presId="urn:microsoft.com/office/officeart/2005/8/layout/pList2"/>
    <dgm:cxn modelId="{FDF6F7A8-07E9-4AB8-A3DD-F40B97EBF091}" type="presParOf" srcId="{E48441C5-AFAF-4180-80C3-960E4F66D271}" destId="{8198A5A8-47CE-4F81-BD6A-55C551611FB1}" srcOrd="0" destOrd="0" presId="urn:microsoft.com/office/officeart/2005/8/layout/pList2"/>
    <dgm:cxn modelId="{E173BC9F-E778-466B-B411-CA38CDE8C862}" type="presParOf" srcId="{E48441C5-AFAF-4180-80C3-960E4F66D271}" destId="{5F86F539-9A0A-4304-844D-B360941F2CE2}" srcOrd="1" destOrd="0" presId="urn:microsoft.com/office/officeart/2005/8/layout/pList2"/>
    <dgm:cxn modelId="{EA65D5F9-DAEA-450A-A5BE-B407B39FAB18}" type="presParOf" srcId="{5F86F539-9A0A-4304-844D-B360941F2CE2}" destId="{9DC3E2C2-7234-4F44-8751-38D83B943501}" srcOrd="0" destOrd="0" presId="urn:microsoft.com/office/officeart/2005/8/layout/pList2"/>
    <dgm:cxn modelId="{3EFDA8EB-A328-47C9-BF9C-BA10FA392458}" type="presParOf" srcId="{9DC3E2C2-7234-4F44-8751-38D83B943501}" destId="{0B61F503-1703-4647-BD4E-C3E450B0A66A}" srcOrd="0" destOrd="0" presId="urn:microsoft.com/office/officeart/2005/8/layout/pList2"/>
    <dgm:cxn modelId="{F9B83BBC-5F89-479D-955E-75226939190A}" type="presParOf" srcId="{9DC3E2C2-7234-4F44-8751-38D83B943501}" destId="{25DC285D-C543-4F8C-8B55-BBA4A4766A77}" srcOrd="1" destOrd="0" presId="urn:microsoft.com/office/officeart/2005/8/layout/pList2"/>
    <dgm:cxn modelId="{F43E7E45-18BB-4CE3-9579-968F36A5F681}" type="presParOf" srcId="{9DC3E2C2-7234-4F44-8751-38D83B943501}" destId="{819C4A32-56A4-4E9B-8521-2CA5E255F073}" srcOrd="2" destOrd="0" presId="urn:microsoft.com/office/officeart/2005/8/layout/pList2"/>
    <dgm:cxn modelId="{22B1824C-302E-467D-B8AA-20DCEDC6B0C1}" type="presParOf" srcId="{5F86F539-9A0A-4304-844D-B360941F2CE2}" destId="{BC180093-06D0-40C4-9F30-A0AE31ECE794}" srcOrd="1" destOrd="0" presId="urn:microsoft.com/office/officeart/2005/8/layout/pList2"/>
    <dgm:cxn modelId="{4C6F497F-B5A4-466C-BE18-689FA02E022A}" type="presParOf" srcId="{5F86F539-9A0A-4304-844D-B360941F2CE2}" destId="{ED7C8712-C07A-49EE-9B8D-A906E3A3CB6C}" srcOrd="2" destOrd="0" presId="urn:microsoft.com/office/officeart/2005/8/layout/pList2"/>
    <dgm:cxn modelId="{F451C25C-DDA9-4886-937B-0CCE0D204CEF}" type="presParOf" srcId="{ED7C8712-C07A-49EE-9B8D-A906E3A3CB6C}" destId="{908FC6CE-57D4-442E-B0FD-D9786E9B0B45}" srcOrd="0" destOrd="0" presId="urn:microsoft.com/office/officeart/2005/8/layout/pList2"/>
    <dgm:cxn modelId="{D4485717-9242-46E8-9332-E4B3A2D2B705}" type="presParOf" srcId="{ED7C8712-C07A-49EE-9B8D-A906E3A3CB6C}" destId="{91FD7D94-9C21-4E8A-9D42-DB5C3811C346}" srcOrd="1" destOrd="0" presId="urn:microsoft.com/office/officeart/2005/8/layout/pList2"/>
    <dgm:cxn modelId="{1191D8F7-88DB-4E03-AB2C-AF4AD34CEF1A}" type="presParOf" srcId="{ED7C8712-C07A-49EE-9B8D-A906E3A3CB6C}" destId="{8DD260D4-6237-4200-9AF0-687C177C492B}" srcOrd="2" destOrd="0" presId="urn:microsoft.com/office/officeart/2005/8/layout/pList2"/>
    <dgm:cxn modelId="{30345435-660D-41A4-AA62-7E6BBC7BAFA3}" type="presParOf" srcId="{5F86F539-9A0A-4304-844D-B360941F2CE2}" destId="{58C99F86-908C-456C-8083-2C5B83B42684}" srcOrd="3" destOrd="0" presId="urn:microsoft.com/office/officeart/2005/8/layout/pList2"/>
    <dgm:cxn modelId="{1B5DAECF-6711-4F47-8ADF-8F3DD36912FC}" type="presParOf" srcId="{5F86F539-9A0A-4304-844D-B360941F2CE2}" destId="{0E9353AD-4397-4885-A64F-9898F317298D}" srcOrd="4" destOrd="0" presId="urn:microsoft.com/office/officeart/2005/8/layout/pList2"/>
    <dgm:cxn modelId="{7BD11AD8-1FD8-4F9F-A194-6C43A54E1CA0}" type="presParOf" srcId="{0E9353AD-4397-4885-A64F-9898F317298D}" destId="{4F0FD782-645B-4F26-BC1B-08B165A15506}" srcOrd="0" destOrd="0" presId="urn:microsoft.com/office/officeart/2005/8/layout/pList2"/>
    <dgm:cxn modelId="{30B199FC-C04F-490E-98DC-264EBB9D5CAA}" type="presParOf" srcId="{0E9353AD-4397-4885-A64F-9898F317298D}" destId="{DBDA6821-CCDE-4205-9DBB-BA5FCBCAE465}" srcOrd="1" destOrd="0" presId="urn:microsoft.com/office/officeart/2005/8/layout/pList2"/>
    <dgm:cxn modelId="{E14D466C-93E5-4D9C-ABFC-22176E0AE653}" type="presParOf" srcId="{0E9353AD-4397-4885-A64F-9898F317298D}" destId="{D7C16F2E-628E-4772-A21D-D53753B9198C}"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8A5A21C-3C22-4476-B964-45854317F200}"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s-SV"/>
        </a:p>
      </dgm:t>
    </dgm:pt>
    <dgm:pt modelId="{903383D5-ECF9-4227-861D-4643E2FAFFDA}">
      <dgm:prSet phldrT="[Texto]"/>
      <dgm:spPr/>
      <dgm:t>
        <a:bodyPr/>
        <a:lstStyle/>
        <a:p>
          <a:r>
            <a:rPr lang="es-SV" dirty="0" smtClean="0"/>
            <a:t>Comisión de Legislación y Puntos Constitucionales</a:t>
          </a:r>
        </a:p>
        <a:p>
          <a:r>
            <a:rPr lang="es-SV" dirty="0" smtClean="0"/>
            <a:t>11 Expedientes </a:t>
          </a:r>
          <a:endParaRPr lang="es-SV" dirty="0"/>
        </a:p>
      </dgm:t>
    </dgm:pt>
    <dgm:pt modelId="{80F6E1E0-2126-4D3E-BF14-1DF39AE57CEB}" type="parTrans" cxnId="{6E60A6F1-9F5B-4210-B83F-EF032D4BE8BD}">
      <dgm:prSet/>
      <dgm:spPr/>
      <dgm:t>
        <a:bodyPr/>
        <a:lstStyle/>
        <a:p>
          <a:endParaRPr lang="es-SV"/>
        </a:p>
      </dgm:t>
    </dgm:pt>
    <dgm:pt modelId="{608B73EA-07A7-47C3-824B-D43B3EDFCAFD}" type="sibTrans" cxnId="{6E60A6F1-9F5B-4210-B83F-EF032D4BE8BD}">
      <dgm:prSet/>
      <dgm:spPr/>
      <dgm:t>
        <a:bodyPr/>
        <a:lstStyle/>
        <a:p>
          <a:endParaRPr lang="es-SV"/>
        </a:p>
      </dgm:t>
    </dgm:pt>
    <dgm:pt modelId="{94274998-C5A7-41C6-AEBC-638A0643659A}">
      <dgm:prSet phldrT="[Texto]"/>
      <dgm:spPr/>
      <dgm:t>
        <a:bodyPr/>
        <a:lstStyle/>
        <a:p>
          <a:r>
            <a:rPr lang="es-SV" dirty="0" smtClean="0"/>
            <a:t>Comisión de la Mujer y la Igualdad de Género</a:t>
          </a:r>
        </a:p>
        <a:p>
          <a:r>
            <a:rPr lang="es-SV" dirty="0" smtClean="0"/>
            <a:t>1 Expediente</a:t>
          </a:r>
          <a:endParaRPr lang="es-SV" dirty="0"/>
        </a:p>
      </dgm:t>
    </dgm:pt>
    <dgm:pt modelId="{9F07B2A5-97D1-4DD1-B2B8-5CBC8317D3BB}" type="parTrans" cxnId="{BD155278-C957-472A-A9CC-B788055DB1FE}">
      <dgm:prSet/>
      <dgm:spPr/>
      <dgm:t>
        <a:bodyPr/>
        <a:lstStyle/>
        <a:p>
          <a:endParaRPr lang="es-SV"/>
        </a:p>
      </dgm:t>
    </dgm:pt>
    <dgm:pt modelId="{2D48C39F-6C7A-48B6-8FB5-8FF9EECB4D09}" type="sibTrans" cxnId="{BD155278-C957-472A-A9CC-B788055DB1FE}">
      <dgm:prSet/>
      <dgm:spPr/>
      <dgm:t>
        <a:bodyPr/>
        <a:lstStyle/>
        <a:p>
          <a:endParaRPr lang="es-SV"/>
        </a:p>
      </dgm:t>
    </dgm:pt>
    <dgm:pt modelId="{E47C7A1A-3EA9-4B34-9412-DBA6171AF3C8}">
      <dgm:prSet phldrT="[Texto]"/>
      <dgm:spPr/>
      <dgm:t>
        <a:bodyPr/>
        <a:lstStyle/>
        <a:p>
          <a:r>
            <a:rPr lang="es-SV" dirty="0" smtClean="0"/>
            <a:t>Comisión de Seguridad Pública y Combate a la Narcoactividad</a:t>
          </a:r>
        </a:p>
        <a:p>
          <a:r>
            <a:rPr lang="es-SV" dirty="0" smtClean="0"/>
            <a:t>3 Expedientes</a:t>
          </a:r>
          <a:endParaRPr lang="es-SV" dirty="0"/>
        </a:p>
      </dgm:t>
    </dgm:pt>
    <dgm:pt modelId="{4E50A6C7-DCDC-4545-AA71-DA9FCD62DB95}" type="parTrans" cxnId="{273A5720-28B9-4BF8-8486-D3A9EEACA0E7}">
      <dgm:prSet/>
      <dgm:spPr/>
      <dgm:t>
        <a:bodyPr/>
        <a:lstStyle/>
        <a:p>
          <a:endParaRPr lang="es-SV"/>
        </a:p>
      </dgm:t>
    </dgm:pt>
    <dgm:pt modelId="{BE6670D8-61A0-404E-B4E7-70CAC71D3DA7}" type="sibTrans" cxnId="{273A5720-28B9-4BF8-8486-D3A9EEACA0E7}">
      <dgm:prSet/>
      <dgm:spPr/>
      <dgm:t>
        <a:bodyPr/>
        <a:lstStyle/>
        <a:p>
          <a:endParaRPr lang="es-SV"/>
        </a:p>
      </dgm:t>
    </dgm:pt>
    <dgm:pt modelId="{08815E26-4289-4FF9-B09E-761A24DF29FE}" type="pres">
      <dgm:prSet presAssocID="{58A5A21C-3C22-4476-B964-45854317F200}" presName="Name0" presStyleCnt="0">
        <dgm:presLayoutVars>
          <dgm:dir/>
          <dgm:resizeHandles val="exact"/>
        </dgm:presLayoutVars>
      </dgm:prSet>
      <dgm:spPr/>
      <dgm:t>
        <a:bodyPr/>
        <a:lstStyle/>
        <a:p>
          <a:endParaRPr lang="es-SV"/>
        </a:p>
      </dgm:t>
    </dgm:pt>
    <dgm:pt modelId="{15B567A4-EAA1-48F3-AD70-46C1E4DB7000}" type="pres">
      <dgm:prSet presAssocID="{903383D5-ECF9-4227-861D-4643E2FAFFDA}" presName="node" presStyleLbl="node1" presStyleIdx="0" presStyleCnt="3" custRadScaleRad="73867">
        <dgm:presLayoutVars>
          <dgm:bulletEnabled val="1"/>
        </dgm:presLayoutVars>
      </dgm:prSet>
      <dgm:spPr/>
      <dgm:t>
        <a:bodyPr/>
        <a:lstStyle/>
        <a:p>
          <a:endParaRPr lang="es-SV"/>
        </a:p>
      </dgm:t>
    </dgm:pt>
    <dgm:pt modelId="{B2599E28-C1BF-416F-BBCE-24D2828EBC42}" type="pres">
      <dgm:prSet presAssocID="{608B73EA-07A7-47C3-824B-D43B3EDFCAFD}" presName="sibTrans" presStyleLbl="sibTrans2D1" presStyleIdx="0" presStyleCnt="3"/>
      <dgm:spPr/>
      <dgm:t>
        <a:bodyPr/>
        <a:lstStyle/>
        <a:p>
          <a:endParaRPr lang="es-SV"/>
        </a:p>
      </dgm:t>
    </dgm:pt>
    <dgm:pt modelId="{3D70B21F-E454-4E62-BC9E-6BF7895C535E}" type="pres">
      <dgm:prSet presAssocID="{608B73EA-07A7-47C3-824B-D43B3EDFCAFD}" presName="connectorText" presStyleLbl="sibTrans2D1" presStyleIdx="0" presStyleCnt="3"/>
      <dgm:spPr/>
      <dgm:t>
        <a:bodyPr/>
        <a:lstStyle/>
        <a:p>
          <a:endParaRPr lang="es-SV"/>
        </a:p>
      </dgm:t>
    </dgm:pt>
    <dgm:pt modelId="{B6B1CA13-4882-4311-BA51-F29E6E5FA00C}" type="pres">
      <dgm:prSet presAssocID="{94274998-C5A7-41C6-AEBC-638A0643659A}" presName="node" presStyleLbl="node1" presStyleIdx="1" presStyleCnt="3">
        <dgm:presLayoutVars>
          <dgm:bulletEnabled val="1"/>
        </dgm:presLayoutVars>
      </dgm:prSet>
      <dgm:spPr/>
      <dgm:t>
        <a:bodyPr/>
        <a:lstStyle/>
        <a:p>
          <a:endParaRPr lang="es-SV"/>
        </a:p>
      </dgm:t>
    </dgm:pt>
    <dgm:pt modelId="{A46127C2-37AA-411B-BA6A-50D3DD104F04}" type="pres">
      <dgm:prSet presAssocID="{2D48C39F-6C7A-48B6-8FB5-8FF9EECB4D09}" presName="sibTrans" presStyleLbl="sibTrans2D1" presStyleIdx="1" presStyleCnt="3"/>
      <dgm:spPr/>
      <dgm:t>
        <a:bodyPr/>
        <a:lstStyle/>
        <a:p>
          <a:endParaRPr lang="es-SV"/>
        </a:p>
      </dgm:t>
    </dgm:pt>
    <dgm:pt modelId="{7E28AD56-C9C9-43AD-8F4C-8530ED1DBBD0}" type="pres">
      <dgm:prSet presAssocID="{2D48C39F-6C7A-48B6-8FB5-8FF9EECB4D09}" presName="connectorText" presStyleLbl="sibTrans2D1" presStyleIdx="1" presStyleCnt="3"/>
      <dgm:spPr/>
      <dgm:t>
        <a:bodyPr/>
        <a:lstStyle/>
        <a:p>
          <a:endParaRPr lang="es-SV"/>
        </a:p>
      </dgm:t>
    </dgm:pt>
    <dgm:pt modelId="{959F41F6-E88F-4EF6-BAE5-5D0CEFC8E455}" type="pres">
      <dgm:prSet presAssocID="{E47C7A1A-3EA9-4B34-9412-DBA6171AF3C8}" presName="node" presStyleLbl="node1" presStyleIdx="2" presStyleCnt="3">
        <dgm:presLayoutVars>
          <dgm:bulletEnabled val="1"/>
        </dgm:presLayoutVars>
      </dgm:prSet>
      <dgm:spPr/>
      <dgm:t>
        <a:bodyPr/>
        <a:lstStyle/>
        <a:p>
          <a:endParaRPr lang="es-SV"/>
        </a:p>
      </dgm:t>
    </dgm:pt>
    <dgm:pt modelId="{6E1E31F7-7803-4F98-B609-4B81BAAEF43A}" type="pres">
      <dgm:prSet presAssocID="{BE6670D8-61A0-404E-B4E7-70CAC71D3DA7}" presName="sibTrans" presStyleLbl="sibTrans2D1" presStyleIdx="2" presStyleCnt="3"/>
      <dgm:spPr/>
      <dgm:t>
        <a:bodyPr/>
        <a:lstStyle/>
        <a:p>
          <a:endParaRPr lang="es-SV"/>
        </a:p>
      </dgm:t>
    </dgm:pt>
    <dgm:pt modelId="{15D36FC5-1076-477A-A85D-A1CD688FF6A1}" type="pres">
      <dgm:prSet presAssocID="{BE6670D8-61A0-404E-B4E7-70CAC71D3DA7}" presName="connectorText" presStyleLbl="sibTrans2D1" presStyleIdx="2" presStyleCnt="3"/>
      <dgm:spPr/>
      <dgm:t>
        <a:bodyPr/>
        <a:lstStyle/>
        <a:p>
          <a:endParaRPr lang="es-SV"/>
        </a:p>
      </dgm:t>
    </dgm:pt>
  </dgm:ptLst>
  <dgm:cxnLst>
    <dgm:cxn modelId="{9D83216F-2F8F-4E1C-BEA8-10ED029FCB29}" type="presOf" srcId="{608B73EA-07A7-47C3-824B-D43B3EDFCAFD}" destId="{3D70B21F-E454-4E62-BC9E-6BF7895C535E}" srcOrd="1" destOrd="0" presId="urn:microsoft.com/office/officeart/2005/8/layout/cycle7"/>
    <dgm:cxn modelId="{8222CA73-60A9-4EFE-A46B-F7625CEA2887}" type="presOf" srcId="{BE6670D8-61A0-404E-B4E7-70CAC71D3DA7}" destId="{6E1E31F7-7803-4F98-B609-4B81BAAEF43A}" srcOrd="0" destOrd="0" presId="urn:microsoft.com/office/officeart/2005/8/layout/cycle7"/>
    <dgm:cxn modelId="{96D52585-E63D-4567-80C0-A8CE1FFB23EE}" type="presOf" srcId="{2D48C39F-6C7A-48B6-8FB5-8FF9EECB4D09}" destId="{A46127C2-37AA-411B-BA6A-50D3DD104F04}" srcOrd="0" destOrd="0" presId="urn:microsoft.com/office/officeart/2005/8/layout/cycle7"/>
    <dgm:cxn modelId="{6E60A6F1-9F5B-4210-B83F-EF032D4BE8BD}" srcId="{58A5A21C-3C22-4476-B964-45854317F200}" destId="{903383D5-ECF9-4227-861D-4643E2FAFFDA}" srcOrd="0" destOrd="0" parTransId="{80F6E1E0-2126-4D3E-BF14-1DF39AE57CEB}" sibTransId="{608B73EA-07A7-47C3-824B-D43B3EDFCAFD}"/>
    <dgm:cxn modelId="{8DB50731-89C6-4EB9-90AB-30F3F00B3724}" type="presOf" srcId="{94274998-C5A7-41C6-AEBC-638A0643659A}" destId="{B6B1CA13-4882-4311-BA51-F29E6E5FA00C}" srcOrd="0" destOrd="0" presId="urn:microsoft.com/office/officeart/2005/8/layout/cycle7"/>
    <dgm:cxn modelId="{0F9BB6B7-98FB-4CE8-82A5-290332DD215E}" type="presOf" srcId="{2D48C39F-6C7A-48B6-8FB5-8FF9EECB4D09}" destId="{7E28AD56-C9C9-43AD-8F4C-8530ED1DBBD0}" srcOrd="1" destOrd="0" presId="urn:microsoft.com/office/officeart/2005/8/layout/cycle7"/>
    <dgm:cxn modelId="{E6D54AD7-320A-4220-AF18-32D5FFF0C6CC}" type="presOf" srcId="{58A5A21C-3C22-4476-B964-45854317F200}" destId="{08815E26-4289-4FF9-B09E-761A24DF29FE}" srcOrd="0" destOrd="0" presId="urn:microsoft.com/office/officeart/2005/8/layout/cycle7"/>
    <dgm:cxn modelId="{2D72D082-A8D0-4D03-8D4B-A977C8B9F4A9}" type="presOf" srcId="{E47C7A1A-3EA9-4B34-9412-DBA6171AF3C8}" destId="{959F41F6-E88F-4EF6-BAE5-5D0CEFC8E455}" srcOrd="0" destOrd="0" presId="urn:microsoft.com/office/officeart/2005/8/layout/cycle7"/>
    <dgm:cxn modelId="{DFC424C6-FE79-41CC-B55C-6A2BE521C754}" type="presOf" srcId="{BE6670D8-61A0-404E-B4E7-70CAC71D3DA7}" destId="{15D36FC5-1076-477A-A85D-A1CD688FF6A1}" srcOrd="1" destOrd="0" presId="urn:microsoft.com/office/officeart/2005/8/layout/cycle7"/>
    <dgm:cxn modelId="{BD155278-C957-472A-A9CC-B788055DB1FE}" srcId="{58A5A21C-3C22-4476-B964-45854317F200}" destId="{94274998-C5A7-41C6-AEBC-638A0643659A}" srcOrd="1" destOrd="0" parTransId="{9F07B2A5-97D1-4DD1-B2B8-5CBC8317D3BB}" sibTransId="{2D48C39F-6C7A-48B6-8FB5-8FF9EECB4D09}"/>
    <dgm:cxn modelId="{D9DE4C01-4FCC-4CB4-963D-5BEB61AA2D56}" type="presOf" srcId="{903383D5-ECF9-4227-861D-4643E2FAFFDA}" destId="{15B567A4-EAA1-48F3-AD70-46C1E4DB7000}" srcOrd="0" destOrd="0" presId="urn:microsoft.com/office/officeart/2005/8/layout/cycle7"/>
    <dgm:cxn modelId="{273A5720-28B9-4BF8-8486-D3A9EEACA0E7}" srcId="{58A5A21C-3C22-4476-B964-45854317F200}" destId="{E47C7A1A-3EA9-4B34-9412-DBA6171AF3C8}" srcOrd="2" destOrd="0" parTransId="{4E50A6C7-DCDC-4545-AA71-DA9FCD62DB95}" sibTransId="{BE6670D8-61A0-404E-B4E7-70CAC71D3DA7}"/>
    <dgm:cxn modelId="{1067F068-D7B8-49D8-92E9-24D292DD820E}" type="presOf" srcId="{608B73EA-07A7-47C3-824B-D43B3EDFCAFD}" destId="{B2599E28-C1BF-416F-BBCE-24D2828EBC42}" srcOrd="0" destOrd="0" presId="urn:microsoft.com/office/officeart/2005/8/layout/cycle7"/>
    <dgm:cxn modelId="{E6508232-118A-4990-B210-B177B1D04BFC}" type="presParOf" srcId="{08815E26-4289-4FF9-B09E-761A24DF29FE}" destId="{15B567A4-EAA1-48F3-AD70-46C1E4DB7000}" srcOrd="0" destOrd="0" presId="urn:microsoft.com/office/officeart/2005/8/layout/cycle7"/>
    <dgm:cxn modelId="{E46A9780-CDC6-494E-AC00-CE665727FA69}" type="presParOf" srcId="{08815E26-4289-4FF9-B09E-761A24DF29FE}" destId="{B2599E28-C1BF-416F-BBCE-24D2828EBC42}" srcOrd="1" destOrd="0" presId="urn:microsoft.com/office/officeart/2005/8/layout/cycle7"/>
    <dgm:cxn modelId="{CA00CCB2-2188-45F0-A01E-7D24DD077022}" type="presParOf" srcId="{B2599E28-C1BF-416F-BBCE-24D2828EBC42}" destId="{3D70B21F-E454-4E62-BC9E-6BF7895C535E}" srcOrd="0" destOrd="0" presId="urn:microsoft.com/office/officeart/2005/8/layout/cycle7"/>
    <dgm:cxn modelId="{FC123EC4-02B2-4D6B-A6A4-3D3D574B5217}" type="presParOf" srcId="{08815E26-4289-4FF9-B09E-761A24DF29FE}" destId="{B6B1CA13-4882-4311-BA51-F29E6E5FA00C}" srcOrd="2" destOrd="0" presId="urn:microsoft.com/office/officeart/2005/8/layout/cycle7"/>
    <dgm:cxn modelId="{0BD136AE-A824-478B-93C6-6E3E89D623BE}" type="presParOf" srcId="{08815E26-4289-4FF9-B09E-761A24DF29FE}" destId="{A46127C2-37AA-411B-BA6A-50D3DD104F04}" srcOrd="3" destOrd="0" presId="urn:microsoft.com/office/officeart/2005/8/layout/cycle7"/>
    <dgm:cxn modelId="{B13F6F48-8459-42D4-96A4-560EBBBA932F}" type="presParOf" srcId="{A46127C2-37AA-411B-BA6A-50D3DD104F04}" destId="{7E28AD56-C9C9-43AD-8F4C-8530ED1DBBD0}" srcOrd="0" destOrd="0" presId="urn:microsoft.com/office/officeart/2005/8/layout/cycle7"/>
    <dgm:cxn modelId="{2856B312-EC06-491C-A042-624C451CE9F1}" type="presParOf" srcId="{08815E26-4289-4FF9-B09E-761A24DF29FE}" destId="{959F41F6-E88F-4EF6-BAE5-5D0CEFC8E455}" srcOrd="4" destOrd="0" presId="urn:microsoft.com/office/officeart/2005/8/layout/cycle7"/>
    <dgm:cxn modelId="{7B8ED87C-8B1D-4358-A2F4-6D335457B9D1}" type="presParOf" srcId="{08815E26-4289-4FF9-B09E-761A24DF29FE}" destId="{6E1E31F7-7803-4F98-B609-4B81BAAEF43A}" srcOrd="5" destOrd="0" presId="urn:microsoft.com/office/officeart/2005/8/layout/cycle7"/>
    <dgm:cxn modelId="{A8A93974-E978-4BF8-B07F-07F1F72B5069}" type="presParOf" srcId="{6E1E31F7-7803-4F98-B609-4B81BAAEF43A}" destId="{15D36FC5-1076-477A-A85D-A1CD688FF6A1}"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37468FC-FA99-4E1B-9482-44EC506B5098}" type="doc">
      <dgm:prSet loTypeId="urn:microsoft.com/office/officeart/2005/8/layout/cycle4" loCatId="relationship" qsTypeId="urn:microsoft.com/office/officeart/2005/8/quickstyle/simple1" qsCatId="simple" csTypeId="urn:microsoft.com/office/officeart/2005/8/colors/colorful1" csCatId="colorful" phldr="1"/>
      <dgm:spPr/>
      <dgm:t>
        <a:bodyPr/>
        <a:lstStyle/>
        <a:p>
          <a:endParaRPr lang="es-SV"/>
        </a:p>
      </dgm:t>
    </dgm:pt>
    <dgm:pt modelId="{E24FCDDA-F3CA-470F-813B-45DC537B39AF}">
      <dgm:prSet phldrT="[Texto]"/>
      <dgm:spPr/>
      <dgm:t>
        <a:bodyPr/>
        <a:lstStyle/>
        <a:p>
          <a:r>
            <a:rPr lang="es-SV" dirty="0" smtClean="0"/>
            <a:t>Zona Central</a:t>
          </a:r>
          <a:endParaRPr lang="es-SV" dirty="0"/>
        </a:p>
      </dgm:t>
    </dgm:pt>
    <dgm:pt modelId="{BDAB2824-6412-4BBB-AF44-DA2153EE324B}" type="parTrans" cxnId="{05CDAC42-6FF3-4263-8967-451384C3F7FE}">
      <dgm:prSet/>
      <dgm:spPr/>
      <dgm:t>
        <a:bodyPr/>
        <a:lstStyle/>
        <a:p>
          <a:endParaRPr lang="es-SV"/>
        </a:p>
      </dgm:t>
    </dgm:pt>
    <dgm:pt modelId="{B5D2FBF1-415F-47B7-B0B7-0BBDF44E8D26}" type="sibTrans" cxnId="{05CDAC42-6FF3-4263-8967-451384C3F7FE}">
      <dgm:prSet/>
      <dgm:spPr/>
      <dgm:t>
        <a:bodyPr/>
        <a:lstStyle/>
        <a:p>
          <a:endParaRPr lang="es-SV"/>
        </a:p>
      </dgm:t>
    </dgm:pt>
    <dgm:pt modelId="{7F6FB49B-5980-4A84-9671-EE5ABD6ADE76}">
      <dgm:prSet phldrT="[Texto]"/>
      <dgm:spPr/>
      <dgm:t>
        <a:bodyPr/>
        <a:lstStyle/>
        <a:p>
          <a:r>
            <a:rPr lang="es-SV" dirty="0" smtClean="0"/>
            <a:t>411 participantes </a:t>
          </a:r>
          <a:endParaRPr lang="es-SV" dirty="0"/>
        </a:p>
      </dgm:t>
    </dgm:pt>
    <dgm:pt modelId="{23FC6BD9-BC06-4A97-80B9-26501A825BE0}" type="parTrans" cxnId="{7A8C934D-AB97-4DB4-A50F-490A1C3358A8}">
      <dgm:prSet/>
      <dgm:spPr/>
      <dgm:t>
        <a:bodyPr/>
        <a:lstStyle/>
        <a:p>
          <a:endParaRPr lang="es-SV"/>
        </a:p>
      </dgm:t>
    </dgm:pt>
    <dgm:pt modelId="{B3754607-EE7A-41F4-8DEF-0AAD39D02F89}" type="sibTrans" cxnId="{7A8C934D-AB97-4DB4-A50F-490A1C3358A8}">
      <dgm:prSet/>
      <dgm:spPr/>
      <dgm:t>
        <a:bodyPr/>
        <a:lstStyle/>
        <a:p>
          <a:endParaRPr lang="es-SV"/>
        </a:p>
      </dgm:t>
    </dgm:pt>
    <dgm:pt modelId="{B7D612EE-2842-4BBF-9C17-515CE63A0A6E}">
      <dgm:prSet phldrT="[Texto]"/>
      <dgm:spPr/>
      <dgm:t>
        <a:bodyPr/>
        <a:lstStyle/>
        <a:p>
          <a:r>
            <a:rPr lang="es-SV" dirty="0" smtClean="0"/>
            <a:t>Zona Paracentral</a:t>
          </a:r>
          <a:endParaRPr lang="es-SV" dirty="0"/>
        </a:p>
      </dgm:t>
    </dgm:pt>
    <dgm:pt modelId="{77E8D015-2D00-4BBA-8567-2D0D235CCB6F}" type="parTrans" cxnId="{C6A64FC5-4C10-4F32-9189-3863CAE5F01E}">
      <dgm:prSet/>
      <dgm:spPr/>
      <dgm:t>
        <a:bodyPr/>
        <a:lstStyle/>
        <a:p>
          <a:endParaRPr lang="es-SV"/>
        </a:p>
      </dgm:t>
    </dgm:pt>
    <dgm:pt modelId="{F3588414-483A-4F37-980D-391E4EFF9F12}" type="sibTrans" cxnId="{C6A64FC5-4C10-4F32-9189-3863CAE5F01E}">
      <dgm:prSet/>
      <dgm:spPr/>
      <dgm:t>
        <a:bodyPr/>
        <a:lstStyle/>
        <a:p>
          <a:endParaRPr lang="es-SV"/>
        </a:p>
      </dgm:t>
    </dgm:pt>
    <dgm:pt modelId="{82D10DA1-774E-4E54-AB8E-ADD1E957FDB5}">
      <dgm:prSet phldrT="[Texto]"/>
      <dgm:spPr/>
      <dgm:t>
        <a:bodyPr/>
        <a:lstStyle/>
        <a:p>
          <a:r>
            <a:rPr lang="es-SV" dirty="0" smtClean="0"/>
            <a:t>263 participantes </a:t>
          </a:r>
          <a:endParaRPr lang="es-SV" dirty="0"/>
        </a:p>
      </dgm:t>
    </dgm:pt>
    <dgm:pt modelId="{CA02D82D-3746-4B15-A209-E53444584E1E}" type="parTrans" cxnId="{DC658637-E74A-4069-AAA9-1D8504B3C772}">
      <dgm:prSet/>
      <dgm:spPr/>
      <dgm:t>
        <a:bodyPr/>
        <a:lstStyle/>
        <a:p>
          <a:endParaRPr lang="es-SV"/>
        </a:p>
      </dgm:t>
    </dgm:pt>
    <dgm:pt modelId="{17CB94C5-FEDB-4F3A-BB0A-B0A53411595D}" type="sibTrans" cxnId="{DC658637-E74A-4069-AAA9-1D8504B3C772}">
      <dgm:prSet/>
      <dgm:spPr/>
      <dgm:t>
        <a:bodyPr/>
        <a:lstStyle/>
        <a:p>
          <a:endParaRPr lang="es-SV"/>
        </a:p>
      </dgm:t>
    </dgm:pt>
    <dgm:pt modelId="{431FACCA-3E1E-4292-AF86-92B2D31740F9}">
      <dgm:prSet phldrT="[Texto]"/>
      <dgm:spPr/>
      <dgm:t>
        <a:bodyPr/>
        <a:lstStyle/>
        <a:p>
          <a:r>
            <a:rPr lang="es-SV" dirty="0" smtClean="0"/>
            <a:t>Zona Occidental </a:t>
          </a:r>
          <a:endParaRPr lang="es-SV" dirty="0"/>
        </a:p>
      </dgm:t>
    </dgm:pt>
    <dgm:pt modelId="{9C03493B-410E-4EDC-A6CA-CC7F5E39EBF5}" type="parTrans" cxnId="{3C44AE14-4475-466A-B1FD-8C81A5CDAC43}">
      <dgm:prSet/>
      <dgm:spPr/>
      <dgm:t>
        <a:bodyPr/>
        <a:lstStyle/>
        <a:p>
          <a:endParaRPr lang="es-SV"/>
        </a:p>
      </dgm:t>
    </dgm:pt>
    <dgm:pt modelId="{EFB790E3-9485-4033-A95C-23FFC371E2BA}" type="sibTrans" cxnId="{3C44AE14-4475-466A-B1FD-8C81A5CDAC43}">
      <dgm:prSet/>
      <dgm:spPr/>
      <dgm:t>
        <a:bodyPr/>
        <a:lstStyle/>
        <a:p>
          <a:endParaRPr lang="es-SV"/>
        </a:p>
      </dgm:t>
    </dgm:pt>
    <dgm:pt modelId="{C9DDF347-9883-4520-929C-945EFC8FBDC5}">
      <dgm:prSet phldrT="[Texto]"/>
      <dgm:spPr/>
      <dgm:t>
        <a:bodyPr/>
        <a:lstStyle/>
        <a:p>
          <a:r>
            <a:rPr lang="es-SV" dirty="0" smtClean="0"/>
            <a:t>352 participantes </a:t>
          </a:r>
          <a:endParaRPr lang="es-SV" dirty="0"/>
        </a:p>
      </dgm:t>
    </dgm:pt>
    <dgm:pt modelId="{354A4649-DD27-4BAF-B761-853E2A17D8FC}" type="parTrans" cxnId="{8457A44D-BDA2-4425-96B3-4520569E2A96}">
      <dgm:prSet/>
      <dgm:spPr/>
      <dgm:t>
        <a:bodyPr/>
        <a:lstStyle/>
        <a:p>
          <a:endParaRPr lang="es-SV"/>
        </a:p>
      </dgm:t>
    </dgm:pt>
    <dgm:pt modelId="{86A99BB0-103D-426C-9FE7-1584CEBBED94}" type="sibTrans" cxnId="{8457A44D-BDA2-4425-96B3-4520569E2A96}">
      <dgm:prSet/>
      <dgm:spPr/>
      <dgm:t>
        <a:bodyPr/>
        <a:lstStyle/>
        <a:p>
          <a:endParaRPr lang="es-SV"/>
        </a:p>
      </dgm:t>
    </dgm:pt>
    <dgm:pt modelId="{C5819902-18A1-4ECC-A4B5-0AC8FD88C027}">
      <dgm:prSet phldrT="[Texto]"/>
      <dgm:spPr/>
      <dgm:t>
        <a:bodyPr/>
        <a:lstStyle/>
        <a:p>
          <a:r>
            <a:rPr lang="es-SV" dirty="0" smtClean="0"/>
            <a:t>Zona Oriental</a:t>
          </a:r>
          <a:endParaRPr lang="es-SV" dirty="0"/>
        </a:p>
      </dgm:t>
    </dgm:pt>
    <dgm:pt modelId="{F4D36D98-50F3-4E5B-8CD1-C63CD5427665}" type="parTrans" cxnId="{5F5E9EF5-ADB5-4717-95E6-FDD08CCDC049}">
      <dgm:prSet/>
      <dgm:spPr/>
      <dgm:t>
        <a:bodyPr/>
        <a:lstStyle/>
        <a:p>
          <a:endParaRPr lang="es-SV"/>
        </a:p>
      </dgm:t>
    </dgm:pt>
    <dgm:pt modelId="{29117C2E-6380-43DE-884D-CAC0F059B8E2}" type="sibTrans" cxnId="{5F5E9EF5-ADB5-4717-95E6-FDD08CCDC049}">
      <dgm:prSet/>
      <dgm:spPr/>
      <dgm:t>
        <a:bodyPr/>
        <a:lstStyle/>
        <a:p>
          <a:endParaRPr lang="es-SV"/>
        </a:p>
      </dgm:t>
    </dgm:pt>
    <dgm:pt modelId="{B914B196-276C-4AF3-BF76-FC54AB704E04}">
      <dgm:prSet phldrT="[Texto]"/>
      <dgm:spPr/>
      <dgm:t>
        <a:bodyPr/>
        <a:lstStyle/>
        <a:p>
          <a:r>
            <a:rPr lang="es-SV" dirty="0" smtClean="0"/>
            <a:t>304 participantes </a:t>
          </a:r>
          <a:endParaRPr lang="es-SV" dirty="0"/>
        </a:p>
      </dgm:t>
    </dgm:pt>
    <dgm:pt modelId="{9C47F573-D60E-4CD6-9FAD-D33CBAA8A2C6}" type="parTrans" cxnId="{10CD7B74-B1AD-45E0-B52D-9432C1881A72}">
      <dgm:prSet/>
      <dgm:spPr/>
      <dgm:t>
        <a:bodyPr/>
        <a:lstStyle/>
        <a:p>
          <a:endParaRPr lang="es-SV"/>
        </a:p>
      </dgm:t>
    </dgm:pt>
    <dgm:pt modelId="{337C2FED-5E19-4222-A517-C58DC9C0B6C1}" type="sibTrans" cxnId="{10CD7B74-B1AD-45E0-B52D-9432C1881A72}">
      <dgm:prSet/>
      <dgm:spPr/>
      <dgm:t>
        <a:bodyPr/>
        <a:lstStyle/>
        <a:p>
          <a:endParaRPr lang="es-SV"/>
        </a:p>
      </dgm:t>
    </dgm:pt>
    <dgm:pt modelId="{518E9E88-AFCC-4DD3-8B0A-41C32F44F68F}" type="pres">
      <dgm:prSet presAssocID="{737468FC-FA99-4E1B-9482-44EC506B5098}" presName="cycleMatrixDiagram" presStyleCnt="0">
        <dgm:presLayoutVars>
          <dgm:chMax val="1"/>
          <dgm:dir/>
          <dgm:animLvl val="lvl"/>
          <dgm:resizeHandles val="exact"/>
        </dgm:presLayoutVars>
      </dgm:prSet>
      <dgm:spPr/>
      <dgm:t>
        <a:bodyPr/>
        <a:lstStyle/>
        <a:p>
          <a:endParaRPr lang="es-SV"/>
        </a:p>
      </dgm:t>
    </dgm:pt>
    <dgm:pt modelId="{2CC7B82D-0419-41D2-8203-7FFF78F6AD0E}" type="pres">
      <dgm:prSet presAssocID="{737468FC-FA99-4E1B-9482-44EC506B5098}" presName="children" presStyleCnt="0"/>
      <dgm:spPr/>
      <dgm:t>
        <a:bodyPr/>
        <a:lstStyle/>
        <a:p>
          <a:endParaRPr lang="es-SV"/>
        </a:p>
      </dgm:t>
    </dgm:pt>
    <dgm:pt modelId="{DB32D1B5-73CE-4F69-AACE-9EADD63C0DF4}" type="pres">
      <dgm:prSet presAssocID="{737468FC-FA99-4E1B-9482-44EC506B5098}" presName="child1group" presStyleCnt="0"/>
      <dgm:spPr/>
      <dgm:t>
        <a:bodyPr/>
        <a:lstStyle/>
        <a:p>
          <a:endParaRPr lang="es-SV"/>
        </a:p>
      </dgm:t>
    </dgm:pt>
    <dgm:pt modelId="{8A049B27-4B50-4B1C-AC54-362770AB4E06}" type="pres">
      <dgm:prSet presAssocID="{737468FC-FA99-4E1B-9482-44EC506B5098}" presName="child1" presStyleLbl="bgAcc1" presStyleIdx="0" presStyleCnt="4"/>
      <dgm:spPr/>
      <dgm:t>
        <a:bodyPr/>
        <a:lstStyle/>
        <a:p>
          <a:endParaRPr lang="es-SV"/>
        </a:p>
      </dgm:t>
    </dgm:pt>
    <dgm:pt modelId="{EF8A7773-C26D-490D-857A-8FB28A0EA468}" type="pres">
      <dgm:prSet presAssocID="{737468FC-FA99-4E1B-9482-44EC506B5098}" presName="child1Text" presStyleLbl="bgAcc1" presStyleIdx="0" presStyleCnt="4">
        <dgm:presLayoutVars>
          <dgm:bulletEnabled val="1"/>
        </dgm:presLayoutVars>
      </dgm:prSet>
      <dgm:spPr/>
      <dgm:t>
        <a:bodyPr/>
        <a:lstStyle/>
        <a:p>
          <a:endParaRPr lang="es-SV"/>
        </a:p>
      </dgm:t>
    </dgm:pt>
    <dgm:pt modelId="{92531AF1-4220-4EE3-BCC7-15096F246FFC}" type="pres">
      <dgm:prSet presAssocID="{737468FC-FA99-4E1B-9482-44EC506B5098}" presName="child2group" presStyleCnt="0"/>
      <dgm:spPr/>
      <dgm:t>
        <a:bodyPr/>
        <a:lstStyle/>
        <a:p>
          <a:endParaRPr lang="es-SV"/>
        </a:p>
      </dgm:t>
    </dgm:pt>
    <dgm:pt modelId="{A680CCC8-4F9A-4FBA-B0F2-AE02C0854FA2}" type="pres">
      <dgm:prSet presAssocID="{737468FC-FA99-4E1B-9482-44EC506B5098}" presName="child2" presStyleLbl="bgAcc1" presStyleIdx="1" presStyleCnt="4"/>
      <dgm:spPr/>
      <dgm:t>
        <a:bodyPr/>
        <a:lstStyle/>
        <a:p>
          <a:endParaRPr lang="es-SV"/>
        </a:p>
      </dgm:t>
    </dgm:pt>
    <dgm:pt modelId="{9E2F8098-DDDE-44CD-B5A7-8862061314D3}" type="pres">
      <dgm:prSet presAssocID="{737468FC-FA99-4E1B-9482-44EC506B5098}" presName="child2Text" presStyleLbl="bgAcc1" presStyleIdx="1" presStyleCnt="4">
        <dgm:presLayoutVars>
          <dgm:bulletEnabled val="1"/>
        </dgm:presLayoutVars>
      </dgm:prSet>
      <dgm:spPr/>
      <dgm:t>
        <a:bodyPr/>
        <a:lstStyle/>
        <a:p>
          <a:endParaRPr lang="es-SV"/>
        </a:p>
      </dgm:t>
    </dgm:pt>
    <dgm:pt modelId="{E93A4E21-F0A8-4647-989A-87EBFA4DA1D4}" type="pres">
      <dgm:prSet presAssocID="{737468FC-FA99-4E1B-9482-44EC506B5098}" presName="child3group" presStyleCnt="0"/>
      <dgm:spPr/>
      <dgm:t>
        <a:bodyPr/>
        <a:lstStyle/>
        <a:p>
          <a:endParaRPr lang="es-SV"/>
        </a:p>
      </dgm:t>
    </dgm:pt>
    <dgm:pt modelId="{33B2A452-E945-4107-8E77-398D6446F296}" type="pres">
      <dgm:prSet presAssocID="{737468FC-FA99-4E1B-9482-44EC506B5098}" presName="child3" presStyleLbl="bgAcc1" presStyleIdx="2" presStyleCnt="4"/>
      <dgm:spPr/>
      <dgm:t>
        <a:bodyPr/>
        <a:lstStyle/>
        <a:p>
          <a:endParaRPr lang="es-SV"/>
        </a:p>
      </dgm:t>
    </dgm:pt>
    <dgm:pt modelId="{F34BBE6E-DCB0-4CE5-ACCE-F1ECC67ACF0E}" type="pres">
      <dgm:prSet presAssocID="{737468FC-FA99-4E1B-9482-44EC506B5098}" presName="child3Text" presStyleLbl="bgAcc1" presStyleIdx="2" presStyleCnt="4">
        <dgm:presLayoutVars>
          <dgm:bulletEnabled val="1"/>
        </dgm:presLayoutVars>
      </dgm:prSet>
      <dgm:spPr/>
      <dgm:t>
        <a:bodyPr/>
        <a:lstStyle/>
        <a:p>
          <a:endParaRPr lang="es-SV"/>
        </a:p>
      </dgm:t>
    </dgm:pt>
    <dgm:pt modelId="{FEAF5CF0-CD4C-4E62-B11A-96F46AA02F60}" type="pres">
      <dgm:prSet presAssocID="{737468FC-FA99-4E1B-9482-44EC506B5098}" presName="child4group" presStyleCnt="0"/>
      <dgm:spPr/>
      <dgm:t>
        <a:bodyPr/>
        <a:lstStyle/>
        <a:p>
          <a:endParaRPr lang="es-SV"/>
        </a:p>
      </dgm:t>
    </dgm:pt>
    <dgm:pt modelId="{C6235216-1A6C-4A73-A987-B87543C6575D}" type="pres">
      <dgm:prSet presAssocID="{737468FC-FA99-4E1B-9482-44EC506B5098}" presName="child4" presStyleLbl="bgAcc1" presStyleIdx="3" presStyleCnt="4"/>
      <dgm:spPr/>
      <dgm:t>
        <a:bodyPr/>
        <a:lstStyle/>
        <a:p>
          <a:endParaRPr lang="es-SV"/>
        </a:p>
      </dgm:t>
    </dgm:pt>
    <dgm:pt modelId="{F226138A-7084-4A3A-9685-FE8D9D747370}" type="pres">
      <dgm:prSet presAssocID="{737468FC-FA99-4E1B-9482-44EC506B5098}" presName="child4Text" presStyleLbl="bgAcc1" presStyleIdx="3" presStyleCnt="4">
        <dgm:presLayoutVars>
          <dgm:bulletEnabled val="1"/>
        </dgm:presLayoutVars>
      </dgm:prSet>
      <dgm:spPr/>
      <dgm:t>
        <a:bodyPr/>
        <a:lstStyle/>
        <a:p>
          <a:endParaRPr lang="es-SV"/>
        </a:p>
      </dgm:t>
    </dgm:pt>
    <dgm:pt modelId="{829A0627-1B43-44FE-8C2A-D030D2A41C3B}" type="pres">
      <dgm:prSet presAssocID="{737468FC-FA99-4E1B-9482-44EC506B5098}" presName="childPlaceholder" presStyleCnt="0"/>
      <dgm:spPr/>
      <dgm:t>
        <a:bodyPr/>
        <a:lstStyle/>
        <a:p>
          <a:endParaRPr lang="es-SV"/>
        </a:p>
      </dgm:t>
    </dgm:pt>
    <dgm:pt modelId="{7A736456-2E98-4FF7-960F-E005C957E923}" type="pres">
      <dgm:prSet presAssocID="{737468FC-FA99-4E1B-9482-44EC506B5098}" presName="circle" presStyleCnt="0"/>
      <dgm:spPr/>
      <dgm:t>
        <a:bodyPr/>
        <a:lstStyle/>
        <a:p>
          <a:endParaRPr lang="es-SV"/>
        </a:p>
      </dgm:t>
    </dgm:pt>
    <dgm:pt modelId="{F17BBBF2-BA32-4601-B0FC-76C22A2DA7E2}" type="pres">
      <dgm:prSet presAssocID="{737468FC-FA99-4E1B-9482-44EC506B5098}" presName="quadrant1" presStyleLbl="node1" presStyleIdx="0" presStyleCnt="4">
        <dgm:presLayoutVars>
          <dgm:chMax val="1"/>
          <dgm:bulletEnabled val="1"/>
        </dgm:presLayoutVars>
      </dgm:prSet>
      <dgm:spPr/>
      <dgm:t>
        <a:bodyPr/>
        <a:lstStyle/>
        <a:p>
          <a:endParaRPr lang="es-SV"/>
        </a:p>
      </dgm:t>
    </dgm:pt>
    <dgm:pt modelId="{EAE573BB-DF5D-415D-9FBB-CEF61D8B4B88}" type="pres">
      <dgm:prSet presAssocID="{737468FC-FA99-4E1B-9482-44EC506B5098}" presName="quadrant2" presStyleLbl="node1" presStyleIdx="1" presStyleCnt="4">
        <dgm:presLayoutVars>
          <dgm:chMax val="1"/>
          <dgm:bulletEnabled val="1"/>
        </dgm:presLayoutVars>
      </dgm:prSet>
      <dgm:spPr/>
      <dgm:t>
        <a:bodyPr/>
        <a:lstStyle/>
        <a:p>
          <a:endParaRPr lang="es-SV"/>
        </a:p>
      </dgm:t>
    </dgm:pt>
    <dgm:pt modelId="{21E11B6C-F6CB-4569-ADA5-73B6550453CB}" type="pres">
      <dgm:prSet presAssocID="{737468FC-FA99-4E1B-9482-44EC506B5098}" presName="quadrant3" presStyleLbl="node1" presStyleIdx="2" presStyleCnt="4">
        <dgm:presLayoutVars>
          <dgm:chMax val="1"/>
          <dgm:bulletEnabled val="1"/>
        </dgm:presLayoutVars>
      </dgm:prSet>
      <dgm:spPr/>
      <dgm:t>
        <a:bodyPr/>
        <a:lstStyle/>
        <a:p>
          <a:endParaRPr lang="es-SV"/>
        </a:p>
      </dgm:t>
    </dgm:pt>
    <dgm:pt modelId="{D23E36E6-27E6-48CF-A868-1D5DB7E18275}" type="pres">
      <dgm:prSet presAssocID="{737468FC-FA99-4E1B-9482-44EC506B5098}" presName="quadrant4" presStyleLbl="node1" presStyleIdx="3" presStyleCnt="4">
        <dgm:presLayoutVars>
          <dgm:chMax val="1"/>
          <dgm:bulletEnabled val="1"/>
        </dgm:presLayoutVars>
      </dgm:prSet>
      <dgm:spPr/>
      <dgm:t>
        <a:bodyPr/>
        <a:lstStyle/>
        <a:p>
          <a:endParaRPr lang="es-SV"/>
        </a:p>
      </dgm:t>
    </dgm:pt>
    <dgm:pt modelId="{A1B4E643-FBBD-46FA-88DD-B89BD41F48F4}" type="pres">
      <dgm:prSet presAssocID="{737468FC-FA99-4E1B-9482-44EC506B5098}" presName="quadrantPlaceholder" presStyleCnt="0"/>
      <dgm:spPr/>
      <dgm:t>
        <a:bodyPr/>
        <a:lstStyle/>
        <a:p>
          <a:endParaRPr lang="es-SV"/>
        </a:p>
      </dgm:t>
    </dgm:pt>
    <dgm:pt modelId="{FA2AD08B-F40B-49E0-A8E2-0EE7A95261B2}" type="pres">
      <dgm:prSet presAssocID="{737468FC-FA99-4E1B-9482-44EC506B5098}" presName="center1" presStyleLbl="fgShp" presStyleIdx="0" presStyleCnt="2"/>
      <dgm:spPr/>
      <dgm:t>
        <a:bodyPr/>
        <a:lstStyle/>
        <a:p>
          <a:endParaRPr lang="es-SV"/>
        </a:p>
      </dgm:t>
    </dgm:pt>
    <dgm:pt modelId="{6D19C7FD-E023-4137-80F9-051035553844}" type="pres">
      <dgm:prSet presAssocID="{737468FC-FA99-4E1B-9482-44EC506B5098}" presName="center2" presStyleLbl="fgShp" presStyleIdx="1" presStyleCnt="2"/>
      <dgm:spPr/>
      <dgm:t>
        <a:bodyPr/>
        <a:lstStyle/>
        <a:p>
          <a:endParaRPr lang="es-SV"/>
        </a:p>
      </dgm:t>
    </dgm:pt>
  </dgm:ptLst>
  <dgm:cxnLst>
    <dgm:cxn modelId="{7AAA3B9D-78B8-49F0-BEBD-ACAE0921B464}" type="presOf" srcId="{C9DDF347-9883-4520-929C-945EFC8FBDC5}" destId="{33B2A452-E945-4107-8E77-398D6446F296}" srcOrd="0" destOrd="0" presId="urn:microsoft.com/office/officeart/2005/8/layout/cycle4"/>
    <dgm:cxn modelId="{64CEDE79-758E-4715-8A7C-8C7328D3999F}" type="presOf" srcId="{B7D612EE-2842-4BBF-9C17-515CE63A0A6E}" destId="{EAE573BB-DF5D-415D-9FBB-CEF61D8B4B88}" srcOrd="0" destOrd="0" presId="urn:microsoft.com/office/officeart/2005/8/layout/cycle4"/>
    <dgm:cxn modelId="{10CD7B74-B1AD-45E0-B52D-9432C1881A72}" srcId="{C5819902-18A1-4ECC-A4B5-0AC8FD88C027}" destId="{B914B196-276C-4AF3-BF76-FC54AB704E04}" srcOrd="0" destOrd="0" parTransId="{9C47F573-D60E-4CD6-9FAD-D33CBAA8A2C6}" sibTransId="{337C2FED-5E19-4222-A517-C58DC9C0B6C1}"/>
    <dgm:cxn modelId="{7A8C934D-AB97-4DB4-A50F-490A1C3358A8}" srcId="{E24FCDDA-F3CA-470F-813B-45DC537B39AF}" destId="{7F6FB49B-5980-4A84-9671-EE5ABD6ADE76}" srcOrd="0" destOrd="0" parTransId="{23FC6BD9-BC06-4A97-80B9-26501A825BE0}" sibTransId="{B3754607-EE7A-41F4-8DEF-0AAD39D02F89}"/>
    <dgm:cxn modelId="{CBE9F5CE-CA9B-4422-AAAE-94C879DA5325}" type="presOf" srcId="{C9DDF347-9883-4520-929C-945EFC8FBDC5}" destId="{F34BBE6E-DCB0-4CE5-ACCE-F1ECC67ACF0E}" srcOrd="1" destOrd="0" presId="urn:microsoft.com/office/officeart/2005/8/layout/cycle4"/>
    <dgm:cxn modelId="{3DC3044D-E25D-4214-BB42-1280FAF74C91}" type="presOf" srcId="{B914B196-276C-4AF3-BF76-FC54AB704E04}" destId="{C6235216-1A6C-4A73-A987-B87543C6575D}" srcOrd="0" destOrd="0" presId="urn:microsoft.com/office/officeart/2005/8/layout/cycle4"/>
    <dgm:cxn modelId="{5F5E9EF5-ADB5-4717-95E6-FDD08CCDC049}" srcId="{737468FC-FA99-4E1B-9482-44EC506B5098}" destId="{C5819902-18A1-4ECC-A4B5-0AC8FD88C027}" srcOrd="3" destOrd="0" parTransId="{F4D36D98-50F3-4E5B-8CD1-C63CD5427665}" sibTransId="{29117C2E-6380-43DE-884D-CAC0F059B8E2}"/>
    <dgm:cxn modelId="{5DBBAE15-A638-45C4-A46D-97B5AEB51D91}" type="presOf" srcId="{C5819902-18A1-4ECC-A4B5-0AC8FD88C027}" destId="{D23E36E6-27E6-48CF-A868-1D5DB7E18275}" srcOrd="0" destOrd="0" presId="urn:microsoft.com/office/officeart/2005/8/layout/cycle4"/>
    <dgm:cxn modelId="{DC658637-E74A-4069-AAA9-1D8504B3C772}" srcId="{B7D612EE-2842-4BBF-9C17-515CE63A0A6E}" destId="{82D10DA1-774E-4E54-AB8E-ADD1E957FDB5}" srcOrd="0" destOrd="0" parTransId="{CA02D82D-3746-4B15-A209-E53444584E1E}" sibTransId="{17CB94C5-FEDB-4F3A-BB0A-B0A53411595D}"/>
    <dgm:cxn modelId="{C6A64FC5-4C10-4F32-9189-3863CAE5F01E}" srcId="{737468FC-FA99-4E1B-9482-44EC506B5098}" destId="{B7D612EE-2842-4BBF-9C17-515CE63A0A6E}" srcOrd="1" destOrd="0" parTransId="{77E8D015-2D00-4BBA-8567-2D0D235CCB6F}" sibTransId="{F3588414-483A-4F37-980D-391E4EFF9F12}"/>
    <dgm:cxn modelId="{B68F3670-792E-40D3-9311-4C4951F0D228}" type="presOf" srcId="{737468FC-FA99-4E1B-9482-44EC506B5098}" destId="{518E9E88-AFCC-4DD3-8B0A-41C32F44F68F}" srcOrd="0" destOrd="0" presId="urn:microsoft.com/office/officeart/2005/8/layout/cycle4"/>
    <dgm:cxn modelId="{3C44AE14-4475-466A-B1FD-8C81A5CDAC43}" srcId="{737468FC-FA99-4E1B-9482-44EC506B5098}" destId="{431FACCA-3E1E-4292-AF86-92B2D31740F9}" srcOrd="2" destOrd="0" parTransId="{9C03493B-410E-4EDC-A6CA-CC7F5E39EBF5}" sibTransId="{EFB790E3-9485-4033-A95C-23FFC371E2BA}"/>
    <dgm:cxn modelId="{CB07EA19-9BF4-4E95-A885-AC4746D46144}" type="presOf" srcId="{82D10DA1-774E-4E54-AB8E-ADD1E957FDB5}" destId="{A680CCC8-4F9A-4FBA-B0F2-AE02C0854FA2}" srcOrd="0" destOrd="0" presId="urn:microsoft.com/office/officeart/2005/8/layout/cycle4"/>
    <dgm:cxn modelId="{5E30F077-E51B-441C-BE9E-DB3BC23080A8}" type="presOf" srcId="{B914B196-276C-4AF3-BF76-FC54AB704E04}" destId="{F226138A-7084-4A3A-9685-FE8D9D747370}" srcOrd="1" destOrd="0" presId="urn:microsoft.com/office/officeart/2005/8/layout/cycle4"/>
    <dgm:cxn modelId="{224681BF-48E3-42A1-AF49-6FC4B9FC30E7}" type="presOf" srcId="{E24FCDDA-F3CA-470F-813B-45DC537B39AF}" destId="{F17BBBF2-BA32-4601-B0FC-76C22A2DA7E2}" srcOrd="0" destOrd="0" presId="urn:microsoft.com/office/officeart/2005/8/layout/cycle4"/>
    <dgm:cxn modelId="{05CDAC42-6FF3-4263-8967-451384C3F7FE}" srcId="{737468FC-FA99-4E1B-9482-44EC506B5098}" destId="{E24FCDDA-F3CA-470F-813B-45DC537B39AF}" srcOrd="0" destOrd="0" parTransId="{BDAB2824-6412-4BBB-AF44-DA2153EE324B}" sibTransId="{B5D2FBF1-415F-47B7-B0B7-0BBDF44E8D26}"/>
    <dgm:cxn modelId="{8457A44D-BDA2-4425-96B3-4520569E2A96}" srcId="{431FACCA-3E1E-4292-AF86-92B2D31740F9}" destId="{C9DDF347-9883-4520-929C-945EFC8FBDC5}" srcOrd="0" destOrd="0" parTransId="{354A4649-DD27-4BAF-B761-853E2A17D8FC}" sibTransId="{86A99BB0-103D-426C-9FE7-1584CEBBED94}"/>
    <dgm:cxn modelId="{E6E8BA44-1B3D-4507-ABB6-45AAD7BAC346}" type="presOf" srcId="{82D10DA1-774E-4E54-AB8E-ADD1E957FDB5}" destId="{9E2F8098-DDDE-44CD-B5A7-8862061314D3}" srcOrd="1" destOrd="0" presId="urn:microsoft.com/office/officeart/2005/8/layout/cycle4"/>
    <dgm:cxn modelId="{103F23C4-A8EF-416C-A944-8734D8429017}" type="presOf" srcId="{7F6FB49B-5980-4A84-9671-EE5ABD6ADE76}" destId="{8A049B27-4B50-4B1C-AC54-362770AB4E06}" srcOrd="0" destOrd="0" presId="urn:microsoft.com/office/officeart/2005/8/layout/cycle4"/>
    <dgm:cxn modelId="{3EEFED37-3B58-49E0-B14E-83F3835D8090}" type="presOf" srcId="{7F6FB49B-5980-4A84-9671-EE5ABD6ADE76}" destId="{EF8A7773-C26D-490D-857A-8FB28A0EA468}" srcOrd="1" destOrd="0" presId="urn:microsoft.com/office/officeart/2005/8/layout/cycle4"/>
    <dgm:cxn modelId="{13A5A67C-E34B-477B-976B-098484B1EDA5}" type="presOf" srcId="{431FACCA-3E1E-4292-AF86-92B2D31740F9}" destId="{21E11B6C-F6CB-4569-ADA5-73B6550453CB}" srcOrd="0" destOrd="0" presId="urn:microsoft.com/office/officeart/2005/8/layout/cycle4"/>
    <dgm:cxn modelId="{45665DE4-9647-456A-8EBC-E85955B2AC83}" type="presParOf" srcId="{518E9E88-AFCC-4DD3-8B0A-41C32F44F68F}" destId="{2CC7B82D-0419-41D2-8203-7FFF78F6AD0E}" srcOrd="0" destOrd="0" presId="urn:microsoft.com/office/officeart/2005/8/layout/cycle4"/>
    <dgm:cxn modelId="{F8632C32-0B8D-48CB-95ED-700B8F6379FE}" type="presParOf" srcId="{2CC7B82D-0419-41D2-8203-7FFF78F6AD0E}" destId="{DB32D1B5-73CE-4F69-AACE-9EADD63C0DF4}" srcOrd="0" destOrd="0" presId="urn:microsoft.com/office/officeart/2005/8/layout/cycle4"/>
    <dgm:cxn modelId="{510F838B-5E32-4732-AA9C-0C08753F80DD}" type="presParOf" srcId="{DB32D1B5-73CE-4F69-AACE-9EADD63C0DF4}" destId="{8A049B27-4B50-4B1C-AC54-362770AB4E06}" srcOrd="0" destOrd="0" presId="urn:microsoft.com/office/officeart/2005/8/layout/cycle4"/>
    <dgm:cxn modelId="{CA5384A7-FFC2-44E1-A4B0-57D48A9A1FCC}" type="presParOf" srcId="{DB32D1B5-73CE-4F69-AACE-9EADD63C0DF4}" destId="{EF8A7773-C26D-490D-857A-8FB28A0EA468}" srcOrd="1" destOrd="0" presId="urn:microsoft.com/office/officeart/2005/8/layout/cycle4"/>
    <dgm:cxn modelId="{9CE371E2-9CC9-4FFC-8567-53645050FB3C}" type="presParOf" srcId="{2CC7B82D-0419-41D2-8203-7FFF78F6AD0E}" destId="{92531AF1-4220-4EE3-BCC7-15096F246FFC}" srcOrd="1" destOrd="0" presId="urn:microsoft.com/office/officeart/2005/8/layout/cycle4"/>
    <dgm:cxn modelId="{0A38ED32-8785-4CE9-9379-E5C75CDFDEFD}" type="presParOf" srcId="{92531AF1-4220-4EE3-BCC7-15096F246FFC}" destId="{A680CCC8-4F9A-4FBA-B0F2-AE02C0854FA2}" srcOrd="0" destOrd="0" presId="urn:microsoft.com/office/officeart/2005/8/layout/cycle4"/>
    <dgm:cxn modelId="{9587FB49-0B4C-4134-BFAB-6D7A171752C1}" type="presParOf" srcId="{92531AF1-4220-4EE3-BCC7-15096F246FFC}" destId="{9E2F8098-DDDE-44CD-B5A7-8862061314D3}" srcOrd="1" destOrd="0" presId="urn:microsoft.com/office/officeart/2005/8/layout/cycle4"/>
    <dgm:cxn modelId="{BC896B8D-C691-4766-863F-3B26C17C5D4D}" type="presParOf" srcId="{2CC7B82D-0419-41D2-8203-7FFF78F6AD0E}" destId="{E93A4E21-F0A8-4647-989A-87EBFA4DA1D4}" srcOrd="2" destOrd="0" presId="urn:microsoft.com/office/officeart/2005/8/layout/cycle4"/>
    <dgm:cxn modelId="{B155A3C6-8772-43BF-BE4C-643AB75A9697}" type="presParOf" srcId="{E93A4E21-F0A8-4647-989A-87EBFA4DA1D4}" destId="{33B2A452-E945-4107-8E77-398D6446F296}" srcOrd="0" destOrd="0" presId="urn:microsoft.com/office/officeart/2005/8/layout/cycle4"/>
    <dgm:cxn modelId="{34349989-B547-4220-B86E-52D5539874E1}" type="presParOf" srcId="{E93A4E21-F0A8-4647-989A-87EBFA4DA1D4}" destId="{F34BBE6E-DCB0-4CE5-ACCE-F1ECC67ACF0E}" srcOrd="1" destOrd="0" presId="urn:microsoft.com/office/officeart/2005/8/layout/cycle4"/>
    <dgm:cxn modelId="{3CB0D0C3-9E9E-41DB-84B5-1F27963EF669}" type="presParOf" srcId="{2CC7B82D-0419-41D2-8203-7FFF78F6AD0E}" destId="{FEAF5CF0-CD4C-4E62-B11A-96F46AA02F60}" srcOrd="3" destOrd="0" presId="urn:microsoft.com/office/officeart/2005/8/layout/cycle4"/>
    <dgm:cxn modelId="{CF99C658-A32B-4C76-A97F-756AB4E99C08}" type="presParOf" srcId="{FEAF5CF0-CD4C-4E62-B11A-96F46AA02F60}" destId="{C6235216-1A6C-4A73-A987-B87543C6575D}" srcOrd="0" destOrd="0" presId="urn:microsoft.com/office/officeart/2005/8/layout/cycle4"/>
    <dgm:cxn modelId="{FE656375-D56A-4C15-8612-58192EB4D402}" type="presParOf" srcId="{FEAF5CF0-CD4C-4E62-B11A-96F46AA02F60}" destId="{F226138A-7084-4A3A-9685-FE8D9D747370}" srcOrd="1" destOrd="0" presId="urn:microsoft.com/office/officeart/2005/8/layout/cycle4"/>
    <dgm:cxn modelId="{BA94EE59-B487-4331-858F-22A159F1862A}" type="presParOf" srcId="{2CC7B82D-0419-41D2-8203-7FFF78F6AD0E}" destId="{829A0627-1B43-44FE-8C2A-D030D2A41C3B}" srcOrd="4" destOrd="0" presId="urn:microsoft.com/office/officeart/2005/8/layout/cycle4"/>
    <dgm:cxn modelId="{A1B9A7EF-8D07-4FB0-9A17-30466558F005}" type="presParOf" srcId="{518E9E88-AFCC-4DD3-8B0A-41C32F44F68F}" destId="{7A736456-2E98-4FF7-960F-E005C957E923}" srcOrd="1" destOrd="0" presId="urn:microsoft.com/office/officeart/2005/8/layout/cycle4"/>
    <dgm:cxn modelId="{0AE7C683-195C-4061-8C03-2B04AE41ED95}" type="presParOf" srcId="{7A736456-2E98-4FF7-960F-E005C957E923}" destId="{F17BBBF2-BA32-4601-B0FC-76C22A2DA7E2}" srcOrd="0" destOrd="0" presId="urn:microsoft.com/office/officeart/2005/8/layout/cycle4"/>
    <dgm:cxn modelId="{79A3FB67-FCF9-4142-96B0-FD29E498FB8A}" type="presParOf" srcId="{7A736456-2E98-4FF7-960F-E005C957E923}" destId="{EAE573BB-DF5D-415D-9FBB-CEF61D8B4B88}" srcOrd="1" destOrd="0" presId="urn:microsoft.com/office/officeart/2005/8/layout/cycle4"/>
    <dgm:cxn modelId="{8143C87E-7E77-4D6A-9C36-34D6D745DD0F}" type="presParOf" srcId="{7A736456-2E98-4FF7-960F-E005C957E923}" destId="{21E11B6C-F6CB-4569-ADA5-73B6550453CB}" srcOrd="2" destOrd="0" presId="urn:microsoft.com/office/officeart/2005/8/layout/cycle4"/>
    <dgm:cxn modelId="{05761AB3-C310-42F8-94E1-F272119227C7}" type="presParOf" srcId="{7A736456-2E98-4FF7-960F-E005C957E923}" destId="{D23E36E6-27E6-48CF-A868-1D5DB7E18275}" srcOrd="3" destOrd="0" presId="urn:microsoft.com/office/officeart/2005/8/layout/cycle4"/>
    <dgm:cxn modelId="{F8462C3D-910F-473B-9277-8AF276B1E35C}" type="presParOf" srcId="{7A736456-2E98-4FF7-960F-E005C957E923}" destId="{A1B4E643-FBBD-46FA-88DD-B89BD41F48F4}" srcOrd="4" destOrd="0" presId="urn:microsoft.com/office/officeart/2005/8/layout/cycle4"/>
    <dgm:cxn modelId="{05CEF3D9-BA49-43DF-9725-CE4EE27D1959}" type="presParOf" srcId="{518E9E88-AFCC-4DD3-8B0A-41C32F44F68F}" destId="{FA2AD08B-F40B-49E0-A8E2-0EE7A95261B2}" srcOrd="2" destOrd="0" presId="urn:microsoft.com/office/officeart/2005/8/layout/cycle4"/>
    <dgm:cxn modelId="{F436B88D-8764-46CA-8549-84D445776494}" type="presParOf" srcId="{518E9E88-AFCC-4DD3-8B0A-41C32F44F68F}" destId="{6D19C7FD-E023-4137-80F9-05103555384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180F79-7432-4AE7-9149-DF2437329C57}"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s-SV"/>
        </a:p>
      </dgm:t>
    </dgm:pt>
    <dgm:pt modelId="{F772BEE3-68FE-4AA6-AE9C-7DED780DA06A}">
      <dgm:prSet phldrT="[Texto]"/>
      <dgm:spPr>
        <a:blipFill rotWithShape="0">
          <a:blip xmlns:r="http://schemas.openxmlformats.org/officeDocument/2006/relationships" r:embed="rId1"/>
          <a:stretch>
            <a:fillRect/>
          </a:stretch>
        </a:blipFill>
      </dgm:spPr>
      <dgm:t>
        <a:bodyPr/>
        <a:lstStyle/>
        <a:p>
          <a:endParaRPr lang="es-SV" dirty="0"/>
        </a:p>
      </dgm:t>
    </dgm:pt>
    <dgm:pt modelId="{6B2EDDA1-112A-44CF-B52D-FE47AC7912DC}" type="parTrans" cxnId="{76C29984-C947-4C0F-BBB1-071DDAD4409E}">
      <dgm:prSet/>
      <dgm:spPr/>
      <dgm:t>
        <a:bodyPr/>
        <a:lstStyle/>
        <a:p>
          <a:endParaRPr lang="es-SV"/>
        </a:p>
      </dgm:t>
    </dgm:pt>
    <dgm:pt modelId="{5A861086-40F7-4EB3-9DC2-ADEECAE66F4D}" type="sibTrans" cxnId="{76C29984-C947-4C0F-BBB1-071DDAD4409E}">
      <dgm:prSet/>
      <dgm:spPr/>
      <dgm:t>
        <a:bodyPr/>
        <a:lstStyle/>
        <a:p>
          <a:endParaRPr lang="es-SV"/>
        </a:p>
      </dgm:t>
    </dgm:pt>
    <dgm:pt modelId="{6840A985-6014-4714-B75B-763989257C6C}">
      <dgm:prSet phldrT="[Texto]"/>
      <dgm:spPr>
        <a:blipFill rotWithShape="0">
          <a:blip xmlns:r="http://schemas.openxmlformats.org/officeDocument/2006/relationships" r:embed="rId2"/>
          <a:stretch>
            <a:fillRect/>
          </a:stretch>
        </a:blipFill>
      </dgm:spPr>
      <dgm:t>
        <a:bodyPr/>
        <a:lstStyle/>
        <a:p>
          <a:endParaRPr lang="es-SV" dirty="0" smtClean="0"/>
        </a:p>
        <a:p>
          <a:endParaRPr lang="es-SV" dirty="0"/>
        </a:p>
      </dgm:t>
    </dgm:pt>
    <dgm:pt modelId="{A590A328-68D5-4D69-9F03-DA69EBEDC243}" type="parTrans" cxnId="{F91531FD-049E-4E7E-9BA1-B7ECBB705089}">
      <dgm:prSet/>
      <dgm:spPr/>
      <dgm:t>
        <a:bodyPr/>
        <a:lstStyle/>
        <a:p>
          <a:endParaRPr lang="es-SV"/>
        </a:p>
      </dgm:t>
    </dgm:pt>
    <dgm:pt modelId="{10CA263B-C8ED-4018-8171-4F317CFCEFE7}" type="sibTrans" cxnId="{F91531FD-049E-4E7E-9BA1-B7ECBB705089}">
      <dgm:prSet/>
      <dgm:spPr/>
      <dgm:t>
        <a:bodyPr/>
        <a:lstStyle/>
        <a:p>
          <a:endParaRPr lang="es-SV"/>
        </a:p>
      </dgm:t>
    </dgm:pt>
    <dgm:pt modelId="{B6079B16-2EF7-4A14-9526-0590EB044619}">
      <dgm:prSet phldrT="[Texto]" custT="1"/>
      <dgm:spPr>
        <a:blipFill rotWithShape="0">
          <a:blip xmlns:r="http://schemas.openxmlformats.org/officeDocument/2006/relationships" r:embed="rId3"/>
          <a:stretch>
            <a:fillRect/>
          </a:stretch>
        </a:blipFill>
      </dgm:spPr>
      <dgm:t>
        <a:bodyPr/>
        <a:lstStyle/>
        <a:p>
          <a:r>
            <a:rPr lang="es-SV" sz="200" dirty="0" smtClean="0">
              <a:solidFill>
                <a:schemeClr val="tx1">
                  <a:lumMod val="85000"/>
                  <a:lumOff val="15000"/>
                </a:schemeClr>
              </a:solidFill>
            </a:rPr>
            <a:t>1</a:t>
          </a:r>
          <a:endParaRPr lang="es-SV" sz="200" dirty="0">
            <a:solidFill>
              <a:schemeClr val="tx1">
                <a:lumMod val="85000"/>
                <a:lumOff val="15000"/>
              </a:schemeClr>
            </a:solidFill>
          </a:endParaRPr>
        </a:p>
      </dgm:t>
    </dgm:pt>
    <dgm:pt modelId="{ACA1C895-7845-4305-8B8E-AB4D8BD9F791}" type="parTrans" cxnId="{5AEF2A8F-8B21-4EFE-8D8A-2D755EABFB45}">
      <dgm:prSet/>
      <dgm:spPr/>
      <dgm:t>
        <a:bodyPr/>
        <a:lstStyle/>
        <a:p>
          <a:endParaRPr lang="es-SV"/>
        </a:p>
      </dgm:t>
    </dgm:pt>
    <dgm:pt modelId="{4C75EA1F-3917-4887-82FB-AD3137F1EB5D}" type="sibTrans" cxnId="{5AEF2A8F-8B21-4EFE-8D8A-2D755EABFB45}">
      <dgm:prSet/>
      <dgm:spPr/>
      <dgm:t>
        <a:bodyPr/>
        <a:lstStyle/>
        <a:p>
          <a:endParaRPr lang="es-SV"/>
        </a:p>
      </dgm:t>
    </dgm:pt>
    <dgm:pt modelId="{BDDB7BC0-9506-4A16-8380-C90E13FCC8B1}" type="pres">
      <dgm:prSet presAssocID="{70180F79-7432-4AE7-9149-DF2437329C57}" presName="composite" presStyleCnt="0">
        <dgm:presLayoutVars>
          <dgm:chMax val="1"/>
          <dgm:dir/>
          <dgm:resizeHandles val="exact"/>
        </dgm:presLayoutVars>
      </dgm:prSet>
      <dgm:spPr/>
      <dgm:t>
        <a:bodyPr/>
        <a:lstStyle/>
        <a:p>
          <a:endParaRPr lang="es-SV"/>
        </a:p>
      </dgm:t>
    </dgm:pt>
    <dgm:pt modelId="{787B145A-F3FF-46CA-BA4D-2EDA3E8B32A6}" type="pres">
      <dgm:prSet presAssocID="{70180F79-7432-4AE7-9149-DF2437329C57}" presName="radial" presStyleCnt="0">
        <dgm:presLayoutVars>
          <dgm:animLvl val="ctr"/>
        </dgm:presLayoutVars>
      </dgm:prSet>
      <dgm:spPr/>
      <dgm:t>
        <a:bodyPr/>
        <a:lstStyle/>
        <a:p>
          <a:endParaRPr lang="es-SV"/>
        </a:p>
      </dgm:t>
    </dgm:pt>
    <dgm:pt modelId="{983AA80B-4293-4100-84D9-27A83CD36A7A}" type="pres">
      <dgm:prSet presAssocID="{F772BEE3-68FE-4AA6-AE9C-7DED780DA06A}" presName="centerShape" presStyleLbl="vennNode1" presStyleIdx="0" presStyleCnt="3" custScaleX="131476" custScaleY="116270" custLinFactNeighborX="49214" custLinFactNeighborY="11901"/>
      <dgm:spPr/>
      <dgm:t>
        <a:bodyPr/>
        <a:lstStyle/>
        <a:p>
          <a:endParaRPr lang="es-SV"/>
        </a:p>
      </dgm:t>
    </dgm:pt>
    <dgm:pt modelId="{4CE3EBBC-44ED-4AC8-B5E1-E726575C2B6A}" type="pres">
      <dgm:prSet presAssocID="{6840A985-6014-4714-B75B-763989257C6C}" presName="node" presStyleLbl="vennNode1" presStyleIdx="1" presStyleCnt="3" custScaleX="225008" custScaleY="199885" custRadScaleRad="122142" custRadScaleInc="-3573">
        <dgm:presLayoutVars>
          <dgm:bulletEnabled val="1"/>
        </dgm:presLayoutVars>
      </dgm:prSet>
      <dgm:spPr/>
      <dgm:t>
        <a:bodyPr/>
        <a:lstStyle/>
        <a:p>
          <a:endParaRPr lang="es-SV"/>
        </a:p>
      </dgm:t>
    </dgm:pt>
    <dgm:pt modelId="{FA407373-16EE-418C-B4AA-D58B91DA4062}" type="pres">
      <dgm:prSet presAssocID="{B6079B16-2EF7-4A14-9526-0590EB044619}" presName="node" presStyleLbl="vennNode1" presStyleIdx="2" presStyleCnt="3" custScaleX="231215" custScaleY="216513" custRadScaleRad="101426" custRadScaleInc="5344">
        <dgm:presLayoutVars>
          <dgm:bulletEnabled val="1"/>
        </dgm:presLayoutVars>
      </dgm:prSet>
      <dgm:spPr/>
      <dgm:t>
        <a:bodyPr/>
        <a:lstStyle/>
        <a:p>
          <a:endParaRPr lang="es-SV"/>
        </a:p>
      </dgm:t>
    </dgm:pt>
  </dgm:ptLst>
  <dgm:cxnLst>
    <dgm:cxn modelId="{9AE67E5E-AE3A-4791-BC3E-F25359F9D258}" type="presOf" srcId="{B6079B16-2EF7-4A14-9526-0590EB044619}" destId="{FA407373-16EE-418C-B4AA-D58B91DA4062}" srcOrd="0" destOrd="0" presId="urn:microsoft.com/office/officeart/2005/8/layout/radial3"/>
    <dgm:cxn modelId="{887A898A-FF0E-4FBB-BDA4-AF08A8714083}" type="presOf" srcId="{6840A985-6014-4714-B75B-763989257C6C}" destId="{4CE3EBBC-44ED-4AC8-B5E1-E726575C2B6A}" srcOrd="0" destOrd="0" presId="urn:microsoft.com/office/officeart/2005/8/layout/radial3"/>
    <dgm:cxn modelId="{6DE862B9-FB9F-486C-A2A2-67DA30039D18}" type="presOf" srcId="{F772BEE3-68FE-4AA6-AE9C-7DED780DA06A}" destId="{983AA80B-4293-4100-84D9-27A83CD36A7A}" srcOrd="0" destOrd="0" presId="urn:microsoft.com/office/officeart/2005/8/layout/radial3"/>
    <dgm:cxn modelId="{B3C5D5F4-2249-44C6-B9AB-CE47866C968F}" type="presOf" srcId="{70180F79-7432-4AE7-9149-DF2437329C57}" destId="{BDDB7BC0-9506-4A16-8380-C90E13FCC8B1}" srcOrd="0" destOrd="0" presId="urn:microsoft.com/office/officeart/2005/8/layout/radial3"/>
    <dgm:cxn modelId="{76C29984-C947-4C0F-BBB1-071DDAD4409E}" srcId="{70180F79-7432-4AE7-9149-DF2437329C57}" destId="{F772BEE3-68FE-4AA6-AE9C-7DED780DA06A}" srcOrd="0" destOrd="0" parTransId="{6B2EDDA1-112A-44CF-B52D-FE47AC7912DC}" sibTransId="{5A861086-40F7-4EB3-9DC2-ADEECAE66F4D}"/>
    <dgm:cxn modelId="{5AEF2A8F-8B21-4EFE-8D8A-2D755EABFB45}" srcId="{F772BEE3-68FE-4AA6-AE9C-7DED780DA06A}" destId="{B6079B16-2EF7-4A14-9526-0590EB044619}" srcOrd="1" destOrd="0" parTransId="{ACA1C895-7845-4305-8B8E-AB4D8BD9F791}" sibTransId="{4C75EA1F-3917-4887-82FB-AD3137F1EB5D}"/>
    <dgm:cxn modelId="{F91531FD-049E-4E7E-9BA1-B7ECBB705089}" srcId="{F772BEE3-68FE-4AA6-AE9C-7DED780DA06A}" destId="{6840A985-6014-4714-B75B-763989257C6C}" srcOrd="0" destOrd="0" parTransId="{A590A328-68D5-4D69-9F03-DA69EBEDC243}" sibTransId="{10CA263B-C8ED-4018-8171-4F317CFCEFE7}"/>
    <dgm:cxn modelId="{EA8679B4-8949-4BC2-B957-2B15087034B3}" type="presParOf" srcId="{BDDB7BC0-9506-4A16-8380-C90E13FCC8B1}" destId="{787B145A-F3FF-46CA-BA4D-2EDA3E8B32A6}" srcOrd="0" destOrd="0" presId="urn:microsoft.com/office/officeart/2005/8/layout/radial3"/>
    <dgm:cxn modelId="{08635A7C-3A33-45D3-8BFB-E9EA501EA721}" type="presParOf" srcId="{787B145A-F3FF-46CA-BA4D-2EDA3E8B32A6}" destId="{983AA80B-4293-4100-84D9-27A83CD36A7A}" srcOrd="0" destOrd="0" presId="urn:microsoft.com/office/officeart/2005/8/layout/radial3"/>
    <dgm:cxn modelId="{78B00092-A2B5-43BF-9199-FE5CB9124D31}" type="presParOf" srcId="{787B145A-F3FF-46CA-BA4D-2EDA3E8B32A6}" destId="{4CE3EBBC-44ED-4AC8-B5E1-E726575C2B6A}" srcOrd="1" destOrd="0" presId="urn:microsoft.com/office/officeart/2005/8/layout/radial3"/>
    <dgm:cxn modelId="{FEABB2B7-A21E-44D8-9711-0F5989E97A16}" type="presParOf" srcId="{787B145A-F3FF-46CA-BA4D-2EDA3E8B32A6}" destId="{FA407373-16EE-418C-B4AA-D58B91DA4062}" srcOrd="2"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284BC7-6910-44ED-85EB-E07E2EA82271}" type="doc">
      <dgm:prSet loTypeId="urn:microsoft.com/office/officeart/2005/8/layout/chevron1" loCatId="process" qsTypeId="urn:microsoft.com/office/officeart/2005/8/quickstyle/simple1" qsCatId="simple" csTypeId="urn:microsoft.com/office/officeart/2005/8/colors/accent1_2" csCatId="accent1" phldr="1"/>
      <dgm:spPr/>
    </dgm:pt>
    <dgm:pt modelId="{E7D4198C-CBDB-4094-936E-CFF7F3AC59C0}">
      <dgm:prSet phldrT="[Texto]" custT="1"/>
      <dgm:spPr/>
      <dgm:t>
        <a:bodyPr/>
        <a:lstStyle/>
        <a:p>
          <a:r>
            <a:rPr lang="es-SV" sz="3300" b="1" dirty="0" smtClean="0">
              <a:solidFill>
                <a:srgbClr val="FFC000"/>
              </a:solidFill>
              <a:effectLst>
                <a:outerShdw blurRad="38100" dist="38100" dir="2700000" algn="tl">
                  <a:srgbClr val="000000">
                    <a:alpha val="43137"/>
                  </a:srgbClr>
                </a:outerShdw>
              </a:effectLst>
            </a:rPr>
            <a:t>Total  162</a:t>
          </a:r>
          <a:endParaRPr lang="es-SV" sz="3300" b="1" dirty="0">
            <a:solidFill>
              <a:srgbClr val="FFC000"/>
            </a:solidFill>
            <a:effectLst>
              <a:outerShdw blurRad="38100" dist="38100" dir="2700000" algn="tl">
                <a:srgbClr val="000000">
                  <a:alpha val="43137"/>
                </a:srgbClr>
              </a:outerShdw>
            </a:effectLst>
          </a:endParaRPr>
        </a:p>
      </dgm:t>
    </dgm:pt>
    <dgm:pt modelId="{C48B8026-5745-4627-B3DB-A3100EF28135}" type="parTrans" cxnId="{DE512F52-C6A4-4D7B-9EBA-1BE143CD78F7}">
      <dgm:prSet/>
      <dgm:spPr/>
      <dgm:t>
        <a:bodyPr/>
        <a:lstStyle/>
        <a:p>
          <a:endParaRPr lang="es-SV" sz="3300"/>
        </a:p>
      </dgm:t>
    </dgm:pt>
    <dgm:pt modelId="{8D481DEB-3A32-407C-BB1A-1C1603FF6BA8}" type="sibTrans" cxnId="{DE512F52-C6A4-4D7B-9EBA-1BE143CD78F7}">
      <dgm:prSet/>
      <dgm:spPr/>
      <dgm:t>
        <a:bodyPr/>
        <a:lstStyle/>
        <a:p>
          <a:endParaRPr lang="es-SV" sz="3300"/>
        </a:p>
      </dgm:t>
    </dgm:pt>
    <dgm:pt modelId="{516D7886-968D-4EA2-867E-7FEF5C907DBF}">
      <dgm:prSet phldrT="[Texto]" custT="1"/>
      <dgm:spPr/>
      <dgm:t>
        <a:bodyPr/>
        <a:lstStyle/>
        <a:p>
          <a:r>
            <a:rPr lang="es-SV" sz="3300" b="1" dirty="0" smtClean="0">
              <a:solidFill>
                <a:srgbClr val="FFC000"/>
              </a:solidFill>
              <a:effectLst>
                <a:outerShdw blurRad="38100" dist="38100" dir="2700000" algn="tl">
                  <a:srgbClr val="000000">
                    <a:alpha val="43137"/>
                  </a:srgbClr>
                </a:outerShdw>
              </a:effectLst>
            </a:rPr>
            <a:t>Total  42</a:t>
          </a:r>
          <a:endParaRPr lang="es-SV" sz="3300" b="1" dirty="0">
            <a:solidFill>
              <a:srgbClr val="FFC000"/>
            </a:solidFill>
            <a:effectLst>
              <a:outerShdw blurRad="38100" dist="38100" dir="2700000" algn="tl">
                <a:srgbClr val="000000">
                  <a:alpha val="43137"/>
                </a:srgbClr>
              </a:outerShdw>
            </a:effectLst>
          </a:endParaRPr>
        </a:p>
      </dgm:t>
    </dgm:pt>
    <dgm:pt modelId="{6E210CD1-C4DB-4F2D-A455-F30E730241DE}" type="parTrans" cxnId="{952838AD-D64F-4FCB-8BA1-B8923DF1F62A}">
      <dgm:prSet/>
      <dgm:spPr/>
      <dgm:t>
        <a:bodyPr/>
        <a:lstStyle/>
        <a:p>
          <a:endParaRPr lang="es-SV" sz="3300"/>
        </a:p>
      </dgm:t>
    </dgm:pt>
    <dgm:pt modelId="{61FD636B-B57C-4A54-950B-9A2ECC01FDA6}" type="sibTrans" cxnId="{952838AD-D64F-4FCB-8BA1-B8923DF1F62A}">
      <dgm:prSet/>
      <dgm:spPr/>
      <dgm:t>
        <a:bodyPr/>
        <a:lstStyle/>
        <a:p>
          <a:endParaRPr lang="es-SV" sz="3300"/>
        </a:p>
      </dgm:t>
    </dgm:pt>
    <dgm:pt modelId="{D24A647A-0595-401E-96CC-62F00A320C45}">
      <dgm:prSet phldrT="[Texto]" custT="1"/>
      <dgm:spPr/>
      <dgm:t>
        <a:bodyPr/>
        <a:lstStyle/>
        <a:p>
          <a:r>
            <a:rPr lang="es-SV" sz="3300" b="1" dirty="0" smtClean="0">
              <a:solidFill>
                <a:srgbClr val="FFC000"/>
              </a:solidFill>
              <a:effectLst>
                <a:outerShdw blurRad="38100" dist="38100" dir="2700000" algn="tl">
                  <a:srgbClr val="000000">
                    <a:alpha val="43137"/>
                  </a:srgbClr>
                </a:outerShdw>
              </a:effectLst>
            </a:rPr>
            <a:t>PEI</a:t>
          </a:r>
        </a:p>
        <a:p>
          <a:r>
            <a:rPr lang="es-SV" sz="2400" b="1" dirty="0" smtClean="0">
              <a:solidFill>
                <a:srgbClr val="FFC000"/>
              </a:solidFill>
              <a:effectLst>
                <a:outerShdw blurRad="38100" dist="38100" dir="2700000" algn="tl">
                  <a:srgbClr val="000000">
                    <a:alpha val="43137"/>
                  </a:srgbClr>
                </a:outerShdw>
              </a:effectLst>
            </a:rPr>
            <a:t>2018-2022</a:t>
          </a:r>
          <a:endParaRPr lang="es-SV" sz="2400" b="1" dirty="0">
            <a:solidFill>
              <a:srgbClr val="FFC000"/>
            </a:solidFill>
            <a:effectLst>
              <a:outerShdw blurRad="38100" dist="38100" dir="2700000" algn="tl">
                <a:srgbClr val="000000">
                  <a:alpha val="43137"/>
                </a:srgbClr>
              </a:outerShdw>
            </a:effectLst>
          </a:endParaRPr>
        </a:p>
      </dgm:t>
    </dgm:pt>
    <dgm:pt modelId="{B595B4C8-DED3-4C5D-BDEF-56131DD0FA32}" type="sibTrans" cxnId="{17A4A49D-A59F-4710-80C1-A0B0FF79B349}">
      <dgm:prSet/>
      <dgm:spPr/>
      <dgm:t>
        <a:bodyPr/>
        <a:lstStyle/>
        <a:p>
          <a:endParaRPr lang="es-SV" sz="3300"/>
        </a:p>
      </dgm:t>
    </dgm:pt>
    <dgm:pt modelId="{FFA2820B-8E80-4CDC-B72B-7395E7121521}" type="parTrans" cxnId="{17A4A49D-A59F-4710-80C1-A0B0FF79B349}">
      <dgm:prSet/>
      <dgm:spPr/>
      <dgm:t>
        <a:bodyPr/>
        <a:lstStyle/>
        <a:p>
          <a:endParaRPr lang="es-SV" sz="3300"/>
        </a:p>
      </dgm:t>
    </dgm:pt>
    <dgm:pt modelId="{3C58101C-78F8-42EB-81A5-8D57E33EABBB}" type="pres">
      <dgm:prSet presAssocID="{DC284BC7-6910-44ED-85EB-E07E2EA82271}" presName="Name0" presStyleCnt="0">
        <dgm:presLayoutVars>
          <dgm:dir/>
          <dgm:animLvl val="lvl"/>
          <dgm:resizeHandles val="exact"/>
        </dgm:presLayoutVars>
      </dgm:prSet>
      <dgm:spPr/>
    </dgm:pt>
    <dgm:pt modelId="{769B8F67-FC2D-44CA-B112-5417E5A9F520}" type="pres">
      <dgm:prSet presAssocID="{D24A647A-0595-401E-96CC-62F00A320C45}" presName="parTxOnly" presStyleLbl="node1" presStyleIdx="0" presStyleCnt="3" custLinFactX="42197" custLinFactY="-29208" custLinFactNeighborX="100000" custLinFactNeighborY="-100000">
        <dgm:presLayoutVars>
          <dgm:chMax val="0"/>
          <dgm:chPref val="0"/>
          <dgm:bulletEnabled val="1"/>
        </dgm:presLayoutVars>
      </dgm:prSet>
      <dgm:spPr/>
      <dgm:t>
        <a:bodyPr/>
        <a:lstStyle/>
        <a:p>
          <a:endParaRPr lang="es-SV"/>
        </a:p>
      </dgm:t>
    </dgm:pt>
    <dgm:pt modelId="{9651204C-03FC-452D-8610-47521C7898F3}" type="pres">
      <dgm:prSet presAssocID="{B595B4C8-DED3-4C5D-BDEF-56131DD0FA32}" presName="parTxOnlySpace" presStyleCnt="0"/>
      <dgm:spPr/>
    </dgm:pt>
    <dgm:pt modelId="{0DAD41A7-C179-4C7E-AE06-C050ED3BCFE3}" type="pres">
      <dgm:prSet presAssocID="{E7D4198C-CBDB-4094-936E-CFF7F3AC59C0}" presName="parTxOnly" presStyleLbl="node1" presStyleIdx="1" presStyleCnt="3" custLinFactX="-28515" custLinFactNeighborX="-100000" custLinFactNeighborY="23367">
        <dgm:presLayoutVars>
          <dgm:chMax val="0"/>
          <dgm:chPref val="0"/>
          <dgm:bulletEnabled val="1"/>
        </dgm:presLayoutVars>
      </dgm:prSet>
      <dgm:spPr/>
      <dgm:t>
        <a:bodyPr/>
        <a:lstStyle/>
        <a:p>
          <a:endParaRPr lang="es-SV"/>
        </a:p>
      </dgm:t>
    </dgm:pt>
    <dgm:pt modelId="{ECCE3DAB-A095-45FE-9F16-AC6AFCA8C14A}" type="pres">
      <dgm:prSet presAssocID="{8D481DEB-3A32-407C-BB1A-1C1603FF6BA8}" presName="parTxOnlySpace" presStyleCnt="0"/>
      <dgm:spPr/>
    </dgm:pt>
    <dgm:pt modelId="{D7755F7F-2677-4FA7-ACE2-62355846DE10}" type="pres">
      <dgm:prSet presAssocID="{516D7886-968D-4EA2-867E-7FEF5C907DBF}" presName="parTxOnly" presStyleLbl="node1" presStyleIdx="2" presStyleCnt="3" custLinFactX="-108515" custLinFactY="88837" custLinFactNeighborX="-200000" custLinFactNeighborY="100000">
        <dgm:presLayoutVars>
          <dgm:chMax val="0"/>
          <dgm:chPref val="0"/>
          <dgm:bulletEnabled val="1"/>
        </dgm:presLayoutVars>
      </dgm:prSet>
      <dgm:spPr/>
      <dgm:t>
        <a:bodyPr/>
        <a:lstStyle/>
        <a:p>
          <a:endParaRPr lang="es-SV"/>
        </a:p>
      </dgm:t>
    </dgm:pt>
  </dgm:ptLst>
  <dgm:cxnLst>
    <dgm:cxn modelId="{17FEC31A-BE8A-45A2-B5CC-0816D1DA469F}" type="presOf" srcId="{E7D4198C-CBDB-4094-936E-CFF7F3AC59C0}" destId="{0DAD41A7-C179-4C7E-AE06-C050ED3BCFE3}" srcOrd="0" destOrd="0" presId="urn:microsoft.com/office/officeart/2005/8/layout/chevron1"/>
    <dgm:cxn modelId="{51331B72-21AB-472A-9406-B51E0C35CD2B}" type="presOf" srcId="{DC284BC7-6910-44ED-85EB-E07E2EA82271}" destId="{3C58101C-78F8-42EB-81A5-8D57E33EABBB}" srcOrd="0" destOrd="0" presId="urn:microsoft.com/office/officeart/2005/8/layout/chevron1"/>
    <dgm:cxn modelId="{17A4A49D-A59F-4710-80C1-A0B0FF79B349}" srcId="{DC284BC7-6910-44ED-85EB-E07E2EA82271}" destId="{D24A647A-0595-401E-96CC-62F00A320C45}" srcOrd="0" destOrd="0" parTransId="{FFA2820B-8E80-4CDC-B72B-7395E7121521}" sibTransId="{B595B4C8-DED3-4C5D-BDEF-56131DD0FA32}"/>
    <dgm:cxn modelId="{E2F1B745-9791-4334-8814-9DAA28298CC6}" type="presOf" srcId="{516D7886-968D-4EA2-867E-7FEF5C907DBF}" destId="{D7755F7F-2677-4FA7-ACE2-62355846DE10}" srcOrd="0" destOrd="0" presId="urn:microsoft.com/office/officeart/2005/8/layout/chevron1"/>
    <dgm:cxn modelId="{952838AD-D64F-4FCB-8BA1-B8923DF1F62A}" srcId="{DC284BC7-6910-44ED-85EB-E07E2EA82271}" destId="{516D7886-968D-4EA2-867E-7FEF5C907DBF}" srcOrd="2" destOrd="0" parTransId="{6E210CD1-C4DB-4F2D-A455-F30E730241DE}" sibTransId="{61FD636B-B57C-4A54-950B-9A2ECC01FDA6}"/>
    <dgm:cxn modelId="{DE512F52-C6A4-4D7B-9EBA-1BE143CD78F7}" srcId="{DC284BC7-6910-44ED-85EB-E07E2EA82271}" destId="{E7D4198C-CBDB-4094-936E-CFF7F3AC59C0}" srcOrd="1" destOrd="0" parTransId="{C48B8026-5745-4627-B3DB-A3100EF28135}" sibTransId="{8D481DEB-3A32-407C-BB1A-1C1603FF6BA8}"/>
    <dgm:cxn modelId="{79EBCF27-CD2E-47A3-B104-19EF5D3BB241}" type="presOf" srcId="{D24A647A-0595-401E-96CC-62F00A320C45}" destId="{769B8F67-FC2D-44CA-B112-5417E5A9F520}" srcOrd="0" destOrd="0" presId="urn:microsoft.com/office/officeart/2005/8/layout/chevron1"/>
    <dgm:cxn modelId="{9E842A80-EC78-4561-A433-BA366ED389E2}" type="presParOf" srcId="{3C58101C-78F8-42EB-81A5-8D57E33EABBB}" destId="{769B8F67-FC2D-44CA-B112-5417E5A9F520}" srcOrd="0" destOrd="0" presId="urn:microsoft.com/office/officeart/2005/8/layout/chevron1"/>
    <dgm:cxn modelId="{B4010485-274B-4767-B1A4-34B03E960EC4}" type="presParOf" srcId="{3C58101C-78F8-42EB-81A5-8D57E33EABBB}" destId="{9651204C-03FC-452D-8610-47521C7898F3}" srcOrd="1" destOrd="0" presId="urn:microsoft.com/office/officeart/2005/8/layout/chevron1"/>
    <dgm:cxn modelId="{A8A8D8C3-A79A-4635-B973-5137310D8663}" type="presParOf" srcId="{3C58101C-78F8-42EB-81A5-8D57E33EABBB}" destId="{0DAD41A7-C179-4C7E-AE06-C050ED3BCFE3}" srcOrd="2" destOrd="0" presId="urn:microsoft.com/office/officeart/2005/8/layout/chevron1"/>
    <dgm:cxn modelId="{BB27622A-FF7D-4E82-BEE1-E7B4734B8CF8}" type="presParOf" srcId="{3C58101C-78F8-42EB-81A5-8D57E33EABBB}" destId="{ECCE3DAB-A095-45FE-9F16-AC6AFCA8C14A}" srcOrd="3" destOrd="0" presId="urn:microsoft.com/office/officeart/2005/8/layout/chevron1"/>
    <dgm:cxn modelId="{36DADBD8-5F49-48F6-B739-80EBC3F94B9C}" type="presParOf" srcId="{3C58101C-78F8-42EB-81A5-8D57E33EABBB}" destId="{D7755F7F-2677-4FA7-ACE2-62355846DE10}"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45221E-D5AE-4947-98A1-3B5786BACF92}"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s-SV"/>
        </a:p>
      </dgm:t>
    </dgm:pt>
    <dgm:pt modelId="{12D03219-38B6-4CBE-87A7-3F213D0E8514}">
      <dgm:prSet phldrT="[Texto]"/>
      <dgm:spPr/>
      <dgm:t>
        <a:bodyPr/>
        <a:lstStyle/>
        <a:p>
          <a:r>
            <a:rPr lang="es-SV" dirty="0" smtClean="0"/>
            <a:t>Actualización de Normativa Interna avance de 70% </a:t>
          </a:r>
          <a:endParaRPr lang="es-SV" dirty="0"/>
        </a:p>
      </dgm:t>
    </dgm:pt>
    <dgm:pt modelId="{BD655178-BA87-4962-99F3-E66AFA7C33D7}" type="parTrans" cxnId="{08C2B873-6F54-498E-BF36-00B4F126E683}">
      <dgm:prSet/>
      <dgm:spPr/>
      <dgm:t>
        <a:bodyPr/>
        <a:lstStyle/>
        <a:p>
          <a:endParaRPr lang="es-SV"/>
        </a:p>
      </dgm:t>
    </dgm:pt>
    <dgm:pt modelId="{757B0B8B-D9F0-4DCC-9638-1FE5FBA766F1}" type="sibTrans" cxnId="{08C2B873-6F54-498E-BF36-00B4F126E683}">
      <dgm:prSet/>
      <dgm:spPr/>
      <dgm:t>
        <a:bodyPr/>
        <a:lstStyle/>
        <a:p>
          <a:endParaRPr lang="es-SV"/>
        </a:p>
      </dgm:t>
    </dgm:pt>
    <dgm:pt modelId="{810DDC9E-442D-4D35-ADAB-2BA4AAE50B92}">
      <dgm:prSet phldrT="[Texto]"/>
      <dgm:spPr/>
      <dgm:t>
        <a:bodyPr/>
        <a:lstStyle/>
        <a:p>
          <a:r>
            <a:rPr lang="es-SV" dirty="0" smtClean="0"/>
            <a:t>Cumplimiento Institucional en tema de Ética</a:t>
          </a:r>
          <a:endParaRPr lang="es-SV" dirty="0"/>
        </a:p>
      </dgm:t>
    </dgm:pt>
    <dgm:pt modelId="{38708471-FB13-48E2-9B8B-1E4BBDAE4BF5}" type="parTrans" cxnId="{F3ABFD78-AA2B-4768-8D30-90888DE3726E}">
      <dgm:prSet/>
      <dgm:spPr/>
      <dgm:t>
        <a:bodyPr/>
        <a:lstStyle/>
        <a:p>
          <a:endParaRPr lang="es-SV"/>
        </a:p>
      </dgm:t>
    </dgm:pt>
    <dgm:pt modelId="{37C0B385-B99A-4C0C-B319-7C890586C9AA}" type="sibTrans" cxnId="{F3ABFD78-AA2B-4768-8D30-90888DE3726E}">
      <dgm:prSet/>
      <dgm:spPr/>
      <dgm:t>
        <a:bodyPr/>
        <a:lstStyle/>
        <a:p>
          <a:endParaRPr lang="es-SV"/>
        </a:p>
      </dgm:t>
    </dgm:pt>
    <dgm:pt modelId="{4D54398F-A37C-4EC9-B2F7-BC3B3FFA0B6F}">
      <dgm:prSet phldrT="[Texto]"/>
      <dgm:spPr/>
      <dgm:t>
        <a:bodyPr/>
        <a:lstStyle/>
        <a:p>
          <a:r>
            <a:rPr lang="es-SV" dirty="0" smtClean="0"/>
            <a:t>Creación de la Unidad de Género y promoción de actividades  formativas  </a:t>
          </a:r>
          <a:endParaRPr lang="es-SV" dirty="0"/>
        </a:p>
      </dgm:t>
    </dgm:pt>
    <dgm:pt modelId="{9A279BA9-9D75-4AD1-AC22-9B4A6073AF06}" type="parTrans" cxnId="{BA819F68-CA7A-420C-B62D-92FFAA2F5213}">
      <dgm:prSet/>
      <dgm:spPr/>
      <dgm:t>
        <a:bodyPr/>
        <a:lstStyle/>
        <a:p>
          <a:endParaRPr lang="es-SV"/>
        </a:p>
      </dgm:t>
    </dgm:pt>
    <dgm:pt modelId="{D275D5BD-B1A2-4088-9478-9834C65B6C5D}" type="sibTrans" cxnId="{BA819F68-CA7A-420C-B62D-92FFAA2F5213}">
      <dgm:prSet/>
      <dgm:spPr/>
      <dgm:t>
        <a:bodyPr/>
        <a:lstStyle/>
        <a:p>
          <a:endParaRPr lang="es-SV"/>
        </a:p>
      </dgm:t>
    </dgm:pt>
    <dgm:pt modelId="{3A9A5858-84F3-4792-AAA7-D84457504483}" type="pres">
      <dgm:prSet presAssocID="{2345221E-D5AE-4947-98A1-3B5786BACF92}" presName="Name0" presStyleCnt="0">
        <dgm:presLayoutVars>
          <dgm:dir/>
          <dgm:resizeHandles val="exact"/>
        </dgm:presLayoutVars>
      </dgm:prSet>
      <dgm:spPr/>
      <dgm:t>
        <a:bodyPr/>
        <a:lstStyle/>
        <a:p>
          <a:endParaRPr lang="es-SV"/>
        </a:p>
      </dgm:t>
    </dgm:pt>
    <dgm:pt modelId="{EE988082-5E4A-46EC-846F-6C21B197A7E2}" type="pres">
      <dgm:prSet presAssocID="{12D03219-38B6-4CBE-87A7-3F213D0E8514}" presName="composite" presStyleCnt="0"/>
      <dgm:spPr/>
    </dgm:pt>
    <dgm:pt modelId="{B6F43046-201D-4717-B662-2574E0261AEF}" type="pres">
      <dgm:prSet presAssocID="{12D03219-38B6-4CBE-87A7-3F213D0E8514}" presName="rect1" presStyleLbl="bgImgPlace1" presStyleIdx="0" presStyleCnt="3" custScaleX="165570" custLinFactNeighborX="-12360" custLinFactNeighborY="4849"/>
      <dgm:spPr>
        <a:blipFill rotWithShape="1">
          <a:blip xmlns:r="http://schemas.openxmlformats.org/officeDocument/2006/relationships" r:embed="rId1"/>
          <a:stretch>
            <a:fillRect/>
          </a:stretch>
        </a:blipFill>
      </dgm:spPr>
    </dgm:pt>
    <dgm:pt modelId="{642BCC4D-B3C7-4CFD-9A1E-A3BC81912F53}" type="pres">
      <dgm:prSet presAssocID="{12D03219-38B6-4CBE-87A7-3F213D0E8514}" presName="wedgeRectCallout1" presStyleLbl="node1" presStyleIdx="0" presStyleCnt="3" custLinFactNeighborX="27328" custLinFactNeighborY="2592">
        <dgm:presLayoutVars>
          <dgm:bulletEnabled val="1"/>
        </dgm:presLayoutVars>
      </dgm:prSet>
      <dgm:spPr/>
      <dgm:t>
        <a:bodyPr/>
        <a:lstStyle/>
        <a:p>
          <a:endParaRPr lang="es-SV"/>
        </a:p>
      </dgm:t>
    </dgm:pt>
    <dgm:pt modelId="{33042C15-D0B2-47C4-A3E6-35DA5BA9941E}" type="pres">
      <dgm:prSet presAssocID="{757B0B8B-D9F0-4DCC-9638-1FE5FBA766F1}" presName="sibTrans" presStyleCnt="0"/>
      <dgm:spPr/>
    </dgm:pt>
    <dgm:pt modelId="{31F6222A-961E-48BD-A582-8B8BD18BE9AD}" type="pres">
      <dgm:prSet presAssocID="{810DDC9E-442D-4D35-ADAB-2BA4AAE50B92}" presName="composite" presStyleCnt="0"/>
      <dgm:spPr/>
    </dgm:pt>
    <dgm:pt modelId="{965CFAAC-2AA6-4C86-8CDD-E2CCBE1A45B2}" type="pres">
      <dgm:prSet presAssocID="{810DDC9E-442D-4D35-ADAB-2BA4AAE50B92}" presName="rect1" presStyleLbl="bgImgPlace1" presStyleIdx="1" presStyleCnt="3" custScaleX="147033" custLinFactNeighborX="-9069" custLinFactNeighborY="4849"/>
      <dgm:spPr>
        <a:blipFill rotWithShape="1">
          <a:blip xmlns:r="http://schemas.openxmlformats.org/officeDocument/2006/relationships" r:embed="rId2"/>
          <a:stretch>
            <a:fillRect/>
          </a:stretch>
        </a:blipFill>
      </dgm:spPr>
    </dgm:pt>
    <dgm:pt modelId="{B25DD0A8-3916-493B-9B5C-802B97367C40}" type="pres">
      <dgm:prSet presAssocID="{810DDC9E-442D-4D35-ADAB-2BA4AAE50B92}" presName="wedgeRectCallout1" presStyleLbl="node1" presStyleIdx="1" presStyleCnt="3" custLinFactNeighborX="17284" custLinFactNeighborY="862">
        <dgm:presLayoutVars>
          <dgm:bulletEnabled val="1"/>
        </dgm:presLayoutVars>
      </dgm:prSet>
      <dgm:spPr/>
      <dgm:t>
        <a:bodyPr/>
        <a:lstStyle/>
        <a:p>
          <a:endParaRPr lang="es-SV"/>
        </a:p>
      </dgm:t>
    </dgm:pt>
    <dgm:pt modelId="{0E1F5FE5-BCA9-413D-870D-ED7B52B7EE66}" type="pres">
      <dgm:prSet presAssocID="{37C0B385-B99A-4C0C-B319-7C890586C9AA}" presName="sibTrans" presStyleCnt="0"/>
      <dgm:spPr/>
    </dgm:pt>
    <dgm:pt modelId="{64ED4589-AE2F-4984-86BD-ECED54F40C83}" type="pres">
      <dgm:prSet presAssocID="{4D54398F-A37C-4EC9-B2F7-BC3B3FFA0B6F}" presName="composite" presStyleCnt="0"/>
      <dgm:spPr/>
    </dgm:pt>
    <dgm:pt modelId="{BF892411-1602-4E02-9D13-B2AF41482A30}" type="pres">
      <dgm:prSet presAssocID="{4D54398F-A37C-4EC9-B2F7-BC3B3FFA0B6F}" presName="rect1" presStyleLbl="bgImgPlace1" presStyleIdx="2" presStyleCnt="3" custScaleX="176491" custScaleY="94455" custLinFactNeighborX="-553" custLinFactNeighborY="-911"/>
      <dgm:spPr>
        <a:blipFill rotWithShape="1">
          <a:blip xmlns:r="http://schemas.openxmlformats.org/officeDocument/2006/relationships" r:embed="rId3"/>
          <a:stretch>
            <a:fillRect/>
          </a:stretch>
        </a:blipFill>
      </dgm:spPr>
    </dgm:pt>
    <dgm:pt modelId="{CB6C5128-4CCE-44E7-BB2A-9C7A97220F2C}" type="pres">
      <dgm:prSet presAssocID="{4D54398F-A37C-4EC9-B2F7-BC3B3FFA0B6F}" presName="wedgeRectCallout1" presStyleLbl="node1" presStyleIdx="2" presStyleCnt="3" custLinFactNeighborX="44723" custLinFactNeighborY="-15709">
        <dgm:presLayoutVars>
          <dgm:bulletEnabled val="1"/>
        </dgm:presLayoutVars>
      </dgm:prSet>
      <dgm:spPr/>
      <dgm:t>
        <a:bodyPr/>
        <a:lstStyle/>
        <a:p>
          <a:endParaRPr lang="es-SV"/>
        </a:p>
      </dgm:t>
    </dgm:pt>
  </dgm:ptLst>
  <dgm:cxnLst>
    <dgm:cxn modelId="{CA3A50FE-D97C-4009-AAF1-2CF0820496DD}" type="presOf" srcId="{4D54398F-A37C-4EC9-B2F7-BC3B3FFA0B6F}" destId="{CB6C5128-4CCE-44E7-BB2A-9C7A97220F2C}" srcOrd="0" destOrd="0" presId="urn:microsoft.com/office/officeart/2008/layout/BendingPictureCaptionList"/>
    <dgm:cxn modelId="{6DE3F751-1566-4DF5-A7E3-22A9A90BA505}" type="presOf" srcId="{12D03219-38B6-4CBE-87A7-3F213D0E8514}" destId="{642BCC4D-B3C7-4CFD-9A1E-A3BC81912F53}" srcOrd="0" destOrd="0" presId="urn:microsoft.com/office/officeart/2008/layout/BendingPictureCaptionList"/>
    <dgm:cxn modelId="{88ED01A0-8973-4DA1-85B2-56332B7C66D8}" type="presOf" srcId="{2345221E-D5AE-4947-98A1-3B5786BACF92}" destId="{3A9A5858-84F3-4792-AAA7-D84457504483}" srcOrd="0" destOrd="0" presId="urn:microsoft.com/office/officeart/2008/layout/BendingPictureCaptionList"/>
    <dgm:cxn modelId="{BA819F68-CA7A-420C-B62D-92FFAA2F5213}" srcId="{2345221E-D5AE-4947-98A1-3B5786BACF92}" destId="{4D54398F-A37C-4EC9-B2F7-BC3B3FFA0B6F}" srcOrd="2" destOrd="0" parTransId="{9A279BA9-9D75-4AD1-AC22-9B4A6073AF06}" sibTransId="{D275D5BD-B1A2-4088-9478-9834C65B6C5D}"/>
    <dgm:cxn modelId="{67A08D0F-F98B-4087-9169-B302036FF58D}" type="presOf" srcId="{810DDC9E-442D-4D35-ADAB-2BA4AAE50B92}" destId="{B25DD0A8-3916-493B-9B5C-802B97367C40}" srcOrd="0" destOrd="0" presId="urn:microsoft.com/office/officeart/2008/layout/BendingPictureCaptionList"/>
    <dgm:cxn modelId="{08C2B873-6F54-498E-BF36-00B4F126E683}" srcId="{2345221E-D5AE-4947-98A1-3B5786BACF92}" destId="{12D03219-38B6-4CBE-87A7-3F213D0E8514}" srcOrd="0" destOrd="0" parTransId="{BD655178-BA87-4962-99F3-E66AFA7C33D7}" sibTransId="{757B0B8B-D9F0-4DCC-9638-1FE5FBA766F1}"/>
    <dgm:cxn modelId="{F3ABFD78-AA2B-4768-8D30-90888DE3726E}" srcId="{2345221E-D5AE-4947-98A1-3B5786BACF92}" destId="{810DDC9E-442D-4D35-ADAB-2BA4AAE50B92}" srcOrd="1" destOrd="0" parTransId="{38708471-FB13-48E2-9B8B-1E4BBDAE4BF5}" sibTransId="{37C0B385-B99A-4C0C-B319-7C890586C9AA}"/>
    <dgm:cxn modelId="{7721FDD6-3403-4169-B40F-DAC5AD895397}" type="presParOf" srcId="{3A9A5858-84F3-4792-AAA7-D84457504483}" destId="{EE988082-5E4A-46EC-846F-6C21B197A7E2}" srcOrd="0" destOrd="0" presId="urn:microsoft.com/office/officeart/2008/layout/BendingPictureCaptionList"/>
    <dgm:cxn modelId="{44AE76F7-DCC6-4D41-838D-1079298019BB}" type="presParOf" srcId="{EE988082-5E4A-46EC-846F-6C21B197A7E2}" destId="{B6F43046-201D-4717-B662-2574E0261AEF}" srcOrd="0" destOrd="0" presId="urn:microsoft.com/office/officeart/2008/layout/BendingPictureCaptionList"/>
    <dgm:cxn modelId="{72E5B736-1CCA-4743-9FDB-E0FB965967D2}" type="presParOf" srcId="{EE988082-5E4A-46EC-846F-6C21B197A7E2}" destId="{642BCC4D-B3C7-4CFD-9A1E-A3BC81912F53}" srcOrd="1" destOrd="0" presId="urn:microsoft.com/office/officeart/2008/layout/BendingPictureCaptionList"/>
    <dgm:cxn modelId="{13579748-3717-410B-B517-7AE22CAEFAFB}" type="presParOf" srcId="{3A9A5858-84F3-4792-AAA7-D84457504483}" destId="{33042C15-D0B2-47C4-A3E6-35DA5BA9941E}" srcOrd="1" destOrd="0" presId="urn:microsoft.com/office/officeart/2008/layout/BendingPictureCaptionList"/>
    <dgm:cxn modelId="{E8D941A0-FB22-41FE-8C66-6F07EC736621}" type="presParOf" srcId="{3A9A5858-84F3-4792-AAA7-D84457504483}" destId="{31F6222A-961E-48BD-A582-8B8BD18BE9AD}" srcOrd="2" destOrd="0" presId="urn:microsoft.com/office/officeart/2008/layout/BendingPictureCaptionList"/>
    <dgm:cxn modelId="{AA6B46E5-7E31-45E3-96CA-187ABEB25755}" type="presParOf" srcId="{31F6222A-961E-48BD-A582-8B8BD18BE9AD}" destId="{965CFAAC-2AA6-4C86-8CDD-E2CCBE1A45B2}" srcOrd="0" destOrd="0" presId="urn:microsoft.com/office/officeart/2008/layout/BendingPictureCaptionList"/>
    <dgm:cxn modelId="{72F8C1AC-B2B7-4694-98CD-555791989BC4}" type="presParOf" srcId="{31F6222A-961E-48BD-A582-8B8BD18BE9AD}" destId="{B25DD0A8-3916-493B-9B5C-802B97367C40}" srcOrd="1" destOrd="0" presId="urn:microsoft.com/office/officeart/2008/layout/BendingPictureCaptionList"/>
    <dgm:cxn modelId="{CF56A3AB-C956-44CA-A751-893D0CF2FA1F}" type="presParOf" srcId="{3A9A5858-84F3-4792-AAA7-D84457504483}" destId="{0E1F5FE5-BCA9-413D-870D-ED7B52B7EE66}" srcOrd="3" destOrd="0" presId="urn:microsoft.com/office/officeart/2008/layout/BendingPictureCaptionList"/>
    <dgm:cxn modelId="{8DA51A38-6F02-4D38-8038-EE7A11058052}" type="presParOf" srcId="{3A9A5858-84F3-4792-AAA7-D84457504483}" destId="{64ED4589-AE2F-4984-86BD-ECED54F40C83}" srcOrd="4" destOrd="0" presId="urn:microsoft.com/office/officeart/2008/layout/BendingPictureCaptionList"/>
    <dgm:cxn modelId="{96A80BBC-82A4-4698-A079-3F7C54EDB42D}" type="presParOf" srcId="{64ED4589-AE2F-4984-86BD-ECED54F40C83}" destId="{BF892411-1602-4E02-9D13-B2AF41482A30}" srcOrd="0" destOrd="0" presId="urn:microsoft.com/office/officeart/2008/layout/BendingPictureCaptionList"/>
    <dgm:cxn modelId="{28FE104F-97CE-4D7B-AE08-34A9FD54FA4E}" type="presParOf" srcId="{64ED4589-AE2F-4984-86BD-ECED54F40C83}" destId="{CB6C5128-4CCE-44E7-BB2A-9C7A97220F2C}"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CAF4B8-BEBE-4E9A-AF1F-5B256A6B7E10}" type="doc">
      <dgm:prSet loTypeId="urn:microsoft.com/office/officeart/2005/8/layout/venn1" loCatId="relationship" qsTypeId="urn:microsoft.com/office/officeart/2005/8/quickstyle/simple1" qsCatId="simple" csTypeId="urn:microsoft.com/office/officeart/2005/8/colors/accent6_3" csCatId="accent6" phldr="1"/>
      <dgm:spPr/>
    </dgm:pt>
    <dgm:pt modelId="{DDA2EDB6-BAD5-4B95-AC9E-8030A725BA94}">
      <dgm:prSet phldrT="[Texto]"/>
      <dgm:spPr>
        <a:solidFill>
          <a:schemeClr val="tx2">
            <a:lumMod val="60000"/>
            <a:lumOff val="40000"/>
            <a:alpha val="50000"/>
          </a:schemeClr>
        </a:solidFill>
      </dgm:spPr>
      <dgm:t>
        <a:bodyPr/>
        <a:lstStyle/>
        <a:p>
          <a:r>
            <a:rPr lang="es-SV" b="1" dirty="0" smtClean="0"/>
            <a:t>ACTIVIDADES DE ASEGURAMIENTO </a:t>
          </a:r>
        </a:p>
        <a:p>
          <a:r>
            <a:rPr lang="es-SV" dirty="0" smtClean="0"/>
            <a:t>7 Auditorías</a:t>
          </a:r>
        </a:p>
        <a:p>
          <a:r>
            <a:rPr lang="es-SV" dirty="0" smtClean="0"/>
            <a:t>14 Arqueos de Caja Chica</a:t>
          </a:r>
          <a:endParaRPr lang="es-SV" dirty="0"/>
        </a:p>
      </dgm:t>
    </dgm:pt>
    <dgm:pt modelId="{4C4D030C-FE8A-41FB-8ECD-F519CDB198E0}" type="parTrans" cxnId="{F6FA99D9-C584-4E68-8686-AAC8B58F0402}">
      <dgm:prSet/>
      <dgm:spPr/>
      <dgm:t>
        <a:bodyPr/>
        <a:lstStyle/>
        <a:p>
          <a:endParaRPr lang="es-SV"/>
        </a:p>
      </dgm:t>
    </dgm:pt>
    <dgm:pt modelId="{417184C2-4615-4697-BB9D-00B070AB8664}" type="sibTrans" cxnId="{F6FA99D9-C584-4E68-8686-AAC8B58F0402}">
      <dgm:prSet/>
      <dgm:spPr/>
      <dgm:t>
        <a:bodyPr/>
        <a:lstStyle/>
        <a:p>
          <a:endParaRPr lang="es-SV"/>
        </a:p>
      </dgm:t>
    </dgm:pt>
    <dgm:pt modelId="{86499ADD-4B54-48FB-B7B9-08B8E54459BE}">
      <dgm:prSet phldrT="[Texto]"/>
      <dgm:spPr>
        <a:solidFill>
          <a:schemeClr val="accent6"/>
        </a:solidFill>
      </dgm:spPr>
      <dgm:t>
        <a:bodyPr/>
        <a:lstStyle/>
        <a:p>
          <a:r>
            <a:rPr lang="es-SV" b="1" dirty="0" smtClean="0"/>
            <a:t>ACTIVIDADES DE ASESORÍA</a:t>
          </a:r>
        </a:p>
        <a:p>
          <a:r>
            <a:rPr lang="es-SV" dirty="0" smtClean="0"/>
            <a:t>Análisis de riesgos </a:t>
          </a:r>
        </a:p>
        <a:p>
          <a:r>
            <a:rPr lang="es-SV" dirty="0" smtClean="0"/>
            <a:t>Actualización de Manual de Auditoría interna, entre otras </a:t>
          </a:r>
          <a:endParaRPr lang="es-SV" dirty="0"/>
        </a:p>
      </dgm:t>
    </dgm:pt>
    <dgm:pt modelId="{13CEE9DA-7893-4962-B767-A5D0A21EBE51}" type="parTrans" cxnId="{E73DE0DB-7CAF-4804-B664-E056093E2E1F}">
      <dgm:prSet/>
      <dgm:spPr/>
      <dgm:t>
        <a:bodyPr/>
        <a:lstStyle/>
        <a:p>
          <a:endParaRPr lang="es-SV"/>
        </a:p>
      </dgm:t>
    </dgm:pt>
    <dgm:pt modelId="{546E87B2-F6FF-430E-AC5E-649CA361347F}" type="sibTrans" cxnId="{E73DE0DB-7CAF-4804-B664-E056093E2E1F}">
      <dgm:prSet/>
      <dgm:spPr/>
      <dgm:t>
        <a:bodyPr/>
        <a:lstStyle/>
        <a:p>
          <a:endParaRPr lang="es-SV"/>
        </a:p>
      </dgm:t>
    </dgm:pt>
    <dgm:pt modelId="{1569638E-7A0D-45F8-8209-7531D12F8F7A}" type="pres">
      <dgm:prSet presAssocID="{65CAF4B8-BEBE-4E9A-AF1F-5B256A6B7E10}" presName="compositeShape" presStyleCnt="0">
        <dgm:presLayoutVars>
          <dgm:chMax val="7"/>
          <dgm:dir/>
          <dgm:resizeHandles val="exact"/>
        </dgm:presLayoutVars>
      </dgm:prSet>
      <dgm:spPr/>
    </dgm:pt>
    <dgm:pt modelId="{A678295A-6147-4F10-8F3D-D58D2A7B2601}" type="pres">
      <dgm:prSet presAssocID="{DDA2EDB6-BAD5-4B95-AC9E-8030A725BA94}" presName="circ1" presStyleLbl="vennNode1" presStyleIdx="0" presStyleCnt="2" custLinFactNeighborY="-6587"/>
      <dgm:spPr/>
      <dgm:t>
        <a:bodyPr/>
        <a:lstStyle/>
        <a:p>
          <a:endParaRPr lang="es-SV"/>
        </a:p>
      </dgm:t>
    </dgm:pt>
    <dgm:pt modelId="{44903CE4-B6AB-42C7-9408-1421BD9762D4}" type="pres">
      <dgm:prSet presAssocID="{DDA2EDB6-BAD5-4B95-AC9E-8030A725BA94}" presName="circ1Tx" presStyleLbl="revTx" presStyleIdx="0" presStyleCnt="0">
        <dgm:presLayoutVars>
          <dgm:chMax val="0"/>
          <dgm:chPref val="0"/>
          <dgm:bulletEnabled val="1"/>
        </dgm:presLayoutVars>
      </dgm:prSet>
      <dgm:spPr/>
      <dgm:t>
        <a:bodyPr/>
        <a:lstStyle/>
        <a:p>
          <a:endParaRPr lang="es-SV"/>
        </a:p>
      </dgm:t>
    </dgm:pt>
    <dgm:pt modelId="{A987C8DE-A6FA-4E05-9088-643742F0BB26}" type="pres">
      <dgm:prSet presAssocID="{86499ADD-4B54-48FB-B7B9-08B8E54459BE}" presName="circ2" presStyleLbl="vennNode1" presStyleIdx="1" presStyleCnt="2" custLinFactNeighborX="870" custLinFactNeighborY="-6587"/>
      <dgm:spPr/>
      <dgm:t>
        <a:bodyPr/>
        <a:lstStyle/>
        <a:p>
          <a:endParaRPr lang="es-SV"/>
        </a:p>
      </dgm:t>
    </dgm:pt>
    <dgm:pt modelId="{408E0DA1-1820-4C7E-AA94-792CBD32C4CC}" type="pres">
      <dgm:prSet presAssocID="{86499ADD-4B54-48FB-B7B9-08B8E54459BE}" presName="circ2Tx" presStyleLbl="revTx" presStyleIdx="0" presStyleCnt="0">
        <dgm:presLayoutVars>
          <dgm:chMax val="0"/>
          <dgm:chPref val="0"/>
          <dgm:bulletEnabled val="1"/>
        </dgm:presLayoutVars>
      </dgm:prSet>
      <dgm:spPr/>
      <dgm:t>
        <a:bodyPr/>
        <a:lstStyle/>
        <a:p>
          <a:endParaRPr lang="es-SV"/>
        </a:p>
      </dgm:t>
    </dgm:pt>
  </dgm:ptLst>
  <dgm:cxnLst>
    <dgm:cxn modelId="{F6FA99D9-C584-4E68-8686-AAC8B58F0402}" srcId="{65CAF4B8-BEBE-4E9A-AF1F-5B256A6B7E10}" destId="{DDA2EDB6-BAD5-4B95-AC9E-8030A725BA94}" srcOrd="0" destOrd="0" parTransId="{4C4D030C-FE8A-41FB-8ECD-F519CDB198E0}" sibTransId="{417184C2-4615-4697-BB9D-00B070AB8664}"/>
    <dgm:cxn modelId="{DC9F2896-3110-4F1C-A4A1-FAA041651157}" type="presOf" srcId="{DDA2EDB6-BAD5-4B95-AC9E-8030A725BA94}" destId="{44903CE4-B6AB-42C7-9408-1421BD9762D4}" srcOrd="1" destOrd="0" presId="urn:microsoft.com/office/officeart/2005/8/layout/venn1"/>
    <dgm:cxn modelId="{85F1A7EE-D4E9-4BD0-9621-AAE811933091}" type="presOf" srcId="{65CAF4B8-BEBE-4E9A-AF1F-5B256A6B7E10}" destId="{1569638E-7A0D-45F8-8209-7531D12F8F7A}" srcOrd="0" destOrd="0" presId="urn:microsoft.com/office/officeart/2005/8/layout/venn1"/>
    <dgm:cxn modelId="{47B8D3D3-CA85-49FD-963F-00090A91F01F}" type="presOf" srcId="{86499ADD-4B54-48FB-B7B9-08B8E54459BE}" destId="{A987C8DE-A6FA-4E05-9088-643742F0BB26}" srcOrd="0" destOrd="0" presId="urn:microsoft.com/office/officeart/2005/8/layout/venn1"/>
    <dgm:cxn modelId="{E9B4CBCB-FB12-4D48-8384-341C654A9C47}" type="presOf" srcId="{DDA2EDB6-BAD5-4B95-AC9E-8030A725BA94}" destId="{A678295A-6147-4F10-8F3D-D58D2A7B2601}" srcOrd="0" destOrd="0" presId="urn:microsoft.com/office/officeart/2005/8/layout/venn1"/>
    <dgm:cxn modelId="{E73DE0DB-7CAF-4804-B664-E056093E2E1F}" srcId="{65CAF4B8-BEBE-4E9A-AF1F-5B256A6B7E10}" destId="{86499ADD-4B54-48FB-B7B9-08B8E54459BE}" srcOrd="1" destOrd="0" parTransId="{13CEE9DA-7893-4962-B767-A5D0A21EBE51}" sibTransId="{546E87B2-F6FF-430E-AC5E-649CA361347F}"/>
    <dgm:cxn modelId="{5DCADDEB-DBCF-426D-95FF-4F6B9EE3E4A5}" type="presOf" srcId="{86499ADD-4B54-48FB-B7B9-08B8E54459BE}" destId="{408E0DA1-1820-4C7E-AA94-792CBD32C4CC}" srcOrd="1" destOrd="0" presId="urn:microsoft.com/office/officeart/2005/8/layout/venn1"/>
    <dgm:cxn modelId="{0876C59A-66B0-4742-A103-24B243096B24}" type="presParOf" srcId="{1569638E-7A0D-45F8-8209-7531D12F8F7A}" destId="{A678295A-6147-4F10-8F3D-D58D2A7B2601}" srcOrd="0" destOrd="0" presId="urn:microsoft.com/office/officeart/2005/8/layout/venn1"/>
    <dgm:cxn modelId="{22B4C6EC-B163-4E78-B301-5904982CC5D9}" type="presParOf" srcId="{1569638E-7A0D-45F8-8209-7531D12F8F7A}" destId="{44903CE4-B6AB-42C7-9408-1421BD9762D4}" srcOrd="1" destOrd="0" presId="urn:microsoft.com/office/officeart/2005/8/layout/venn1"/>
    <dgm:cxn modelId="{E6AF5A49-CC35-4EB8-A902-3DE472169333}" type="presParOf" srcId="{1569638E-7A0D-45F8-8209-7531D12F8F7A}" destId="{A987C8DE-A6FA-4E05-9088-643742F0BB26}" srcOrd="2" destOrd="0" presId="urn:microsoft.com/office/officeart/2005/8/layout/venn1"/>
    <dgm:cxn modelId="{8CFDD863-40FC-4468-82E4-C344E55E9874}" type="presParOf" srcId="{1569638E-7A0D-45F8-8209-7531D12F8F7A}" destId="{408E0DA1-1820-4C7E-AA94-792CBD32C4CC}"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B2428B-E555-46D3-BDD3-D626B5C58C32}" type="doc">
      <dgm:prSet loTypeId="urn:microsoft.com/office/officeart/2005/8/layout/chevron1" loCatId="process" qsTypeId="urn:microsoft.com/office/officeart/2005/8/quickstyle/simple2" qsCatId="simple" csTypeId="urn:microsoft.com/office/officeart/2005/8/colors/accent0_3" csCatId="mainScheme" phldr="1"/>
      <dgm:spPr/>
    </dgm:pt>
    <dgm:pt modelId="{DDF145AC-1141-4CA2-B52A-AA0044180212}">
      <dgm:prSet phldrT="[Texto]"/>
      <dgm:spPr/>
      <dgm:t>
        <a:bodyPr/>
        <a:lstStyle/>
        <a:p>
          <a:pPr>
            <a:lnSpc>
              <a:spcPct val="100000"/>
            </a:lnSpc>
            <a:spcAft>
              <a:spcPts val="0"/>
            </a:spcAft>
          </a:pPr>
          <a:r>
            <a:rPr lang="es-SV" dirty="0" smtClean="0"/>
            <a:t>6 octubre 2017 </a:t>
          </a:r>
        </a:p>
        <a:p>
          <a:pPr>
            <a:lnSpc>
              <a:spcPct val="100000"/>
            </a:lnSpc>
            <a:spcAft>
              <a:spcPts val="0"/>
            </a:spcAft>
          </a:pPr>
          <a:r>
            <a:rPr lang="es-SV" dirty="0" smtClean="0"/>
            <a:t>Armenia </a:t>
          </a:r>
          <a:endParaRPr lang="es-SV" dirty="0"/>
        </a:p>
      </dgm:t>
    </dgm:pt>
    <dgm:pt modelId="{9BCD2A96-0835-4286-9909-B88363030F0C}" type="parTrans" cxnId="{C7C4FD5B-6788-480B-824C-2F6ED6A8F5BE}">
      <dgm:prSet/>
      <dgm:spPr/>
      <dgm:t>
        <a:bodyPr/>
        <a:lstStyle/>
        <a:p>
          <a:endParaRPr lang="es-SV"/>
        </a:p>
      </dgm:t>
    </dgm:pt>
    <dgm:pt modelId="{A51F95C3-44D9-435E-A221-EBD1349B6589}" type="sibTrans" cxnId="{C7C4FD5B-6788-480B-824C-2F6ED6A8F5BE}">
      <dgm:prSet/>
      <dgm:spPr/>
      <dgm:t>
        <a:bodyPr/>
        <a:lstStyle/>
        <a:p>
          <a:endParaRPr lang="es-SV"/>
        </a:p>
      </dgm:t>
    </dgm:pt>
    <dgm:pt modelId="{E584099D-99D1-4F6C-A12B-B8B9D4D9D13F}">
      <dgm:prSet phldrT="[Texto]"/>
      <dgm:spPr/>
      <dgm:t>
        <a:bodyPr/>
        <a:lstStyle/>
        <a:p>
          <a:r>
            <a:rPr lang="es-SV" dirty="0" smtClean="0"/>
            <a:t>13 octubre 2017 Cojutepeque</a:t>
          </a:r>
          <a:endParaRPr lang="es-SV" dirty="0"/>
        </a:p>
      </dgm:t>
    </dgm:pt>
    <dgm:pt modelId="{82F7AF3D-312C-43CF-BBF1-028EDEDEF947}" type="parTrans" cxnId="{70E27AD0-513C-4A1C-84B4-765773E86341}">
      <dgm:prSet/>
      <dgm:spPr/>
      <dgm:t>
        <a:bodyPr/>
        <a:lstStyle/>
        <a:p>
          <a:endParaRPr lang="es-SV"/>
        </a:p>
      </dgm:t>
    </dgm:pt>
    <dgm:pt modelId="{BAA9360C-38E4-43A2-8757-3B24F760D8F6}" type="sibTrans" cxnId="{70E27AD0-513C-4A1C-84B4-765773E86341}">
      <dgm:prSet/>
      <dgm:spPr/>
      <dgm:t>
        <a:bodyPr/>
        <a:lstStyle/>
        <a:p>
          <a:endParaRPr lang="es-SV"/>
        </a:p>
      </dgm:t>
    </dgm:pt>
    <dgm:pt modelId="{A4A52CFE-F231-450A-805E-96C7461F7D3F}">
      <dgm:prSet phldrT="[Texto]"/>
      <dgm:spPr/>
      <dgm:t>
        <a:bodyPr/>
        <a:lstStyle/>
        <a:p>
          <a:pPr>
            <a:lnSpc>
              <a:spcPct val="100000"/>
            </a:lnSpc>
            <a:spcAft>
              <a:spcPts val="0"/>
            </a:spcAft>
          </a:pPr>
          <a:r>
            <a:rPr lang="es-SV" dirty="0" smtClean="0"/>
            <a:t>20 octubre 2017 </a:t>
          </a:r>
        </a:p>
        <a:p>
          <a:pPr>
            <a:lnSpc>
              <a:spcPct val="100000"/>
            </a:lnSpc>
            <a:spcAft>
              <a:spcPts val="0"/>
            </a:spcAft>
          </a:pPr>
          <a:r>
            <a:rPr lang="es-SV" dirty="0" smtClean="0"/>
            <a:t>San Miguel</a:t>
          </a:r>
          <a:endParaRPr lang="es-SV" dirty="0"/>
        </a:p>
      </dgm:t>
    </dgm:pt>
    <dgm:pt modelId="{BAE1286D-BF15-40CF-B119-EF5846036BAD}" type="parTrans" cxnId="{87324A09-C362-4155-A797-A286A717C389}">
      <dgm:prSet/>
      <dgm:spPr/>
      <dgm:t>
        <a:bodyPr/>
        <a:lstStyle/>
        <a:p>
          <a:endParaRPr lang="es-SV"/>
        </a:p>
      </dgm:t>
    </dgm:pt>
    <dgm:pt modelId="{81115307-1598-4D1E-AC5C-A8C842A53E60}" type="sibTrans" cxnId="{87324A09-C362-4155-A797-A286A717C389}">
      <dgm:prSet/>
      <dgm:spPr/>
      <dgm:t>
        <a:bodyPr/>
        <a:lstStyle/>
        <a:p>
          <a:endParaRPr lang="es-SV"/>
        </a:p>
      </dgm:t>
    </dgm:pt>
    <dgm:pt modelId="{A8E4D57C-1E0A-4B02-9C22-C5076DF8B761}">
      <dgm:prSet phldrT="[Texto]"/>
      <dgm:spPr/>
      <dgm:t>
        <a:bodyPr/>
        <a:lstStyle/>
        <a:p>
          <a:r>
            <a:rPr lang="es-SV" dirty="0" smtClean="0"/>
            <a:t>27 octubre 2017 </a:t>
          </a:r>
          <a:r>
            <a:rPr lang="es-SV" dirty="0" err="1" smtClean="0"/>
            <a:t>Nahuizalco</a:t>
          </a:r>
          <a:endParaRPr lang="es-SV" dirty="0"/>
        </a:p>
      </dgm:t>
    </dgm:pt>
    <dgm:pt modelId="{28C68A32-A775-4617-B42D-F8B702762B38}" type="parTrans" cxnId="{D11F542A-241D-4EA7-A1D8-203822535D26}">
      <dgm:prSet/>
      <dgm:spPr/>
      <dgm:t>
        <a:bodyPr/>
        <a:lstStyle/>
        <a:p>
          <a:endParaRPr lang="es-SV"/>
        </a:p>
      </dgm:t>
    </dgm:pt>
    <dgm:pt modelId="{0215FE2A-4485-458D-9A84-445D664C439B}" type="sibTrans" cxnId="{D11F542A-241D-4EA7-A1D8-203822535D26}">
      <dgm:prSet/>
      <dgm:spPr/>
      <dgm:t>
        <a:bodyPr/>
        <a:lstStyle/>
        <a:p>
          <a:endParaRPr lang="es-SV"/>
        </a:p>
      </dgm:t>
    </dgm:pt>
    <dgm:pt modelId="{08DD8140-4081-47A0-938E-6A7530C69740}" type="pres">
      <dgm:prSet presAssocID="{7DB2428B-E555-46D3-BDD3-D626B5C58C32}" presName="Name0" presStyleCnt="0">
        <dgm:presLayoutVars>
          <dgm:dir/>
          <dgm:animLvl val="lvl"/>
          <dgm:resizeHandles val="exact"/>
        </dgm:presLayoutVars>
      </dgm:prSet>
      <dgm:spPr/>
    </dgm:pt>
    <dgm:pt modelId="{D4F17A10-341B-4723-94DE-6ADE658189EA}" type="pres">
      <dgm:prSet presAssocID="{DDF145AC-1141-4CA2-B52A-AA0044180212}" presName="parTxOnly" presStyleLbl="node1" presStyleIdx="0" presStyleCnt="4">
        <dgm:presLayoutVars>
          <dgm:chMax val="0"/>
          <dgm:chPref val="0"/>
          <dgm:bulletEnabled val="1"/>
        </dgm:presLayoutVars>
      </dgm:prSet>
      <dgm:spPr/>
      <dgm:t>
        <a:bodyPr/>
        <a:lstStyle/>
        <a:p>
          <a:endParaRPr lang="es-SV"/>
        </a:p>
      </dgm:t>
    </dgm:pt>
    <dgm:pt modelId="{CDAB239C-9CA5-412F-BDD3-230204D789B2}" type="pres">
      <dgm:prSet presAssocID="{A51F95C3-44D9-435E-A221-EBD1349B6589}" presName="parTxOnlySpace" presStyleCnt="0"/>
      <dgm:spPr/>
    </dgm:pt>
    <dgm:pt modelId="{8736A692-865A-43EB-819D-C0403ACACB25}" type="pres">
      <dgm:prSet presAssocID="{E584099D-99D1-4F6C-A12B-B8B9D4D9D13F}" presName="parTxOnly" presStyleLbl="node1" presStyleIdx="1" presStyleCnt="4">
        <dgm:presLayoutVars>
          <dgm:chMax val="0"/>
          <dgm:chPref val="0"/>
          <dgm:bulletEnabled val="1"/>
        </dgm:presLayoutVars>
      </dgm:prSet>
      <dgm:spPr/>
      <dgm:t>
        <a:bodyPr/>
        <a:lstStyle/>
        <a:p>
          <a:endParaRPr lang="es-SV"/>
        </a:p>
      </dgm:t>
    </dgm:pt>
    <dgm:pt modelId="{C0B8FEB8-D920-454D-B7F2-EC727E478CAF}" type="pres">
      <dgm:prSet presAssocID="{BAA9360C-38E4-43A2-8757-3B24F760D8F6}" presName="parTxOnlySpace" presStyleCnt="0"/>
      <dgm:spPr/>
    </dgm:pt>
    <dgm:pt modelId="{805848AA-00FB-4355-BA9F-2E1AC29037CA}" type="pres">
      <dgm:prSet presAssocID="{A4A52CFE-F231-450A-805E-96C7461F7D3F}" presName="parTxOnly" presStyleLbl="node1" presStyleIdx="2" presStyleCnt="4">
        <dgm:presLayoutVars>
          <dgm:chMax val="0"/>
          <dgm:chPref val="0"/>
          <dgm:bulletEnabled val="1"/>
        </dgm:presLayoutVars>
      </dgm:prSet>
      <dgm:spPr/>
      <dgm:t>
        <a:bodyPr/>
        <a:lstStyle/>
        <a:p>
          <a:endParaRPr lang="es-SV"/>
        </a:p>
      </dgm:t>
    </dgm:pt>
    <dgm:pt modelId="{2C195F83-6B93-442B-B5B9-B20CF4F10848}" type="pres">
      <dgm:prSet presAssocID="{81115307-1598-4D1E-AC5C-A8C842A53E60}" presName="parTxOnlySpace" presStyleCnt="0"/>
      <dgm:spPr/>
    </dgm:pt>
    <dgm:pt modelId="{02AA1979-F101-44E3-9B85-EAAF8F40EECA}" type="pres">
      <dgm:prSet presAssocID="{A8E4D57C-1E0A-4B02-9C22-C5076DF8B761}" presName="parTxOnly" presStyleLbl="node1" presStyleIdx="3" presStyleCnt="4">
        <dgm:presLayoutVars>
          <dgm:chMax val="0"/>
          <dgm:chPref val="0"/>
          <dgm:bulletEnabled val="1"/>
        </dgm:presLayoutVars>
      </dgm:prSet>
      <dgm:spPr/>
      <dgm:t>
        <a:bodyPr/>
        <a:lstStyle/>
        <a:p>
          <a:endParaRPr lang="es-SV"/>
        </a:p>
      </dgm:t>
    </dgm:pt>
  </dgm:ptLst>
  <dgm:cxnLst>
    <dgm:cxn modelId="{E33EAF06-3FCB-4F49-8A91-AAEAED05D655}" type="presOf" srcId="{A4A52CFE-F231-450A-805E-96C7461F7D3F}" destId="{805848AA-00FB-4355-BA9F-2E1AC29037CA}" srcOrd="0" destOrd="0" presId="urn:microsoft.com/office/officeart/2005/8/layout/chevron1"/>
    <dgm:cxn modelId="{70E27AD0-513C-4A1C-84B4-765773E86341}" srcId="{7DB2428B-E555-46D3-BDD3-D626B5C58C32}" destId="{E584099D-99D1-4F6C-A12B-B8B9D4D9D13F}" srcOrd="1" destOrd="0" parTransId="{82F7AF3D-312C-43CF-BBF1-028EDEDEF947}" sibTransId="{BAA9360C-38E4-43A2-8757-3B24F760D8F6}"/>
    <dgm:cxn modelId="{47368DCD-100C-4180-A2E1-DEFACEB91092}" type="presOf" srcId="{DDF145AC-1141-4CA2-B52A-AA0044180212}" destId="{D4F17A10-341B-4723-94DE-6ADE658189EA}" srcOrd="0" destOrd="0" presId="urn:microsoft.com/office/officeart/2005/8/layout/chevron1"/>
    <dgm:cxn modelId="{E656EA94-8692-4A93-A1A6-BF465CA10B46}" type="presOf" srcId="{E584099D-99D1-4F6C-A12B-B8B9D4D9D13F}" destId="{8736A692-865A-43EB-819D-C0403ACACB25}" srcOrd="0" destOrd="0" presId="urn:microsoft.com/office/officeart/2005/8/layout/chevron1"/>
    <dgm:cxn modelId="{8F508369-18C7-4AE5-A4E0-0F594EA32878}" type="presOf" srcId="{A8E4D57C-1E0A-4B02-9C22-C5076DF8B761}" destId="{02AA1979-F101-44E3-9B85-EAAF8F40EECA}" srcOrd="0" destOrd="0" presId="urn:microsoft.com/office/officeart/2005/8/layout/chevron1"/>
    <dgm:cxn modelId="{534A7CCB-A685-477F-80DD-2669A3E692B7}" type="presOf" srcId="{7DB2428B-E555-46D3-BDD3-D626B5C58C32}" destId="{08DD8140-4081-47A0-938E-6A7530C69740}" srcOrd="0" destOrd="0" presId="urn:microsoft.com/office/officeart/2005/8/layout/chevron1"/>
    <dgm:cxn modelId="{C7C4FD5B-6788-480B-824C-2F6ED6A8F5BE}" srcId="{7DB2428B-E555-46D3-BDD3-D626B5C58C32}" destId="{DDF145AC-1141-4CA2-B52A-AA0044180212}" srcOrd="0" destOrd="0" parTransId="{9BCD2A96-0835-4286-9909-B88363030F0C}" sibTransId="{A51F95C3-44D9-435E-A221-EBD1349B6589}"/>
    <dgm:cxn modelId="{87324A09-C362-4155-A797-A286A717C389}" srcId="{7DB2428B-E555-46D3-BDD3-D626B5C58C32}" destId="{A4A52CFE-F231-450A-805E-96C7461F7D3F}" srcOrd="2" destOrd="0" parTransId="{BAE1286D-BF15-40CF-B119-EF5846036BAD}" sibTransId="{81115307-1598-4D1E-AC5C-A8C842A53E60}"/>
    <dgm:cxn modelId="{D11F542A-241D-4EA7-A1D8-203822535D26}" srcId="{7DB2428B-E555-46D3-BDD3-D626B5C58C32}" destId="{A8E4D57C-1E0A-4B02-9C22-C5076DF8B761}" srcOrd="3" destOrd="0" parTransId="{28C68A32-A775-4617-B42D-F8B702762B38}" sibTransId="{0215FE2A-4485-458D-9A84-445D664C439B}"/>
    <dgm:cxn modelId="{4558129C-590B-45FA-BF50-D012FAE1428B}" type="presParOf" srcId="{08DD8140-4081-47A0-938E-6A7530C69740}" destId="{D4F17A10-341B-4723-94DE-6ADE658189EA}" srcOrd="0" destOrd="0" presId="urn:microsoft.com/office/officeart/2005/8/layout/chevron1"/>
    <dgm:cxn modelId="{F1F934FF-4C83-4652-A723-62EA4CD91540}" type="presParOf" srcId="{08DD8140-4081-47A0-938E-6A7530C69740}" destId="{CDAB239C-9CA5-412F-BDD3-230204D789B2}" srcOrd="1" destOrd="0" presId="urn:microsoft.com/office/officeart/2005/8/layout/chevron1"/>
    <dgm:cxn modelId="{D3479761-D31D-4878-A46F-29091EDA3454}" type="presParOf" srcId="{08DD8140-4081-47A0-938E-6A7530C69740}" destId="{8736A692-865A-43EB-819D-C0403ACACB25}" srcOrd="2" destOrd="0" presId="urn:microsoft.com/office/officeart/2005/8/layout/chevron1"/>
    <dgm:cxn modelId="{23D0DB46-28E6-49C3-AD7E-B8C4CB2AFB30}" type="presParOf" srcId="{08DD8140-4081-47A0-938E-6A7530C69740}" destId="{C0B8FEB8-D920-454D-B7F2-EC727E478CAF}" srcOrd="3" destOrd="0" presId="urn:microsoft.com/office/officeart/2005/8/layout/chevron1"/>
    <dgm:cxn modelId="{97668490-B8F4-4691-9622-85AEEF4944D7}" type="presParOf" srcId="{08DD8140-4081-47A0-938E-6A7530C69740}" destId="{805848AA-00FB-4355-BA9F-2E1AC29037CA}" srcOrd="4" destOrd="0" presId="urn:microsoft.com/office/officeart/2005/8/layout/chevron1"/>
    <dgm:cxn modelId="{924779B8-8974-42E3-9952-36E95152BEC4}" type="presParOf" srcId="{08DD8140-4081-47A0-938E-6A7530C69740}" destId="{2C195F83-6B93-442B-B5B9-B20CF4F10848}" srcOrd="5" destOrd="0" presId="urn:microsoft.com/office/officeart/2005/8/layout/chevron1"/>
    <dgm:cxn modelId="{DA4EBB17-087F-4ACD-AA1F-047609C0325C}" type="presParOf" srcId="{08DD8140-4081-47A0-938E-6A7530C69740}" destId="{02AA1979-F101-44E3-9B85-EAAF8F40EECA}"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35D8E5-BA0A-4B08-9250-0E2C8828C0C9}" type="doc">
      <dgm:prSet loTypeId="urn:microsoft.com/office/officeart/2005/8/layout/equation1" loCatId="process" qsTypeId="urn:microsoft.com/office/officeart/2005/8/quickstyle/simple1" qsCatId="simple" csTypeId="urn:microsoft.com/office/officeart/2005/8/colors/colorful1" csCatId="colorful" phldr="1"/>
      <dgm:spPr/>
    </dgm:pt>
    <dgm:pt modelId="{94627E92-ECA5-4091-9268-EF3FD123FBFE}">
      <dgm:prSet phldrT="[Texto]" custT="1"/>
      <dgm:spPr/>
      <dgm:t>
        <a:bodyPr/>
        <a:lstStyle/>
        <a:p>
          <a:r>
            <a:rPr lang="es-SV" sz="1400" b="1" dirty="0" smtClean="0"/>
            <a:t>2,400 personas beneficiadas</a:t>
          </a:r>
          <a:endParaRPr lang="es-SV" sz="1400" b="1" dirty="0"/>
        </a:p>
      </dgm:t>
    </dgm:pt>
    <dgm:pt modelId="{5A960FE5-8ABC-4CC8-B2CD-785DF9D5EE6A}" type="parTrans" cxnId="{0D9D92BC-7C40-4CF9-A528-63444CAB0EA3}">
      <dgm:prSet/>
      <dgm:spPr/>
      <dgm:t>
        <a:bodyPr/>
        <a:lstStyle/>
        <a:p>
          <a:endParaRPr lang="es-SV"/>
        </a:p>
      </dgm:t>
    </dgm:pt>
    <dgm:pt modelId="{7C48D6C6-DBBF-4846-997C-24CB9960591E}" type="sibTrans" cxnId="{0D9D92BC-7C40-4CF9-A528-63444CAB0EA3}">
      <dgm:prSet/>
      <dgm:spPr/>
      <dgm:t>
        <a:bodyPr/>
        <a:lstStyle/>
        <a:p>
          <a:endParaRPr lang="es-SV"/>
        </a:p>
      </dgm:t>
    </dgm:pt>
    <dgm:pt modelId="{CCC09A92-AAAE-46DB-96ED-FE99DA05659D}" type="pres">
      <dgm:prSet presAssocID="{5335D8E5-BA0A-4B08-9250-0E2C8828C0C9}" presName="linearFlow" presStyleCnt="0">
        <dgm:presLayoutVars>
          <dgm:dir/>
          <dgm:resizeHandles val="exact"/>
        </dgm:presLayoutVars>
      </dgm:prSet>
      <dgm:spPr/>
    </dgm:pt>
    <dgm:pt modelId="{CAC98D9E-40E0-4159-A6A4-065AEE4EA738}" type="pres">
      <dgm:prSet presAssocID="{94627E92-ECA5-4091-9268-EF3FD123FBFE}" presName="node" presStyleLbl="node1" presStyleIdx="0" presStyleCnt="1" custScaleX="100000" custScaleY="105617" custLinFactNeighborY="6860">
        <dgm:presLayoutVars>
          <dgm:bulletEnabled val="1"/>
        </dgm:presLayoutVars>
      </dgm:prSet>
      <dgm:spPr/>
      <dgm:t>
        <a:bodyPr/>
        <a:lstStyle/>
        <a:p>
          <a:endParaRPr lang="es-SV"/>
        </a:p>
      </dgm:t>
    </dgm:pt>
  </dgm:ptLst>
  <dgm:cxnLst>
    <dgm:cxn modelId="{0D9D92BC-7C40-4CF9-A528-63444CAB0EA3}" srcId="{5335D8E5-BA0A-4B08-9250-0E2C8828C0C9}" destId="{94627E92-ECA5-4091-9268-EF3FD123FBFE}" srcOrd="0" destOrd="0" parTransId="{5A960FE5-8ABC-4CC8-B2CD-785DF9D5EE6A}" sibTransId="{7C48D6C6-DBBF-4846-997C-24CB9960591E}"/>
    <dgm:cxn modelId="{9F5F9D0F-D356-4E5A-A376-F2F243FF8D96}" type="presOf" srcId="{94627E92-ECA5-4091-9268-EF3FD123FBFE}" destId="{CAC98D9E-40E0-4159-A6A4-065AEE4EA738}" srcOrd="0" destOrd="0" presId="urn:microsoft.com/office/officeart/2005/8/layout/equation1"/>
    <dgm:cxn modelId="{F7BFBBA8-1094-4BC9-B8EB-5DCAF7504F7E}" type="presOf" srcId="{5335D8E5-BA0A-4B08-9250-0E2C8828C0C9}" destId="{CCC09A92-AAAE-46DB-96ED-FE99DA05659D}" srcOrd="0" destOrd="0" presId="urn:microsoft.com/office/officeart/2005/8/layout/equation1"/>
    <dgm:cxn modelId="{75699099-1BD8-4081-8599-9631D76DC463}" type="presParOf" srcId="{CCC09A92-AAAE-46DB-96ED-FE99DA05659D}" destId="{CAC98D9E-40E0-4159-A6A4-065AEE4EA738}" srcOrd="0" destOrd="0" presId="urn:microsoft.com/office/officeart/2005/8/layout/equati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A40212-28EF-4C06-B537-2C5828B19C39}" type="doc">
      <dgm:prSet loTypeId="urn:microsoft.com/office/officeart/2005/8/layout/hProcess10" loCatId="picture" qsTypeId="urn:microsoft.com/office/officeart/2005/8/quickstyle/3d2" qsCatId="3D" csTypeId="urn:microsoft.com/office/officeart/2005/8/colors/accent5_4" csCatId="accent5" phldr="1"/>
      <dgm:spPr/>
      <dgm:t>
        <a:bodyPr/>
        <a:lstStyle/>
        <a:p>
          <a:endParaRPr lang="es-SV"/>
        </a:p>
      </dgm:t>
    </dgm:pt>
    <dgm:pt modelId="{1F2CEDC3-A89A-41B6-AA22-90354E5534EF}">
      <dgm:prSet phldrT="[Texto]"/>
      <dgm:spPr/>
      <dgm:t>
        <a:bodyPr/>
        <a:lstStyle/>
        <a:p>
          <a:r>
            <a:rPr lang="es-SV" dirty="0" smtClean="0"/>
            <a:t>Fortalecimiento del APVT.</a:t>
          </a:r>
          <a:endParaRPr lang="es-SV" dirty="0"/>
        </a:p>
      </dgm:t>
    </dgm:pt>
    <dgm:pt modelId="{8EAAFBE7-B648-483E-9EF9-5FFCCED89978}" type="parTrans" cxnId="{D83F371C-9C47-42F8-99C7-B2308E9E416C}">
      <dgm:prSet/>
      <dgm:spPr/>
      <dgm:t>
        <a:bodyPr/>
        <a:lstStyle/>
        <a:p>
          <a:endParaRPr lang="es-SV"/>
        </a:p>
      </dgm:t>
    </dgm:pt>
    <dgm:pt modelId="{B4A4FF63-190B-4A09-977B-F6CF867B8309}" type="sibTrans" cxnId="{D83F371C-9C47-42F8-99C7-B2308E9E416C}">
      <dgm:prSet/>
      <dgm:spPr/>
      <dgm:t>
        <a:bodyPr/>
        <a:lstStyle/>
        <a:p>
          <a:endParaRPr lang="es-SV"/>
        </a:p>
      </dgm:t>
    </dgm:pt>
    <dgm:pt modelId="{4B8C55CE-A56D-42DD-9D03-B8D0529D3BF6}">
      <dgm:prSet phldrT="[Texto]"/>
      <dgm:spPr>
        <a:solidFill>
          <a:schemeClr val="accent5">
            <a:lumMod val="75000"/>
          </a:schemeClr>
        </a:solidFill>
      </dgm:spPr>
      <dgm:t>
        <a:bodyPr/>
        <a:lstStyle/>
        <a:p>
          <a:r>
            <a:rPr lang="es-SV" dirty="0" smtClean="0"/>
            <a:t>Elaboración del PEI 2018-2022</a:t>
          </a:r>
          <a:endParaRPr lang="es-SV" dirty="0"/>
        </a:p>
      </dgm:t>
    </dgm:pt>
    <dgm:pt modelId="{938D1CCF-6E5D-45E9-A1D6-F5E0DCDA3420}" type="parTrans" cxnId="{C0CB0B3B-F9EF-40EE-A1EC-C8176DF493D9}">
      <dgm:prSet/>
      <dgm:spPr/>
      <dgm:t>
        <a:bodyPr/>
        <a:lstStyle/>
        <a:p>
          <a:endParaRPr lang="es-SV"/>
        </a:p>
      </dgm:t>
    </dgm:pt>
    <dgm:pt modelId="{BB989CBA-127F-41C0-9D1A-CC4075D65E37}" type="sibTrans" cxnId="{C0CB0B3B-F9EF-40EE-A1EC-C8176DF493D9}">
      <dgm:prSet/>
      <dgm:spPr/>
      <dgm:t>
        <a:bodyPr/>
        <a:lstStyle/>
        <a:p>
          <a:endParaRPr lang="es-SV"/>
        </a:p>
      </dgm:t>
    </dgm:pt>
    <dgm:pt modelId="{AFAC7266-8BF7-44BF-9717-8DC969537B76}" type="pres">
      <dgm:prSet presAssocID="{65A40212-28EF-4C06-B537-2C5828B19C39}" presName="Name0" presStyleCnt="0">
        <dgm:presLayoutVars>
          <dgm:dir/>
          <dgm:resizeHandles val="exact"/>
        </dgm:presLayoutVars>
      </dgm:prSet>
      <dgm:spPr/>
      <dgm:t>
        <a:bodyPr/>
        <a:lstStyle/>
        <a:p>
          <a:endParaRPr lang="es-SV"/>
        </a:p>
      </dgm:t>
    </dgm:pt>
    <dgm:pt modelId="{DD88FF37-03FC-473B-A996-06FA836B883F}" type="pres">
      <dgm:prSet presAssocID="{1F2CEDC3-A89A-41B6-AA22-90354E5534EF}" presName="composite" presStyleCnt="0"/>
      <dgm:spPr/>
      <dgm:t>
        <a:bodyPr/>
        <a:lstStyle/>
        <a:p>
          <a:endParaRPr lang="es-SV"/>
        </a:p>
      </dgm:t>
    </dgm:pt>
    <dgm:pt modelId="{1E181A2A-9137-41AB-954C-131DCA7A1BE2}" type="pres">
      <dgm:prSet presAssocID="{1F2CEDC3-A89A-41B6-AA22-90354E5534EF}" presName="imagSh" presStyleLbl="bgImgPlace1" presStyleIdx="0" presStyleCnt="2" custScaleX="139152"/>
      <dgm:spPr>
        <a:blipFill rotWithShape="1">
          <a:blip xmlns:r="http://schemas.openxmlformats.org/officeDocument/2006/relationships" r:embed="rId1"/>
          <a:stretch>
            <a:fillRect/>
          </a:stretch>
        </a:blipFill>
      </dgm:spPr>
      <dgm:t>
        <a:bodyPr/>
        <a:lstStyle/>
        <a:p>
          <a:endParaRPr lang="es-SV"/>
        </a:p>
      </dgm:t>
    </dgm:pt>
    <dgm:pt modelId="{B11EF942-5990-4986-BCCC-07051EB9B594}" type="pres">
      <dgm:prSet presAssocID="{1F2CEDC3-A89A-41B6-AA22-90354E5534EF}" presName="txNode" presStyleLbl="node1" presStyleIdx="0" presStyleCnt="2" custScaleX="141310" custScaleY="52071">
        <dgm:presLayoutVars>
          <dgm:bulletEnabled val="1"/>
        </dgm:presLayoutVars>
      </dgm:prSet>
      <dgm:spPr/>
      <dgm:t>
        <a:bodyPr/>
        <a:lstStyle/>
        <a:p>
          <a:endParaRPr lang="es-SV"/>
        </a:p>
      </dgm:t>
    </dgm:pt>
    <dgm:pt modelId="{74D3E701-5BE9-4877-A5D8-CBA18E335DDD}" type="pres">
      <dgm:prSet presAssocID="{B4A4FF63-190B-4A09-977B-F6CF867B8309}" presName="sibTrans" presStyleLbl="sibTrans2D1" presStyleIdx="0" presStyleCnt="1"/>
      <dgm:spPr/>
      <dgm:t>
        <a:bodyPr/>
        <a:lstStyle/>
        <a:p>
          <a:endParaRPr lang="es-SV"/>
        </a:p>
      </dgm:t>
    </dgm:pt>
    <dgm:pt modelId="{85D380CD-C484-40C3-ABE3-964F782E26D2}" type="pres">
      <dgm:prSet presAssocID="{B4A4FF63-190B-4A09-977B-F6CF867B8309}" presName="connTx" presStyleLbl="sibTrans2D1" presStyleIdx="0" presStyleCnt="1"/>
      <dgm:spPr/>
      <dgm:t>
        <a:bodyPr/>
        <a:lstStyle/>
        <a:p>
          <a:endParaRPr lang="es-SV"/>
        </a:p>
      </dgm:t>
    </dgm:pt>
    <dgm:pt modelId="{8E681780-990E-4D89-BF6C-032B47DAC42F}" type="pres">
      <dgm:prSet presAssocID="{4B8C55CE-A56D-42DD-9D03-B8D0529D3BF6}" presName="composite" presStyleCnt="0"/>
      <dgm:spPr/>
      <dgm:t>
        <a:bodyPr/>
        <a:lstStyle/>
        <a:p>
          <a:endParaRPr lang="es-SV"/>
        </a:p>
      </dgm:t>
    </dgm:pt>
    <dgm:pt modelId="{AF3A5E77-CF55-495A-BD38-0529C26E098D}" type="pres">
      <dgm:prSet presAssocID="{4B8C55CE-A56D-42DD-9D03-B8D0529D3BF6}" presName="imagSh" presStyleLbl="bgImgPlace1" presStyleIdx="1" presStyleCnt="2" custScaleX="159214"/>
      <dgm:spPr>
        <a:blipFill rotWithShape="1">
          <a:blip xmlns:r="http://schemas.openxmlformats.org/officeDocument/2006/relationships" r:embed="rId2"/>
          <a:stretch>
            <a:fillRect/>
          </a:stretch>
        </a:blipFill>
      </dgm:spPr>
      <dgm:t>
        <a:bodyPr/>
        <a:lstStyle/>
        <a:p>
          <a:endParaRPr lang="es-SV"/>
        </a:p>
      </dgm:t>
    </dgm:pt>
    <dgm:pt modelId="{0170061E-1ADC-4538-9299-600541629A76}" type="pres">
      <dgm:prSet presAssocID="{4B8C55CE-A56D-42DD-9D03-B8D0529D3BF6}" presName="txNode" presStyleLbl="node1" presStyleIdx="1" presStyleCnt="2" custScaleX="157158" custScaleY="47712" custLinFactNeighborX="260" custLinFactNeighborY="-2295">
        <dgm:presLayoutVars>
          <dgm:bulletEnabled val="1"/>
        </dgm:presLayoutVars>
      </dgm:prSet>
      <dgm:spPr/>
      <dgm:t>
        <a:bodyPr/>
        <a:lstStyle/>
        <a:p>
          <a:endParaRPr lang="es-SV"/>
        </a:p>
      </dgm:t>
    </dgm:pt>
  </dgm:ptLst>
  <dgm:cxnLst>
    <dgm:cxn modelId="{3B2C3B10-DDD7-4333-BA73-35AD406073B8}" type="presOf" srcId="{4B8C55CE-A56D-42DD-9D03-B8D0529D3BF6}" destId="{0170061E-1ADC-4538-9299-600541629A76}" srcOrd="0" destOrd="0" presId="urn:microsoft.com/office/officeart/2005/8/layout/hProcess10"/>
    <dgm:cxn modelId="{87FE9E0F-2FD8-4C04-8B53-4E10BF816A59}" type="presOf" srcId="{65A40212-28EF-4C06-B537-2C5828B19C39}" destId="{AFAC7266-8BF7-44BF-9717-8DC969537B76}" srcOrd="0" destOrd="0" presId="urn:microsoft.com/office/officeart/2005/8/layout/hProcess10"/>
    <dgm:cxn modelId="{90009070-906B-4AC7-81D3-160099F61FC3}" type="presOf" srcId="{B4A4FF63-190B-4A09-977B-F6CF867B8309}" destId="{74D3E701-5BE9-4877-A5D8-CBA18E335DDD}" srcOrd="0" destOrd="0" presId="urn:microsoft.com/office/officeart/2005/8/layout/hProcess10"/>
    <dgm:cxn modelId="{624322AF-A51A-4CF0-9BBA-B344CE7BA3D2}" type="presOf" srcId="{1F2CEDC3-A89A-41B6-AA22-90354E5534EF}" destId="{B11EF942-5990-4986-BCCC-07051EB9B594}" srcOrd="0" destOrd="0" presId="urn:microsoft.com/office/officeart/2005/8/layout/hProcess10"/>
    <dgm:cxn modelId="{C0CB0B3B-F9EF-40EE-A1EC-C8176DF493D9}" srcId="{65A40212-28EF-4C06-B537-2C5828B19C39}" destId="{4B8C55CE-A56D-42DD-9D03-B8D0529D3BF6}" srcOrd="1" destOrd="0" parTransId="{938D1CCF-6E5D-45E9-A1D6-F5E0DCDA3420}" sibTransId="{BB989CBA-127F-41C0-9D1A-CC4075D65E37}"/>
    <dgm:cxn modelId="{D83F371C-9C47-42F8-99C7-B2308E9E416C}" srcId="{65A40212-28EF-4C06-B537-2C5828B19C39}" destId="{1F2CEDC3-A89A-41B6-AA22-90354E5534EF}" srcOrd="0" destOrd="0" parTransId="{8EAAFBE7-B648-483E-9EF9-5FFCCED89978}" sibTransId="{B4A4FF63-190B-4A09-977B-F6CF867B8309}"/>
    <dgm:cxn modelId="{780DBD48-31FF-4C7D-9D05-BE59AFF699BC}" type="presOf" srcId="{B4A4FF63-190B-4A09-977B-F6CF867B8309}" destId="{85D380CD-C484-40C3-ABE3-964F782E26D2}" srcOrd="1" destOrd="0" presId="urn:microsoft.com/office/officeart/2005/8/layout/hProcess10"/>
    <dgm:cxn modelId="{C22882FE-990A-4E7D-8C09-FB6318A2E9DF}" type="presParOf" srcId="{AFAC7266-8BF7-44BF-9717-8DC969537B76}" destId="{DD88FF37-03FC-473B-A996-06FA836B883F}" srcOrd="0" destOrd="0" presId="urn:microsoft.com/office/officeart/2005/8/layout/hProcess10"/>
    <dgm:cxn modelId="{9F621459-46C3-4143-80C3-0302C65A0DF6}" type="presParOf" srcId="{DD88FF37-03FC-473B-A996-06FA836B883F}" destId="{1E181A2A-9137-41AB-954C-131DCA7A1BE2}" srcOrd="0" destOrd="0" presId="urn:microsoft.com/office/officeart/2005/8/layout/hProcess10"/>
    <dgm:cxn modelId="{D1F4FCE5-AAB8-447A-B105-4C4BEB383465}" type="presParOf" srcId="{DD88FF37-03FC-473B-A996-06FA836B883F}" destId="{B11EF942-5990-4986-BCCC-07051EB9B594}" srcOrd="1" destOrd="0" presId="urn:microsoft.com/office/officeart/2005/8/layout/hProcess10"/>
    <dgm:cxn modelId="{B6020773-4469-4E93-98F5-C55615797E72}" type="presParOf" srcId="{AFAC7266-8BF7-44BF-9717-8DC969537B76}" destId="{74D3E701-5BE9-4877-A5D8-CBA18E335DDD}" srcOrd="1" destOrd="0" presId="urn:microsoft.com/office/officeart/2005/8/layout/hProcess10"/>
    <dgm:cxn modelId="{EAC2297A-97B4-46D9-9ED6-F21F6D7D339E}" type="presParOf" srcId="{74D3E701-5BE9-4877-A5D8-CBA18E335DDD}" destId="{85D380CD-C484-40C3-ABE3-964F782E26D2}" srcOrd="0" destOrd="0" presId="urn:microsoft.com/office/officeart/2005/8/layout/hProcess10"/>
    <dgm:cxn modelId="{A5513D18-DDE4-4D6E-86CE-8BCF51C6717D}" type="presParOf" srcId="{AFAC7266-8BF7-44BF-9717-8DC969537B76}" destId="{8E681780-990E-4D89-BF6C-032B47DAC42F}" srcOrd="2" destOrd="0" presId="urn:microsoft.com/office/officeart/2005/8/layout/hProcess10"/>
    <dgm:cxn modelId="{02CA68CF-4951-4288-B27A-C870E0098696}" type="presParOf" srcId="{8E681780-990E-4D89-BF6C-032B47DAC42F}" destId="{AF3A5E77-CF55-495A-BD38-0529C26E098D}" srcOrd="0" destOrd="0" presId="urn:microsoft.com/office/officeart/2005/8/layout/hProcess10"/>
    <dgm:cxn modelId="{6B93CD41-AF85-4C4E-81ED-247158FDA5C1}" type="presParOf" srcId="{8E681780-990E-4D89-BF6C-032B47DAC42F}" destId="{0170061E-1ADC-4538-9299-600541629A76}"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D6155B-4E89-4D9B-9238-11334C8C6BBE}" type="doc">
      <dgm:prSet loTypeId="urn:microsoft.com/office/officeart/2005/8/layout/hProcess10" loCatId="picture" qsTypeId="urn:microsoft.com/office/officeart/2005/8/quickstyle/3d4" qsCatId="3D" csTypeId="urn:microsoft.com/office/officeart/2005/8/colors/accent1_5" csCatId="accent1" phldr="1"/>
      <dgm:spPr/>
      <dgm:t>
        <a:bodyPr/>
        <a:lstStyle/>
        <a:p>
          <a:endParaRPr lang="es-SV"/>
        </a:p>
      </dgm:t>
    </dgm:pt>
    <dgm:pt modelId="{9224F219-06F9-4431-AD46-A0A19DA65F8B}">
      <dgm:prSet phldrT="[Texto]"/>
      <dgm:spPr/>
      <dgm:t>
        <a:bodyPr/>
        <a:lstStyle/>
        <a:p>
          <a:r>
            <a:rPr lang="es-SV" dirty="0" smtClean="0"/>
            <a:t>Participación en talleres de trabajo  para establecer indicadores de seguimiento y monitoreo del PESS</a:t>
          </a:r>
          <a:endParaRPr lang="es-SV" dirty="0"/>
        </a:p>
      </dgm:t>
    </dgm:pt>
    <dgm:pt modelId="{4DB50A72-F55E-41F5-A807-705C36152037}" type="parTrans" cxnId="{C8BE5B19-860B-4527-B440-BFCFF697F003}">
      <dgm:prSet/>
      <dgm:spPr/>
      <dgm:t>
        <a:bodyPr/>
        <a:lstStyle/>
        <a:p>
          <a:endParaRPr lang="es-SV"/>
        </a:p>
      </dgm:t>
    </dgm:pt>
    <dgm:pt modelId="{0BF6ED9B-B4FE-47DA-95F2-F3D0E92126DB}" type="sibTrans" cxnId="{C8BE5B19-860B-4527-B440-BFCFF697F003}">
      <dgm:prSet/>
      <dgm:spPr/>
      <dgm:t>
        <a:bodyPr/>
        <a:lstStyle/>
        <a:p>
          <a:endParaRPr lang="es-SV"/>
        </a:p>
      </dgm:t>
    </dgm:pt>
    <dgm:pt modelId="{D3159496-6F7F-4D81-8F25-574E0CA74F5B}">
      <dgm:prSet phldrT="[Texto]"/>
      <dgm:spPr/>
      <dgm:t>
        <a:bodyPr/>
        <a:lstStyle/>
        <a:p>
          <a:r>
            <a:rPr lang="es-SV" dirty="0" smtClean="0"/>
            <a:t>Participación en el Pleno del Consejo Nacional de Seguridad Ciudadana y la Comisión de Seguimiento y Articulación del CNSCC </a:t>
          </a:r>
          <a:endParaRPr lang="es-SV" dirty="0"/>
        </a:p>
      </dgm:t>
    </dgm:pt>
    <dgm:pt modelId="{72DFDEE2-0314-48C2-8B9E-71F14FABBF35}" type="parTrans" cxnId="{CC629250-00D8-4A96-9A50-8AB1E321F7F0}">
      <dgm:prSet/>
      <dgm:spPr/>
      <dgm:t>
        <a:bodyPr/>
        <a:lstStyle/>
        <a:p>
          <a:endParaRPr lang="es-SV"/>
        </a:p>
      </dgm:t>
    </dgm:pt>
    <dgm:pt modelId="{EA09DE77-2E6F-4C04-9D08-7E8C45658D2B}" type="sibTrans" cxnId="{CC629250-00D8-4A96-9A50-8AB1E321F7F0}">
      <dgm:prSet/>
      <dgm:spPr/>
      <dgm:t>
        <a:bodyPr/>
        <a:lstStyle/>
        <a:p>
          <a:endParaRPr lang="es-SV"/>
        </a:p>
      </dgm:t>
    </dgm:pt>
    <dgm:pt modelId="{B66FD538-D754-41BD-976A-9ABF4B910293}" type="pres">
      <dgm:prSet presAssocID="{DBD6155B-4E89-4D9B-9238-11334C8C6BBE}" presName="Name0" presStyleCnt="0">
        <dgm:presLayoutVars>
          <dgm:dir/>
          <dgm:resizeHandles val="exact"/>
        </dgm:presLayoutVars>
      </dgm:prSet>
      <dgm:spPr/>
      <dgm:t>
        <a:bodyPr/>
        <a:lstStyle/>
        <a:p>
          <a:endParaRPr lang="es-SV"/>
        </a:p>
      </dgm:t>
    </dgm:pt>
    <dgm:pt modelId="{DCF4549A-85F2-405C-B8D2-052203A108F3}" type="pres">
      <dgm:prSet presAssocID="{9224F219-06F9-4431-AD46-A0A19DA65F8B}" presName="composite" presStyleCnt="0"/>
      <dgm:spPr/>
      <dgm:t>
        <a:bodyPr/>
        <a:lstStyle/>
        <a:p>
          <a:endParaRPr lang="es-SV"/>
        </a:p>
      </dgm:t>
    </dgm:pt>
    <dgm:pt modelId="{136802F5-BA77-4A49-BB73-B34A5B4E7931}" type="pres">
      <dgm:prSet presAssocID="{9224F219-06F9-4431-AD46-A0A19DA65F8B}" presName="imagSh" presStyleLbl="bgImgPlace1" presStyleIdx="0" presStyleCnt="2" custScaleX="161135" custScaleY="104213" custLinFactNeighborX="2327" custLinFactNeighborY="7694"/>
      <dgm:spPr>
        <a:blipFill rotWithShape="1">
          <a:blip xmlns:r="http://schemas.openxmlformats.org/officeDocument/2006/relationships" r:embed="rId1"/>
          <a:stretch>
            <a:fillRect/>
          </a:stretch>
        </a:blipFill>
      </dgm:spPr>
      <dgm:t>
        <a:bodyPr/>
        <a:lstStyle/>
        <a:p>
          <a:endParaRPr lang="es-SV"/>
        </a:p>
      </dgm:t>
    </dgm:pt>
    <dgm:pt modelId="{2579E0CA-6102-45E6-958F-1D818C634252}" type="pres">
      <dgm:prSet presAssocID="{9224F219-06F9-4431-AD46-A0A19DA65F8B}" presName="txNode" presStyleLbl="node1" presStyleIdx="0" presStyleCnt="2" custScaleX="145233" custScaleY="70666" custLinFactNeighborY="12144">
        <dgm:presLayoutVars>
          <dgm:bulletEnabled val="1"/>
        </dgm:presLayoutVars>
      </dgm:prSet>
      <dgm:spPr/>
      <dgm:t>
        <a:bodyPr/>
        <a:lstStyle/>
        <a:p>
          <a:endParaRPr lang="es-SV"/>
        </a:p>
      </dgm:t>
    </dgm:pt>
    <dgm:pt modelId="{D8F8EA62-8456-45B8-971D-A9D1721FEC1A}" type="pres">
      <dgm:prSet presAssocID="{0BF6ED9B-B4FE-47DA-95F2-F3D0E92126DB}" presName="sibTrans" presStyleLbl="sibTrans2D1" presStyleIdx="0" presStyleCnt="1"/>
      <dgm:spPr/>
      <dgm:t>
        <a:bodyPr/>
        <a:lstStyle/>
        <a:p>
          <a:endParaRPr lang="es-SV"/>
        </a:p>
      </dgm:t>
    </dgm:pt>
    <dgm:pt modelId="{9825D435-F700-48A6-A9D6-200DACA09A10}" type="pres">
      <dgm:prSet presAssocID="{0BF6ED9B-B4FE-47DA-95F2-F3D0E92126DB}" presName="connTx" presStyleLbl="sibTrans2D1" presStyleIdx="0" presStyleCnt="1"/>
      <dgm:spPr/>
      <dgm:t>
        <a:bodyPr/>
        <a:lstStyle/>
        <a:p>
          <a:endParaRPr lang="es-SV"/>
        </a:p>
      </dgm:t>
    </dgm:pt>
    <dgm:pt modelId="{B0FAE874-FD56-4D43-946E-FEBC99B49006}" type="pres">
      <dgm:prSet presAssocID="{D3159496-6F7F-4D81-8F25-574E0CA74F5B}" presName="composite" presStyleCnt="0"/>
      <dgm:spPr/>
      <dgm:t>
        <a:bodyPr/>
        <a:lstStyle/>
        <a:p>
          <a:endParaRPr lang="es-SV"/>
        </a:p>
      </dgm:t>
    </dgm:pt>
    <dgm:pt modelId="{802C3F3F-1481-41E8-AA70-4DE7D7A45900}" type="pres">
      <dgm:prSet presAssocID="{D3159496-6F7F-4D81-8F25-574E0CA74F5B}" presName="imagSh" presStyleLbl="bgImgPlace1" presStyleIdx="1" presStyleCnt="2" custScaleX="170568" custLinFactNeighborX="-6612" custLinFactNeighborY="7335"/>
      <dgm:spPr>
        <a:blipFill rotWithShape="1">
          <a:blip xmlns:r="http://schemas.openxmlformats.org/officeDocument/2006/relationships" r:embed="rId2"/>
          <a:stretch>
            <a:fillRect/>
          </a:stretch>
        </a:blipFill>
      </dgm:spPr>
      <dgm:t>
        <a:bodyPr/>
        <a:lstStyle/>
        <a:p>
          <a:endParaRPr lang="es-SV"/>
        </a:p>
      </dgm:t>
    </dgm:pt>
    <dgm:pt modelId="{28C0D0E1-C63B-4EE8-9742-B26C3A7CE6AA}" type="pres">
      <dgm:prSet presAssocID="{D3159496-6F7F-4D81-8F25-574E0CA74F5B}" presName="txNode" presStyleLbl="node1" presStyleIdx="1" presStyleCnt="2" custScaleX="152663" custScaleY="70300" custLinFactNeighborX="-17348" custLinFactNeighborY="13058">
        <dgm:presLayoutVars>
          <dgm:bulletEnabled val="1"/>
        </dgm:presLayoutVars>
      </dgm:prSet>
      <dgm:spPr/>
      <dgm:t>
        <a:bodyPr/>
        <a:lstStyle/>
        <a:p>
          <a:endParaRPr lang="es-SV"/>
        </a:p>
      </dgm:t>
    </dgm:pt>
  </dgm:ptLst>
  <dgm:cxnLst>
    <dgm:cxn modelId="{234CC376-9DD3-4D56-9F2A-86B9E4DABB7D}" type="presOf" srcId="{DBD6155B-4E89-4D9B-9238-11334C8C6BBE}" destId="{B66FD538-D754-41BD-976A-9ABF4B910293}" srcOrd="0" destOrd="0" presId="urn:microsoft.com/office/officeart/2005/8/layout/hProcess10"/>
    <dgm:cxn modelId="{D48EDDC5-05AA-4AF0-A696-8F49840DB126}" type="presOf" srcId="{0BF6ED9B-B4FE-47DA-95F2-F3D0E92126DB}" destId="{D8F8EA62-8456-45B8-971D-A9D1721FEC1A}" srcOrd="0" destOrd="0" presId="urn:microsoft.com/office/officeart/2005/8/layout/hProcess10"/>
    <dgm:cxn modelId="{CC629250-00D8-4A96-9A50-8AB1E321F7F0}" srcId="{DBD6155B-4E89-4D9B-9238-11334C8C6BBE}" destId="{D3159496-6F7F-4D81-8F25-574E0CA74F5B}" srcOrd="1" destOrd="0" parTransId="{72DFDEE2-0314-48C2-8B9E-71F14FABBF35}" sibTransId="{EA09DE77-2E6F-4C04-9D08-7E8C45658D2B}"/>
    <dgm:cxn modelId="{AF6AED6B-024A-4AD5-A00B-F8F75E286818}" type="presOf" srcId="{D3159496-6F7F-4D81-8F25-574E0CA74F5B}" destId="{28C0D0E1-C63B-4EE8-9742-B26C3A7CE6AA}" srcOrd="0" destOrd="0" presId="urn:microsoft.com/office/officeart/2005/8/layout/hProcess10"/>
    <dgm:cxn modelId="{C8BE5B19-860B-4527-B440-BFCFF697F003}" srcId="{DBD6155B-4E89-4D9B-9238-11334C8C6BBE}" destId="{9224F219-06F9-4431-AD46-A0A19DA65F8B}" srcOrd="0" destOrd="0" parTransId="{4DB50A72-F55E-41F5-A807-705C36152037}" sibTransId="{0BF6ED9B-B4FE-47DA-95F2-F3D0E92126DB}"/>
    <dgm:cxn modelId="{9C51EC23-2ACE-4E18-AD5A-C4B81CBAE94A}" type="presOf" srcId="{0BF6ED9B-B4FE-47DA-95F2-F3D0E92126DB}" destId="{9825D435-F700-48A6-A9D6-200DACA09A10}" srcOrd="1" destOrd="0" presId="urn:microsoft.com/office/officeart/2005/8/layout/hProcess10"/>
    <dgm:cxn modelId="{EE0A1674-2881-47C7-A68A-0DEFAD25D2EB}" type="presOf" srcId="{9224F219-06F9-4431-AD46-A0A19DA65F8B}" destId="{2579E0CA-6102-45E6-958F-1D818C634252}" srcOrd="0" destOrd="0" presId="urn:microsoft.com/office/officeart/2005/8/layout/hProcess10"/>
    <dgm:cxn modelId="{1EDE061A-3A8F-4548-BC39-AC6410D610FC}" type="presParOf" srcId="{B66FD538-D754-41BD-976A-9ABF4B910293}" destId="{DCF4549A-85F2-405C-B8D2-052203A108F3}" srcOrd="0" destOrd="0" presId="urn:microsoft.com/office/officeart/2005/8/layout/hProcess10"/>
    <dgm:cxn modelId="{F34C82A2-B50B-4B89-846D-61DCD4A8C2DB}" type="presParOf" srcId="{DCF4549A-85F2-405C-B8D2-052203A108F3}" destId="{136802F5-BA77-4A49-BB73-B34A5B4E7931}" srcOrd="0" destOrd="0" presId="urn:microsoft.com/office/officeart/2005/8/layout/hProcess10"/>
    <dgm:cxn modelId="{34834971-4B4B-4D52-9306-9E47B0A5322D}" type="presParOf" srcId="{DCF4549A-85F2-405C-B8D2-052203A108F3}" destId="{2579E0CA-6102-45E6-958F-1D818C634252}" srcOrd="1" destOrd="0" presId="urn:microsoft.com/office/officeart/2005/8/layout/hProcess10"/>
    <dgm:cxn modelId="{49E86AED-8F43-4FF1-9242-33DCB4EC2350}" type="presParOf" srcId="{B66FD538-D754-41BD-976A-9ABF4B910293}" destId="{D8F8EA62-8456-45B8-971D-A9D1721FEC1A}" srcOrd="1" destOrd="0" presId="urn:microsoft.com/office/officeart/2005/8/layout/hProcess10"/>
    <dgm:cxn modelId="{35503076-166D-4AC0-B6EA-73A93325F2E1}" type="presParOf" srcId="{D8F8EA62-8456-45B8-971D-A9D1721FEC1A}" destId="{9825D435-F700-48A6-A9D6-200DACA09A10}" srcOrd="0" destOrd="0" presId="urn:microsoft.com/office/officeart/2005/8/layout/hProcess10"/>
    <dgm:cxn modelId="{C779186A-7D05-47DE-91DF-DE555EB86D99}" type="presParOf" srcId="{B66FD538-D754-41BD-976A-9ABF4B910293}" destId="{B0FAE874-FD56-4D43-946E-FEBC99B49006}" srcOrd="2" destOrd="0" presId="urn:microsoft.com/office/officeart/2005/8/layout/hProcess10"/>
    <dgm:cxn modelId="{B8D2CC9F-D1C1-47D6-B9F0-37E00029A99C}" type="presParOf" srcId="{B0FAE874-FD56-4D43-946E-FEBC99B49006}" destId="{802C3F3F-1481-41E8-AA70-4DE7D7A45900}" srcOrd="0" destOrd="0" presId="urn:microsoft.com/office/officeart/2005/8/layout/hProcess10"/>
    <dgm:cxn modelId="{B0036AAA-899B-4D28-86ED-54D7502D1FDA}" type="presParOf" srcId="{B0FAE874-FD56-4D43-946E-FEBC99B49006}" destId="{28C0D0E1-C63B-4EE8-9742-B26C3A7CE6AA}"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84D0A5-041C-47B5-B0A7-96E6D848AF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SV"/>
        </a:p>
      </dgm:t>
    </dgm:pt>
    <dgm:pt modelId="{9EC52D2D-0379-43E6-820F-1FF1898A1AD1}">
      <dgm:prSet phldrT="[Texto]" custT="1"/>
      <dgm:spPr/>
      <dgm:t>
        <a:bodyPr/>
        <a:lstStyle/>
        <a:p>
          <a:r>
            <a:rPr lang="es-SV" sz="2400" b="1" dirty="0" smtClean="0"/>
            <a:t>100% Ejecutado</a:t>
          </a:r>
          <a:endParaRPr lang="es-SV" sz="2400" b="1" dirty="0"/>
        </a:p>
      </dgm:t>
    </dgm:pt>
    <dgm:pt modelId="{5EBA6ABF-C25F-4AE1-837F-A4386E931B99}" type="parTrans" cxnId="{EB325BE3-C136-48B0-9ED3-69B3E82E0FBB}">
      <dgm:prSet/>
      <dgm:spPr/>
      <dgm:t>
        <a:bodyPr/>
        <a:lstStyle/>
        <a:p>
          <a:endParaRPr lang="es-SV"/>
        </a:p>
      </dgm:t>
    </dgm:pt>
    <dgm:pt modelId="{E2D0C7D7-05CE-479C-8C68-52DB870FDB20}" type="sibTrans" cxnId="{EB325BE3-C136-48B0-9ED3-69B3E82E0FBB}">
      <dgm:prSet/>
      <dgm:spPr/>
      <dgm:t>
        <a:bodyPr/>
        <a:lstStyle/>
        <a:p>
          <a:endParaRPr lang="es-SV"/>
        </a:p>
      </dgm:t>
    </dgm:pt>
    <dgm:pt modelId="{722CA5D5-5CCB-4C1C-970F-AC9722E6B455}" type="pres">
      <dgm:prSet presAssocID="{9D84D0A5-041C-47B5-B0A7-96E6D848AF66}" presName="diagram" presStyleCnt="0">
        <dgm:presLayoutVars>
          <dgm:dir/>
          <dgm:resizeHandles val="exact"/>
        </dgm:presLayoutVars>
      </dgm:prSet>
      <dgm:spPr/>
      <dgm:t>
        <a:bodyPr/>
        <a:lstStyle/>
        <a:p>
          <a:endParaRPr lang="es-MX"/>
        </a:p>
      </dgm:t>
    </dgm:pt>
    <dgm:pt modelId="{88BEF06E-0BF8-4128-AF25-53823C43B56D}" type="pres">
      <dgm:prSet presAssocID="{9EC52D2D-0379-43E6-820F-1FF1898A1AD1}" presName="node" presStyleLbl="node1" presStyleIdx="0" presStyleCnt="1" custScaleX="30712" custScaleY="35437">
        <dgm:presLayoutVars>
          <dgm:bulletEnabled val="1"/>
        </dgm:presLayoutVars>
      </dgm:prSet>
      <dgm:spPr/>
      <dgm:t>
        <a:bodyPr/>
        <a:lstStyle/>
        <a:p>
          <a:endParaRPr lang="es-SV"/>
        </a:p>
      </dgm:t>
    </dgm:pt>
  </dgm:ptLst>
  <dgm:cxnLst>
    <dgm:cxn modelId="{EB325BE3-C136-48B0-9ED3-69B3E82E0FBB}" srcId="{9D84D0A5-041C-47B5-B0A7-96E6D848AF66}" destId="{9EC52D2D-0379-43E6-820F-1FF1898A1AD1}" srcOrd="0" destOrd="0" parTransId="{5EBA6ABF-C25F-4AE1-837F-A4386E931B99}" sibTransId="{E2D0C7D7-05CE-479C-8C68-52DB870FDB20}"/>
    <dgm:cxn modelId="{BE54E326-A09C-4715-9999-317E52E331EE}" type="presOf" srcId="{9D84D0A5-041C-47B5-B0A7-96E6D848AF66}" destId="{722CA5D5-5CCB-4C1C-970F-AC9722E6B455}" srcOrd="0" destOrd="0" presId="urn:microsoft.com/office/officeart/2005/8/layout/default"/>
    <dgm:cxn modelId="{250EC178-5744-4CBF-99F0-6E8C41E3208D}" type="presOf" srcId="{9EC52D2D-0379-43E6-820F-1FF1898A1AD1}" destId="{88BEF06E-0BF8-4128-AF25-53823C43B56D}" srcOrd="0" destOrd="0" presId="urn:microsoft.com/office/officeart/2005/8/layout/default"/>
    <dgm:cxn modelId="{D5BF6E17-29FB-4C43-BD11-B97862EEA955}" type="presParOf" srcId="{722CA5D5-5CCB-4C1C-970F-AC9722E6B455}" destId="{88BEF06E-0BF8-4128-AF25-53823C43B56D}"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AB17E-214B-402C-BB64-397B765CB8BF}">
      <dsp:nvSpPr>
        <dsp:cNvPr id="0" name=""/>
        <dsp:cNvSpPr/>
      </dsp:nvSpPr>
      <dsp:spPr>
        <a:xfrm>
          <a:off x="5551260" y="0"/>
          <a:ext cx="2523223" cy="2523607"/>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EB5FF69-B4DD-4825-B6ED-D09A791F7E45}">
      <dsp:nvSpPr>
        <dsp:cNvPr id="0" name=""/>
        <dsp:cNvSpPr/>
      </dsp:nvSpPr>
      <dsp:spPr>
        <a:xfrm>
          <a:off x="6108975" y="911098"/>
          <a:ext cx="1402106" cy="700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SV" sz="1800" b="1" kern="1200" dirty="0" smtClean="0">
              <a:solidFill>
                <a:schemeClr val="accent1">
                  <a:lumMod val="75000"/>
                </a:schemeClr>
              </a:solidFill>
            </a:rPr>
            <a:t>Elaboración de PEI</a:t>
          </a:r>
          <a:endParaRPr lang="es-SV" sz="1800" b="1" kern="1200" dirty="0">
            <a:solidFill>
              <a:schemeClr val="accent1">
                <a:lumMod val="75000"/>
              </a:schemeClr>
            </a:solidFill>
          </a:endParaRPr>
        </a:p>
      </dsp:txBody>
      <dsp:txXfrm>
        <a:off x="6108975" y="911098"/>
        <a:ext cx="1402106" cy="700885"/>
      </dsp:txXfrm>
    </dsp:sp>
    <dsp:sp modelId="{418A73CC-D448-4B35-BD57-F02F7B5362BD}">
      <dsp:nvSpPr>
        <dsp:cNvPr id="0" name=""/>
        <dsp:cNvSpPr/>
      </dsp:nvSpPr>
      <dsp:spPr>
        <a:xfrm>
          <a:off x="4850444" y="1449999"/>
          <a:ext cx="2523223" cy="2523607"/>
        </a:xfrm>
        <a:prstGeom prst="leftCircularArrow">
          <a:avLst>
            <a:gd name="adj1" fmla="val 10980"/>
            <a:gd name="adj2" fmla="val 1142322"/>
            <a:gd name="adj3" fmla="val 6300000"/>
            <a:gd name="adj4" fmla="val 18900000"/>
            <a:gd name="adj5" fmla="val 12500"/>
          </a:avLst>
        </a:prstGeom>
        <a:solidFill>
          <a:schemeClr val="tx2">
            <a:lumMod val="60000"/>
            <a:lumOff val="40000"/>
          </a:schemeClr>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9FC6B50-B834-41F1-BB67-2D6A90EE30BF}">
      <dsp:nvSpPr>
        <dsp:cNvPr id="0" name=""/>
        <dsp:cNvSpPr/>
      </dsp:nvSpPr>
      <dsp:spPr>
        <a:xfrm>
          <a:off x="5411002" y="2369485"/>
          <a:ext cx="1402106" cy="700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SV" sz="1800" b="1" kern="1200" dirty="0" smtClean="0">
              <a:solidFill>
                <a:schemeClr val="accent1">
                  <a:lumMod val="75000"/>
                </a:schemeClr>
              </a:solidFill>
            </a:rPr>
            <a:t>Instrumentos Legales Internos </a:t>
          </a:r>
          <a:endParaRPr lang="es-SV" sz="1800" b="1" kern="1200" dirty="0">
            <a:solidFill>
              <a:schemeClr val="accent1">
                <a:lumMod val="75000"/>
              </a:schemeClr>
            </a:solidFill>
          </a:endParaRPr>
        </a:p>
      </dsp:txBody>
      <dsp:txXfrm>
        <a:off x="5411002" y="2369485"/>
        <a:ext cx="1402106" cy="700885"/>
      </dsp:txXfrm>
    </dsp:sp>
    <dsp:sp modelId="{4A5781DD-B256-4C93-9181-C0A063C95A14}">
      <dsp:nvSpPr>
        <dsp:cNvPr id="0" name=""/>
        <dsp:cNvSpPr/>
      </dsp:nvSpPr>
      <dsp:spPr>
        <a:xfrm>
          <a:off x="5730847" y="3073516"/>
          <a:ext cx="2167839" cy="2168708"/>
        </a:xfrm>
        <a:prstGeom prst="blockArc">
          <a:avLst>
            <a:gd name="adj1" fmla="val 13500000"/>
            <a:gd name="adj2" fmla="val 10800000"/>
            <a:gd name="adj3" fmla="val 12740"/>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21FC74C-926E-4348-8742-BF01007A1880}">
      <dsp:nvSpPr>
        <dsp:cNvPr id="0" name=""/>
        <dsp:cNvSpPr/>
      </dsp:nvSpPr>
      <dsp:spPr>
        <a:xfrm>
          <a:off x="6112292" y="3528392"/>
          <a:ext cx="1402106" cy="1304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SV" sz="1600" b="1" kern="1200" dirty="0" smtClean="0">
              <a:solidFill>
                <a:schemeClr val="accent1">
                  <a:lumMod val="75000"/>
                </a:schemeClr>
              </a:solidFill>
            </a:rPr>
            <a:t>Fortalecimiento</a:t>
          </a:r>
          <a:r>
            <a:rPr lang="es-SV" sz="1700" b="1" kern="1200" dirty="0" smtClean="0">
              <a:solidFill>
                <a:schemeClr val="accent1">
                  <a:lumMod val="75000"/>
                </a:schemeClr>
              </a:solidFill>
            </a:rPr>
            <a:t> de capacidades del personal</a:t>
          </a:r>
          <a:endParaRPr lang="es-SV" sz="1700" b="1" kern="1200" dirty="0">
            <a:solidFill>
              <a:schemeClr val="accent1">
                <a:lumMod val="75000"/>
              </a:schemeClr>
            </a:solidFill>
          </a:endParaRPr>
        </a:p>
      </dsp:txBody>
      <dsp:txXfrm>
        <a:off x="6112292" y="3528392"/>
        <a:ext cx="1402106" cy="13040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4398-8EC6-44DB-A98F-C7E25C2992E9}">
      <dsp:nvSpPr>
        <dsp:cNvPr id="0" name=""/>
        <dsp:cNvSpPr/>
      </dsp:nvSpPr>
      <dsp:spPr>
        <a:xfrm>
          <a:off x="4716886" y="3266119"/>
          <a:ext cx="2447644" cy="246639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SV" sz="2000" kern="1200" dirty="0" smtClean="0"/>
            <a:t>Ejecución total  $1,146,442.55</a:t>
          </a:r>
        </a:p>
        <a:p>
          <a:pPr lvl="0" algn="ctr" defTabSz="889000">
            <a:lnSpc>
              <a:spcPct val="90000"/>
            </a:lnSpc>
            <a:spcBef>
              <a:spcPct val="0"/>
            </a:spcBef>
            <a:spcAft>
              <a:spcPct val="35000"/>
            </a:spcAft>
          </a:pPr>
          <a:r>
            <a:rPr lang="es-SV" sz="2000" kern="1200" dirty="0" smtClean="0"/>
            <a:t>84%</a:t>
          </a:r>
        </a:p>
        <a:p>
          <a:pPr lvl="0" algn="ctr" defTabSz="889000">
            <a:lnSpc>
              <a:spcPct val="90000"/>
            </a:lnSpc>
            <a:spcBef>
              <a:spcPct val="0"/>
            </a:spcBef>
            <a:spcAft>
              <a:spcPct val="35000"/>
            </a:spcAft>
          </a:pPr>
          <a:r>
            <a:rPr lang="es-SV" sz="1800" kern="1200" dirty="0" smtClean="0"/>
            <a:t>Primer Trimestre</a:t>
          </a:r>
          <a:endParaRPr lang="es-SV" sz="2000" kern="1200" dirty="0"/>
        </a:p>
      </dsp:txBody>
      <dsp:txXfrm>
        <a:off x="5075335" y="3627314"/>
        <a:ext cx="1730746" cy="1744001"/>
      </dsp:txXfrm>
    </dsp:sp>
    <dsp:sp modelId="{D57D90F8-3028-4EAF-A124-2FCE302DABE7}">
      <dsp:nvSpPr>
        <dsp:cNvPr id="0" name=""/>
        <dsp:cNvSpPr/>
      </dsp:nvSpPr>
      <dsp:spPr>
        <a:xfrm rot="16178696">
          <a:off x="5650040" y="2972330"/>
          <a:ext cx="562564" cy="25071"/>
        </a:xfrm>
        <a:custGeom>
          <a:avLst/>
          <a:gdLst/>
          <a:ahLst/>
          <a:cxnLst/>
          <a:rect l="0" t="0" r="0" b="0"/>
          <a:pathLst>
            <a:path>
              <a:moveTo>
                <a:pt x="0" y="12535"/>
              </a:moveTo>
              <a:lnTo>
                <a:pt x="562564" y="1253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SV" sz="500" kern="1200"/>
        </a:p>
      </dsp:txBody>
      <dsp:txXfrm rot="10800000">
        <a:off x="5917259" y="2970802"/>
        <a:ext cx="28128" cy="28128"/>
      </dsp:txXfrm>
    </dsp:sp>
    <dsp:sp modelId="{F816D8DC-0DDF-4B3E-BEBC-0AEECC32BD31}">
      <dsp:nvSpPr>
        <dsp:cNvPr id="0" name=""/>
        <dsp:cNvSpPr/>
      </dsp:nvSpPr>
      <dsp:spPr>
        <a:xfrm>
          <a:off x="5007893" y="1008605"/>
          <a:ext cx="1832868" cy="169499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SV" sz="1400" kern="1200" dirty="0" smtClean="0"/>
            <a:t>Remuneraciones  $363,094.29</a:t>
          </a:r>
        </a:p>
      </dsp:txBody>
      <dsp:txXfrm>
        <a:off x="5276310" y="1256832"/>
        <a:ext cx="1296034" cy="1198543"/>
      </dsp:txXfrm>
    </dsp:sp>
    <dsp:sp modelId="{C1CB9D2E-A0BF-424C-9480-B99F36163AB4}">
      <dsp:nvSpPr>
        <dsp:cNvPr id="0" name=""/>
        <dsp:cNvSpPr/>
      </dsp:nvSpPr>
      <dsp:spPr>
        <a:xfrm rot="19079421">
          <a:off x="6736752" y="3361792"/>
          <a:ext cx="905914" cy="25071"/>
        </a:xfrm>
        <a:custGeom>
          <a:avLst/>
          <a:gdLst/>
          <a:ahLst/>
          <a:cxnLst/>
          <a:rect l="0" t="0" r="0" b="0"/>
          <a:pathLst>
            <a:path>
              <a:moveTo>
                <a:pt x="0" y="12535"/>
              </a:moveTo>
              <a:lnTo>
                <a:pt x="905914" y="1253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SV" sz="500" kern="1200"/>
        </a:p>
      </dsp:txBody>
      <dsp:txXfrm>
        <a:off x="7167061" y="3351680"/>
        <a:ext cx="45295" cy="45295"/>
      </dsp:txXfrm>
    </dsp:sp>
    <dsp:sp modelId="{07B9AE13-8103-43B4-9EE1-E19CF8E94731}">
      <dsp:nvSpPr>
        <dsp:cNvPr id="0" name=""/>
        <dsp:cNvSpPr/>
      </dsp:nvSpPr>
      <dsp:spPr>
        <a:xfrm>
          <a:off x="7308491" y="1656491"/>
          <a:ext cx="1694997" cy="1694997"/>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SV" sz="1600" kern="1200" dirty="0" smtClean="0"/>
            <a:t>Activo Fijo $1,953.80</a:t>
          </a:r>
          <a:endParaRPr lang="es-SV" sz="1600" kern="1200" dirty="0"/>
        </a:p>
      </dsp:txBody>
      <dsp:txXfrm>
        <a:off x="7556718" y="1904718"/>
        <a:ext cx="1198543" cy="1198543"/>
      </dsp:txXfrm>
    </dsp:sp>
    <dsp:sp modelId="{8B0BC2D5-0B84-42EF-B4DC-1BDD4D54DB08}">
      <dsp:nvSpPr>
        <dsp:cNvPr id="0" name=""/>
        <dsp:cNvSpPr/>
      </dsp:nvSpPr>
      <dsp:spPr>
        <a:xfrm rot="108145">
          <a:off x="7163720" y="4538880"/>
          <a:ext cx="865288" cy="25071"/>
        </a:xfrm>
        <a:custGeom>
          <a:avLst/>
          <a:gdLst/>
          <a:ahLst/>
          <a:cxnLst/>
          <a:rect l="0" t="0" r="0" b="0"/>
          <a:pathLst>
            <a:path>
              <a:moveTo>
                <a:pt x="0" y="12535"/>
              </a:moveTo>
              <a:lnTo>
                <a:pt x="865288" y="1253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SV" sz="500" kern="1200"/>
        </a:p>
      </dsp:txBody>
      <dsp:txXfrm>
        <a:off x="7574732" y="4529783"/>
        <a:ext cx="43264" cy="43264"/>
      </dsp:txXfrm>
    </dsp:sp>
    <dsp:sp modelId="{AEEA66D3-A1BE-487C-83FE-35ABECDC99B1}">
      <dsp:nvSpPr>
        <dsp:cNvPr id="0" name=""/>
        <dsp:cNvSpPr/>
      </dsp:nvSpPr>
      <dsp:spPr>
        <a:xfrm>
          <a:off x="8028375" y="3744181"/>
          <a:ext cx="1694997" cy="169499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SV" sz="1600" kern="1200" dirty="0" smtClean="0"/>
            <a:t>Gastos Financieros $1,000.04</a:t>
          </a:r>
          <a:endParaRPr lang="es-SV" sz="1600" kern="1200" dirty="0"/>
        </a:p>
      </dsp:txBody>
      <dsp:txXfrm>
        <a:off x="8276602" y="3992408"/>
        <a:ext cx="1198543" cy="1198543"/>
      </dsp:txXfrm>
    </dsp:sp>
    <dsp:sp modelId="{57AD3839-2DDF-4B66-94DF-A19546C103F9}">
      <dsp:nvSpPr>
        <dsp:cNvPr id="0" name=""/>
        <dsp:cNvSpPr/>
      </dsp:nvSpPr>
      <dsp:spPr>
        <a:xfrm rot="10684674">
          <a:off x="4035574" y="4539267"/>
          <a:ext cx="682182" cy="25071"/>
        </a:xfrm>
        <a:custGeom>
          <a:avLst/>
          <a:gdLst/>
          <a:ahLst/>
          <a:cxnLst/>
          <a:rect l="0" t="0" r="0" b="0"/>
          <a:pathLst>
            <a:path>
              <a:moveTo>
                <a:pt x="0" y="12535"/>
              </a:moveTo>
              <a:lnTo>
                <a:pt x="682182" y="1253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SV" sz="500" kern="1200"/>
        </a:p>
      </dsp:txBody>
      <dsp:txXfrm rot="10800000">
        <a:off x="4359610" y="4534748"/>
        <a:ext cx="34109" cy="34109"/>
      </dsp:txXfrm>
    </dsp:sp>
    <dsp:sp modelId="{006EDBFF-E777-408F-94A1-22879B6EADE5}">
      <dsp:nvSpPr>
        <dsp:cNvPr id="0" name=""/>
        <dsp:cNvSpPr/>
      </dsp:nvSpPr>
      <dsp:spPr>
        <a:xfrm>
          <a:off x="2341245" y="3744170"/>
          <a:ext cx="1694997" cy="1694997"/>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SV" sz="1600" kern="1200" dirty="0" smtClean="0"/>
            <a:t>Transferencias </a:t>
          </a:r>
          <a:r>
            <a:rPr lang="es-SV" sz="1600" kern="1200" dirty="0" err="1" smtClean="0"/>
            <a:t>Ctas</a:t>
          </a:r>
          <a:r>
            <a:rPr lang="es-SV" sz="1600" kern="1200" dirty="0" smtClean="0"/>
            <a:t>. PNC $634,713.53</a:t>
          </a:r>
          <a:endParaRPr lang="es-SV" sz="1600" kern="1200" dirty="0"/>
        </a:p>
      </dsp:txBody>
      <dsp:txXfrm>
        <a:off x="2589472" y="3992397"/>
        <a:ext cx="1198543" cy="1198543"/>
      </dsp:txXfrm>
    </dsp:sp>
    <dsp:sp modelId="{7D7CE5E2-229D-42AD-9CDC-8A1E88CF0276}">
      <dsp:nvSpPr>
        <dsp:cNvPr id="0" name=""/>
        <dsp:cNvSpPr/>
      </dsp:nvSpPr>
      <dsp:spPr>
        <a:xfrm rot="13351147">
          <a:off x="4274030" y="3360514"/>
          <a:ext cx="876798" cy="25071"/>
        </a:xfrm>
        <a:custGeom>
          <a:avLst/>
          <a:gdLst/>
          <a:ahLst/>
          <a:cxnLst/>
          <a:rect l="0" t="0" r="0" b="0"/>
          <a:pathLst>
            <a:path>
              <a:moveTo>
                <a:pt x="0" y="12535"/>
              </a:moveTo>
              <a:lnTo>
                <a:pt x="876798" y="1253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SV" sz="500" kern="1200"/>
        </a:p>
      </dsp:txBody>
      <dsp:txXfrm rot="10800000">
        <a:off x="4690509" y="3351129"/>
        <a:ext cx="43839" cy="43839"/>
      </dsp:txXfrm>
    </dsp:sp>
    <dsp:sp modelId="{471880F3-7257-4538-9A4F-571484CC458A}">
      <dsp:nvSpPr>
        <dsp:cNvPr id="0" name=""/>
        <dsp:cNvSpPr/>
      </dsp:nvSpPr>
      <dsp:spPr>
        <a:xfrm>
          <a:off x="2917156" y="1656494"/>
          <a:ext cx="1694997" cy="1694997"/>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SV" sz="1600" kern="1200" dirty="0" smtClean="0"/>
            <a:t>Bienes y Servicios $145,680.89</a:t>
          </a:r>
          <a:endParaRPr lang="es-SV" sz="1600" kern="1200" dirty="0"/>
        </a:p>
      </dsp:txBody>
      <dsp:txXfrm>
        <a:off x="3165383" y="1904721"/>
        <a:ext cx="1198543" cy="11985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3480-93D1-4986-BFF4-F8E309F79AF7}">
      <dsp:nvSpPr>
        <dsp:cNvPr id="0" name=""/>
        <dsp:cNvSpPr/>
      </dsp:nvSpPr>
      <dsp:spPr>
        <a:xfrm>
          <a:off x="4648217" y="2592288"/>
          <a:ext cx="3156701" cy="1948614"/>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EC596E-AE21-4960-A277-8C4A3532C295}">
      <dsp:nvSpPr>
        <dsp:cNvPr id="0" name=""/>
        <dsp:cNvSpPr/>
      </dsp:nvSpPr>
      <dsp:spPr>
        <a:xfrm>
          <a:off x="865300" y="2520287"/>
          <a:ext cx="3156701" cy="1948614"/>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13905C-660D-464F-8F11-6BD6766B4783}">
      <dsp:nvSpPr>
        <dsp:cNvPr id="0" name=""/>
        <dsp:cNvSpPr/>
      </dsp:nvSpPr>
      <dsp:spPr>
        <a:xfrm>
          <a:off x="4648217" y="21329"/>
          <a:ext cx="3156701" cy="1948614"/>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84475D-0D31-4D46-B8ED-80E70F2CB84E}">
      <dsp:nvSpPr>
        <dsp:cNvPr id="0" name=""/>
        <dsp:cNvSpPr/>
      </dsp:nvSpPr>
      <dsp:spPr>
        <a:xfrm>
          <a:off x="865300" y="43264"/>
          <a:ext cx="3156701" cy="1948614"/>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3108B8-659B-4369-9C2D-7F83A2D3D2E5}">
      <dsp:nvSpPr>
        <dsp:cNvPr id="0" name=""/>
        <dsp:cNvSpPr/>
      </dsp:nvSpPr>
      <dsp:spPr>
        <a:xfrm>
          <a:off x="936112" y="2016224"/>
          <a:ext cx="3150237" cy="461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b" anchorCtr="0">
          <a:noAutofit/>
        </a:bodyPr>
        <a:lstStyle/>
        <a:p>
          <a:pPr lvl="0" algn="ctr" defTabSz="622300">
            <a:lnSpc>
              <a:spcPct val="90000"/>
            </a:lnSpc>
            <a:spcBef>
              <a:spcPct val="0"/>
            </a:spcBef>
            <a:spcAft>
              <a:spcPct val="35000"/>
            </a:spcAft>
          </a:pPr>
          <a:r>
            <a:rPr lang="es-SV" sz="1400" kern="1200" dirty="0" smtClean="0"/>
            <a:t>Mesa Especializada </a:t>
          </a:r>
          <a:r>
            <a:rPr lang="es-SV" sz="1400" kern="1200" smtClean="0"/>
            <a:t>de </a:t>
          </a:r>
        </a:p>
        <a:p>
          <a:pPr lvl="0" algn="ctr" defTabSz="622300">
            <a:lnSpc>
              <a:spcPct val="90000"/>
            </a:lnSpc>
            <a:spcBef>
              <a:spcPct val="0"/>
            </a:spcBef>
            <a:spcAft>
              <a:spcPct val="35000"/>
            </a:spcAft>
          </a:pPr>
          <a:r>
            <a:rPr lang="es-SV" sz="1400" kern="1200" dirty="0" smtClean="0"/>
            <a:t>Garantías Mobiliarias</a:t>
          </a:r>
        </a:p>
      </dsp:txBody>
      <dsp:txXfrm>
        <a:off x="936112" y="2016224"/>
        <a:ext cx="3150237" cy="461633"/>
      </dsp:txXfrm>
    </dsp:sp>
    <dsp:sp modelId="{BEDF7E8F-7F7B-424F-86F0-A9084EF73378}">
      <dsp:nvSpPr>
        <dsp:cNvPr id="0" name=""/>
        <dsp:cNvSpPr/>
      </dsp:nvSpPr>
      <dsp:spPr>
        <a:xfrm>
          <a:off x="880392" y="294875"/>
          <a:ext cx="3155681" cy="2027470"/>
        </a:xfrm>
        <a:prstGeom prst="rect">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CF2668BC-B5BA-43F8-A9DB-1D656B1DD7F0}">
      <dsp:nvSpPr>
        <dsp:cNvPr id="0" name=""/>
        <dsp:cNvSpPr/>
      </dsp:nvSpPr>
      <dsp:spPr>
        <a:xfrm>
          <a:off x="4696095" y="1850575"/>
          <a:ext cx="3150237" cy="549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b" anchorCtr="0">
          <a:noAutofit/>
        </a:bodyPr>
        <a:lstStyle/>
        <a:p>
          <a:pPr lvl="0" algn="ctr" defTabSz="622300">
            <a:lnSpc>
              <a:spcPct val="90000"/>
            </a:lnSpc>
            <a:spcBef>
              <a:spcPct val="0"/>
            </a:spcBef>
            <a:spcAft>
              <a:spcPct val="35000"/>
            </a:spcAft>
          </a:pPr>
          <a:r>
            <a:rPr lang="es-SV" sz="1400" kern="1200" dirty="0" smtClean="0"/>
            <a:t>Mesa Especializada Medios de Vigilancia Electrónica en Materia Penal</a:t>
          </a:r>
          <a:endParaRPr lang="es-SV" sz="1400" kern="1200" dirty="0"/>
        </a:p>
      </dsp:txBody>
      <dsp:txXfrm>
        <a:off x="4696095" y="1850575"/>
        <a:ext cx="3150237" cy="549375"/>
      </dsp:txXfrm>
    </dsp:sp>
    <dsp:sp modelId="{2FF5533B-B614-48CA-A841-13A3ABD26E98}">
      <dsp:nvSpPr>
        <dsp:cNvPr id="0" name=""/>
        <dsp:cNvSpPr/>
      </dsp:nvSpPr>
      <dsp:spPr>
        <a:xfrm>
          <a:off x="4402934" y="272939"/>
          <a:ext cx="3155681" cy="2027470"/>
        </a:xfrm>
        <a:prstGeom prst="rect">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78760DAA-2D89-4B87-AFB5-B3561A7D798E}">
      <dsp:nvSpPr>
        <dsp:cNvPr id="0" name=""/>
        <dsp:cNvSpPr/>
      </dsp:nvSpPr>
      <dsp:spPr>
        <a:xfrm>
          <a:off x="864097" y="4608511"/>
          <a:ext cx="3150237" cy="333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b" anchorCtr="0">
          <a:noAutofit/>
        </a:bodyPr>
        <a:lstStyle/>
        <a:p>
          <a:pPr lvl="0" algn="ctr" defTabSz="622300">
            <a:lnSpc>
              <a:spcPct val="90000"/>
            </a:lnSpc>
            <a:spcBef>
              <a:spcPct val="0"/>
            </a:spcBef>
            <a:spcAft>
              <a:spcPct val="35000"/>
            </a:spcAft>
          </a:pPr>
          <a:r>
            <a:rPr lang="es-SV" sz="1400" kern="1200" dirty="0" smtClean="0"/>
            <a:t>Participación en Mesa Interinstitucional de Justica Penal Juvenil </a:t>
          </a:r>
          <a:endParaRPr lang="es-SV" sz="1400" kern="1200" dirty="0"/>
        </a:p>
      </dsp:txBody>
      <dsp:txXfrm>
        <a:off x="864097" y="4608511"/>
        <a:ext cx="3150237" cy="333429"/>
      </dsp:txXfrm>
    </dsp:sp>
    <dsp:sp modelId="{E6643DE0-286E-4FC4-8F24-E61CA3110CD4}">
      <dsp:nvSpPr>
        <dsp:cNvPr id="0" name=""/>
        <dsp:cNvSpPr/>
      </dsp:nvSpPr>
      <dsp:spPr>
        <a:xfrm>
          <a:off x="620017" y="2991759"/>
          <a:ext cx="3155681" cy="2027470"/>
        </a:xfrm>
        <a:prstGeom prst="rect">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0B63961F-451D-4296-BFF0-D3623C2A46BA}">
      <dsp:nvSpPr>
        <dsp:cNvPr id="0" name=""/>
        <dsp:cNvSpPr/>
      </dsp:nvSpPr>
      <dsp:spPr>
        <a:xfrm>
          <a:off x="4680533" y="4608511"/>
          <a:ext cx="3150237" cy="333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b" anchorCtr="0">
          <a:noAutofit/>
        </a:bodyPr>
        <a:lstStyle/>
        <a:p>
          <a:pPr lvl="0" algn="ctr" defTabSz="622300">
            <a:lnSpc>
              <a:spcPct val="90000"/>
            </a:lnSpc>
            <a:spcBef>
              <a:spcPct val="0"/>
            </a:spcBef>
            <a:spcAft>
              <a:spcPct val="35000"/>
            </a:spcAft>
          </a:pPr>
          <a:r>
            <a:rPr lang="es-SV" sz="1400" kern="1200" dirty="0" smtClean="0"/>
            <a:t>Análisis de Sentencia emitida CIDH Caso RUANO TORRES </a:t>
          </a:r>
          <a:r>
            <a:rPr lang="es-SV" sz="1400" kern="1200" dirty="0" err="1" smtClean="0"/>
            <a:t>vrs</a:t>
          </a:r>
          <a:r>
            <a:rPr lang="es-SV" sz="1400" kern="1200" dirty="0" smtClean="0"/>
            <a:t>. EL SALVADOR </a:t>
          </a:r>
          <a:endParaRPr lang="es-SV" sz="1400" kern="1200" dirty="0"/>
        </a:p>
      </dsp:txBody>
      <dsp:txXfrm>
        <a:off x="4680533" y="4608511"/>
        <a:ext cx="3150237" cy="333429"/>
      </dsp:txXfrm>
    </dsp:sp>
    <dsp:sp modelId="{5AFB6AF2-63A1-414E-A476-7EC9474A8132}">
      <dsp:nvSpPr>
        <dsp:cNvPr id="0" name=""/>
        <dsp:cNvSpPr/>
      </dsp:nvSpPr>
      <dsp:spPr>
        <a:xfrm>
          <a:off x="4402934" y="2991759"/>
          <a:ext cx="3155681" cy="2027470"/>
        </a:xfrm>
        <a:prstGeom prst="rect">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8A5A8-47CE-4F81-BD6A-55C551611FB1}">
      <dsp:nvSpPr>
        <dsp:cNvPr id="0" name=""/>
        <dsp:cNvSpPr/>
      </dsp:nvSpPr>
      <dsp:spPr>
        <a:xfrm>
          <a:off x="0" y="284678"/>
          <a:ext cx="8229600" cy="1932398"/>
        </a:xfrm>
        <a:prstGeom prst="roundRect">
          <a:avLst>
            <a:gd name="adj" fmla="val 10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9C4A32-56A4-4E9B-8521-2CA5E255F073}">
      <dsp:nvSpPr>
        <dsp:cNvPr id="0" name=""/>
        <dsp:cNvSpPr/>
      </dsp:nvSpPr>
      <dsp:spPr>
        <a:xfrm>
          <a:off x="305813" y="360038"/>
          <a:ext cx="2217324" cy="128894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61F503-1703-4647-BD4E-C3E450B0A66A}">
      <dsp:nvSpPr>
        <dsp:cNvPr id="0" name=""/>
        <dsp:cNvSpPr/>
      </dsp:nvSpPr>
      <dsp:spPr>
        <a:xfrm rot="10800000">
          <a:off x="302370" y="2009022"/>
          <a:ext cx="2334345" cy="2455472"/>
        </a:xfrm>
        <a:prstGeom prst="round2SameRect">
          <a:avLst>
            <a:gd name="adj1" fmla="val 10500"/>
            <a:gd name="adj2" fmla="val 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s-SV" sz="1900" kern="1200" dirty="0" smtClean="0"/>
            <a:t>Análisis de Reglamento Especial de los Comités Directivos Interinstitucionales </a:t>
          </a:r>
          <a:endParaRPr lang="es-SV" sz="1900" kern="1200" dirty="0"/>
        </a:p>
      </dsp:txBody>
      <dsp:txXfrm rot="10800000">
        <a:off x="374159" y="2009022"/>
        <a:ext cx="2190767" cy="2383683"/>
      </dsp:txXfrm>
    </dsp:sp>
    <dsp:sp modelId="{8DD260D4-6237-4200-9AF0-687C177C492B}">
      <dsp:nvSpPr>
        <dsp:cNvPr id="0" name=""/>
        <dsp:cNvSpPr/>
      </dsp:nvSpPr>
      <dsp:spPr>
        <a:xfrm>
          <a:off x="2815083" y="344870"/>
          <a:ext cx="2457902" cy="1319281"/>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8FC6CE-57D4-442E-B0FD-D9786E9B0B45}">
      <dsp:nvSpPr>
        <dsp:cNvPr id="0" name=""/>
        <dsp:cNvSpPr/>
      </dsp:nvSpPr>
      <dsp:spPr>
        <a:xfrm rot="10800000">
          <a:off x="2931928" y="2009022"/>
          <a:ext cx="2334345" cy="2455472"/>
        </a:xfrm>
        <a:prstGeom prst="round2SameRect">
          <a:avLst>
            <a:gd name="adj1" fmla="val 10500"/>
            <a:gd name="adj2" fmla="val 0"/>
          </a:avLst>
        </a:prstGeom>
        <a:solidFill>
          <a:schemeClr val="accent1">
            <a:shade val="50000"/>
            <a:hueOff val="240958"/>
            <a:satOff val="-5040"/>
            <a:lumOff val="280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s-SV" sz="1900" kern="1200" dirty="0" smtClean="0"/>
            <a:t>Abordaje de temática de Movilidad Humana</a:t>
          </a:r>
          <a:endParaRPr lang="es-SV" sz="1900" kern="1200" dirty="0"/>
        </a:p>
      </dsp:txBody>
      <dsp:txXfrm rot="10800000">
        <a:off x="3003717" y="2009022"/>
        <a:ext cx="2190767" cy="2383683"/>
      </dsp:txXfrm>
    </dsp:sp>
    <dsp:sp modelId="{D7C16F2E-628E-4772-A21D-D53753B9198C}">
      <dsp:nvSpPr>
        <dsp:cNvPr id="0" name=""/>
        <dsp:cNvSpPr/>
      </dsp:nvSpPr>
      <dsp:spPr>
        <a:xfrm>
          <a:off x="5506419" y="344870"/>
          <a:ext cx="2475876" cy="1319281"/>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0FD782-645B-4F26-BC1B-08B165A15506}">
      <dsp:nvSpPr>
        <dsp:cNvPr id="0" name=""/>
        <dsp:cNvSpPr/>
      </dsp:nvSpPr>
      <dsp:spPr>
        <a:xfrm rot="10800000">
          <a:off x="5632252" y="2009022"/>
          <a:ext cx="2334345" cy="2455472"/>
        </a:xfrm>
        <a:prstGeom prst="round2SameRect">
          <a:avLst>
            <a:gd name="adj1" fmla="val 10500"/>
            <a:gd name="adj2" fmla="val 0"/>
          </a:avLst>
        </a:prstGeom>
        <a:solidFill>
          <a:schemeClr val="accent1">
            <a:shade val="50000"/>
            <a:hueOff val="240958"/>
            <a:satOff val="-5040"/>
            <a:lumOff val="280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s-SV" sz="1900" kern="1200" dirty="0" smtClean="0"/>
            <a:t>Análisis Jurídico sobre el nombramiento del defensor público  en casos de Imputado ausente</a:t>
          </a:r>
          <a:endParaRPr lang="es-SV" sz="1900" kern="1200" dirty="0"/>
        </a:p>
      </dsp:txBody>
      <dsp:txXfrm rot="10800000">
        <a:off x="5704041" y="2009022"/>
        <a:ext cx="2190767" cy="23836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567A4-EAA1-48F3-AD70-46C1E4DB7000}">
      <dsp:nvSpPr>
        <dsp:cNvPr id="0" name=""/>
        <dsp:cNvSpPr/>
      </dsp:nvSpPr>
      <dsp:spPr>
        <a:xfrm>
          <a:off x="2943448" y="585436"/>
          <a:ext cx="2342703" cy="117135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SV" sz="1600" kern="1200" dirty="0" smtClean="0"/>
            <a:t>Comisión de Legislación y Puntos Constitucionales</a:t>
          </a:r>
        </a:p>
        <a:p>
          <a:pPr lvl="0" algn="ctr" defTabSz="711200">
            <a:lnSpc>
              <a:spcPct val="90000"/>
            </a:lnSpc>
            <a:spcBef>
              <a:spcPct val="0"/>
            </a:spcBef>
            <a:spcAft>
              <a:spcPct val="35000"/>
            </a:spcAft>
          </a:pPr>
          <a:r>
            <a:rPr lang="es-SV" sz="1600" kern="1200" dirty="0" smtClean="0"/>
            <a:t>11 Expedientes </a:t>
          </a:r>
          <a:endParaRPr lang="es-SV" sz="1600" kern="1200" dirty="0"/>
        </a:p>
      </dsp:txBody>
      <dsp:txXfrm>
        <a:off x="2977756" y="619744"/>
        <a:ext cx="2274087" cy="1102735"/>
      </dsp:txXfrm>
    </dsp:sp>
    <dsp:sp modelId="{B2599E28-C1BF-416F-BBCE-24D2828EBC42}">
      <dsp:nvSpPr>
        <dsp:cNvPr id="0" name=""/>
        <dsp:cNvSpPr/>
      </dsp:nvSpPr>
      <dsp:spPr>
        <a:xfrm rot="3302423">
          <a:off x="4471375" y="2349948"/>
          <a:ext cx="1221869" cy="409973"/>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SV" sz="1300" kern="1200"/>
        </a:p>
      </dsp:txBody>
      <dsp:txXfrm>
        <a:off x="4594367" y="2431943"/>
        <a:ext cx="975885" cy="245983"/>
      </dsp:txXfrm>
    </dsp:sp>
    <dsp:sp modelId="{B6B1CA13-4882-4311-BA51-F29E6E5FA00C}">
      <dsp:nvSpPr>
        <dsp:cNvPr id="0" name=""/>
        <dsp:cNvSpPr/>
      </dsp:nvSpPr>
      <dsp:spPr>
        <a:xfrm>
          <a:off x="4878468" y="3353082"/>
          <a:ext cx="2342703" cy="117135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SV" sz="1600" kern="1200" dirty="0" smtClean="0"/>
            <a:t>Comisión de la Mujer y la Igualdad de Género</a:t>
          </a:r>
        </a:p>
        <a:p>
          <a:pPr lvl="0" algn="ctr" defTabSz="711200">
            <a:lnSpc>
              <a:spcPct val="90000"/>
            </a:lnSpc>
            <a:spcBef>
              <a:spcPct val="0"/>
            </a:spcBef>
            <a:spcAft>
              <a:spcPct val="35000"/>
            </a:spcAft>
          </a:pPr>
          <a:r>
            <a:rPr lang="es-SV" sz="1600" kern="1200" dirty="0" smtClean="0"/>
            <a:t>1 Expediente</a:t>
          </a:r>
          <a:endParaRPr lang="es-SV" sz="1600" kern="1200" dirty="0"/>
        </a:p>
      </dsp:txBody>
      <dsp:txXfrm>
        <a:off x="4912776" y="3387390"/>
        <a:ext cx="2274087" cy="1102735"/>
      </dsp:txXfrm>
    </dsp:sp>
    <dsp:sp modelId="{A46127C2-37AA-411B-BA6A-50D3DD104F04}">
      <dsp:nvSpPr>
        <dsp:cNvPr id="0" name=""/>
        <dsp:cNvSpPr/>
      </dsp:nvSpPr>
      <dsp:spPr>
        <a:xfrm rot="10800000">
          <a:off x="3503865" y="3733771"/>
          <a:ext cx="1221869" cy="409973"/>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SV" sz="1300" kern="1200"/>
        </a:p>
      </dsp:txBody>
      <dsp:txXfrm rot="10800000">
        <a:off x="3626857" y="3815766"/>
        <a:ext cx="975885" cy="245983"/>
      </dsp:txXfrm>
    </dsp:sp>
    <dsp:sp modelId="{959F41F6-E88F-4EF6-BAE5-5D0CEFC8E455}">
      <dsp:nvSpPr>
        <dsp:cNvPr id="0" name=""/>
        <dsp:cNvSpPr/>
      </dsp:nvSpPr>
      <dsp:spPr>
        <a:xfrm>
          <a:off x="1008428" y="3353082"/>
          <a:ext cx="2342703" cy="117135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SV" sz="1600" kern="1200" dirty="0" smtClean="0"/>
            <a:t>Comisión de Seguridad Pública y Combate a la Narcoactividad</a:t>
          </a:r>
        </a:p>
        <a:p>
          <a:pPr lvl="0" algn="ctr" defTabSz="711200">
            <a:lnSpc>
              <a:spcPct val="90000"/>
            </a:lnSpc>
            <a:spcBef>
              <a:spcPct val="0"/>
            </a:spcBef>
            <a:spcAft>
              <a:spcPct val="35000"/>
            </a:spcAft>
          </a:pPr>
          <a:r>
            <a:rPr lang="es-SV" sz="1600" kern="1200" dirty="0" smtClean="0"/>
            <a:t>3 Expedientes</a:t>
          </a:r>
          <a:endParaRPr lang="es-SV" sz="1600" kern="1200" dirty="0"/>
        </a:p>
      </dsp:txBody>
      <dsp:txXfrm>
        <a:off x="1042736" y="3387390"/>
        <a:ext cx="2274087" cy="1102735"/>
      </dsp:txXfrm>
    </dsp:sp>
    <dsp:sp modelId="{6E1E31F7-7803-4F98-B609-4B81BAAEF43A}">
      <dsp:nvSpPr>
        <dsp:cNvPr id="0" name=""/>
        <dsp:cNvSpPr/>
      </dsp:nvSpPr>
      <dsp:spPr>
        <a:xfrm rot="18297577">
          <a:off x="2536355" y="2349948"/>
          <a:ext cx="1221869" cy="409973"/>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SV" sz="1300" kern="1200"/>
        </a:p>
      </dsp:txBody>
      <dsp:txXfrm>
        <a:off x="2659347" y="2431943"/>
        <a:ext cx="975885" cy="24598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2A452-E945-4107-8E77-398D6446F296}">
      <dsp:nvSpPr>
        <dsp:cNvPr id="0" name=""/>
        <dsp:cNvSpPr/>
      </dsp:nvSpPr>
      <dsp:spPr>
        <a:xfrm>
          <a:off x="2948225" y="2470621"/>
          <a:ext cx="1794833" cy="116264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s-SV" sz="1400" kern="1200" dirty="0" smtClean="0"/>
            <a:t>352 participantes </a:t>
          </a:r>
          <a:endParaRPr lang="es-SV" sz="1400" kern="1200" dirty="0"/>
        </a:p>
      </dsp:txBody>
      <dsp:txXfrm>
        <a:off x="3512215" y="2786822"/>
        <a:ext cx="1205303" cy="820904"/>
      </dsp:txXfrm>
    </dsp:sp>
    <dsp:sp modelId="{C6235216-1A6C-4A73-A987-B87543C6575D}">
      <dsp:nvSpPr>
        <dsp:cNvPr id="0" name=""/>
        <dsp:cNvSpPr/>
      </dsp:nvSpPr>
      <dsp:spPr>
        <a:xfrm>
          <a:off x="19812" y="2470621"/>
          <a:ext cx="1794833" cy="116264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s-SV" sz="1400" kern="1200" dirty="0" smtClean="0"/>
            <a:t>304 participantes </a:t>
          </a:r>
          <a:endParaRPr lang="es-SV" sz="1400" kern="1200" dirty="0"/>
        </a:p>
      </dsp:txBody>
      <dsp:txXfrm>
        <a:off x="45352" y="2786822"/>
        <a:ext cx="1205303" cy="820904"/>
      </dsp:txXfrm>
    </dsp:sp>
    <dsp:sp modelId="{A680CCC8-4F9A-4FBA-B0F2-AE02C0854FA2}">
      <dsp:nvSpPr>
        <dsp:cNvPr id="0" name=""/>
        <dsp:cNvSpPr/>
      </dsp:nvSpPr>
      <dsp:spPr>
        <a:xfrm>
          <a:off x="2948225" y="0"/>
          <a:ext cx="1794833" cy="116264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s-SV" sz="1400" kern="1200" dirty="0" smtClean="0"/>
            <a:t>263 participantes </a:t>
          </a:r>
          <a:endParaRPr lang="es-SV" sz="1400" kern="1200" dirty="0"/>
        </a:p>
      </dsp:txBody>
      <dsp:txXfrm>
        <a:off x="3512215" y="25540"/>
        <a:ext cx="1205303" cy="820904"/>
      </dsp:txXfrm>
    </dsp:sp>
    <dsp:sp modelId="{8A049B27-4B50-4B1C-AC54-362770AB4E06}">
      <dsp:nvSpPr>
        <dsp:cNvPr id="0" name=""/>
        <dsp:cNvSpPr/>
      </dsp:nvSpPr>
      <dsp:spPr>
        <a:xfrm>
          <a:off x="19812" y="0"/>
          <a:ext cx="1794833" cy="116264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s-SV" sz="1400" kern="1200" dirty="0" smtClean="0"/>
            <a:t>411 participantes </a:t>
          </a:r>
          <a:endParaRPr lang="es-SV" sz="1400" kern="1200" dirty="0"/>
        </a:p>
      </dsp:txBody>
      <dsp:txXfrm>
        <a:off x="45352" y="25540"/>
        <a:ext cx="1205303" cy="820904"/>
      </dsp:txXfrm>
    </dsp:sp>
    <dsp:sp modelId="{F17BBBF2-BA32-4601-B0FC-76C22A2DA7E2}">
      <dsp:nvSpPr>
        <dsp:cNvPr id="0" name=""/>
        <dsp:cNvSpPr/>
      </dsp:nvSpPr>
      <dsp:spPr>
        <a:xfrm>
          <a:off x="771898" y="207096"/>
          <a:ext cx="1573204" cy="1573204"/>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SV" sz="1500" kern="1200" dirty="0" smtClean="0"/>
            <a:t>Zona Central</a:t>
          </a:r>
          <a:endParaRPr lang="es-SV" sz="1500" kern="1200" dirty="0"/>
        </a:p>
      </dsp:txBody>
      <dsp:txXfrm>
        <a:off x="1232679" y="667877"/>
        <a:ext cx="1112423" cy="1112423"/>
      </dsp:txXfrm>
    </dsp:sp>
    <dsp:sp modelId="{EAE573BB-DF5D-415D-9FBB-CEF61D8B4B88}">
      <dsp:nvSpPr>
        <dsp:cNvPr id="0" name=""/>
        <dsp:cNvSpPr/>
      </dsp:nvSpPr>
      <dsp:spPr>
        <a:xfrm rot="5400000">
          <a:off x="2417768" y="207096"/>
          <a:ext cx="1573204" cy="1573204"/>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SV" sz="1500" kern="1200" dirty="0" smtClean="0"/>
            <a:t>Zona Paracentral</a:t>
          </a:r>
          <a:endParaRPr lang="es-SV" sz="1500" kern="1200" dirty="0"/>
        </a:p>
      </dsp:txBody>
      <dsp:txXfrm rot="-5400000">
        <a:off x="2417768" y="667877"/>
        <a:ext cx="1112423" cy="1112423"/>
      </dsp:txXfrm>
    </dsp:sp>
    <dsp:sp modelId="{21E11B6C-F6CB-4569-ADA5-73B6550453CB}">
      <dsp:nvSpPr>
        <dsp:cNvPr id="0" name=""/>
        <dsp:cNvSpPr/>
      </dsp:nvSpPr>
      <dsp:spPr>
        <a:xfrm rot="10800000">
          <a:off x="2417768" y="1852966"/>
          <a:ext cx="1573204" cy="1573204"/>
        </a:xfrm>
        <a:prstGeom prst="pieWedg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SV" sz="1500" kern="1200" dirty="0" smtClean="0"/>
            <a:t>Zona Occidental </a:t>
          </a:r>
          <a:endParaRPr lang="es-SV" sz="1500" kern="1200" dirty="0"/>
        </a:p>
      </dsp:txBody>
      <dsp:txXfrm rot="10800000">
        <a:off x="2417768" y="1852966"/>
        <a:ext cx="1112423" cy="1112423"/>
      </dsp:txXfrm>
    </dsp:sp>
    <dsp:sp modelId="{D23E36E6-27E6-48CF-A868-1D5DB7E18275}">
      <dsp:nvSpPr>
        <dsp:cNvPr id="0" name=""/>
        <dsp:cNvSpPr/>
      </dsp:nvSpPr>
      <dsp:spPr>
        <a:xfrm rot="16200000">
          <a:off x="771898" y="1852966"/>
          <a:ext cx="1573204" cy="1573204"/>
        </a:xfrm>
        <a:prstGeom prst="pieWedg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SV" sz="1500" kern="1200" dirty="0" smtClean="0"/>
            <a:t>Zona Oriental</a:t>
          </a:r>
          <a:endParaRPr lang="es-SV" sz="1500" kern="1200" dirty="0"/>
        </a:p>
      </dsp:txBody>
      <dsp:txXfrm rot="5400000">
        <a:off x="1232679" y="1852966"/>
        <a:ext cx="1112423" cy="1112423"/>
      </dsp:txXfrm>
    </dsp:sp>
    <dsp:sp modelId="{FA2AD08B-F40B-49E0-A8E2-0EE7A95261B2}">
      <dsp:nvSpPr>
        <dsp:cNvPr id="0" name=""/>
        <dsp:cNvSpPr/>
      </dsp:nvSpPr>
      <dsp:spPr>
        <a:xfrm>
          <a:off x="2109849" y="1489639"/>
          <a:ext cx="543173" cy="472324"/>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19C7FD-E023-4137-80F9-051035553844}">
      <dsp:nvSpPr>
        <dsp:cNvPr id="0" name=""/>
        <dsp:cNvSpPr/>
      </dsp:nvSpPr>
      <dsp:spPr>
        <a:xfrm rot="10800000">
          <a:off x="2109849" y="1671302"/>
          <a:ext cx="543173" cy="472324"/>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AA80B-4293-4100-84D9-27A83CD36A7A}">
      <dsp:nvSpPr>
        <dsp:cNvPr id="0" name=""/>
        <dsp:cNvSpPr/>
      </dsp:nvSpPr>
      <dsp:spPr>
        <a:xfrm>
          <a:off x="2683411" y="889094"/>
          <a:ext cx="2573188" cy="227558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s-SV" sz="6500" kern="1200" dirty="0"/>
        </a:p>
      </dsp:txBody>
      <dsp:txXfrm>
        <a:off x="3060246" y="1222345"/>
        <a:ext cx="1819518" cy="1609081"/>
      </dsp:txXfrm>
    </dsp:sp>
    <dsp:sp modelId="{4CE3EBBC-44ED-4AC8-B5E1-E726575C2B6A}">
      <dsp:nvSpPr>
        <dsp:cNvPr id="0" name=""/>
        <dsp:cNvSpPr/>
      </dsp:nvSpPr>
      <dsp:spPr>
        <a:xfrm>
          <a:off x="1440166" y="-529056"/>
          <a:ext cx="2201876" cy="1956029"/>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s-SV" sz="3800" kern="1200" dirty="0" smtClean="0"/>
        </a:p>
        <a:p>
          <a:pPr lvl="0" algn="ctr" defTabSz="1689100">
            <a:lnSpc>
              <a:spcPct val="90000"/>
            </a:lnSpc>
            <a:spcBef>
              <a:spcPct val="0"/>
            </a:spcBef>
            <a:spcAft>
              <a:spcPct val="35000"/>
            </a:spcAft>
          </a:pPr>
          <a:endParaRPr lang="es-SV" sz="3800" kern="1200" dirty="0"/>
        </a:p>
      </dsp:txBody>
      <dsp:txXfrm>
        <a:off x="1762623" y="-242602"/>
        <a:ext cx="1556962" cy="1383121"/>
      </dsp:txXfrm>
    </dsp:sp>
    <dsp:sp modelId="{FA407373-16EE-418C-B4AA-D58B91DA4062}">
      <dsp:nvSpPr>
        <dsp:cNvPr id="0" name=""/>
        <dsp:cNvSpPr/>
      </dsp:nvSpPr>
      <dsp:spPr>
        <a:xfrm>
          <a:off x="1368161" y="1938699"/>
          <a:ext cx="2262617" cy="2118746"/>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 tIns="2540" rIns="2540" bIns="2540" numCol="1" spcCol="1270" anchor="ctr" anchorCtr="0">
          <a:noAutofit/>
        </a:bodyPr>
        <a:lstStyle/>
        <a:p>
          <a:pPr lvl="0" algn="ctr" defTabSz="88900">
            <a:lnSpc>
              <a:spcPct val="90000"/>
            </a:lnSpc>
            <a:spcBef>
              <a:spcPct val="0"/>
            </a:spcBef>
            <a:spcAft>
              <a:spcPct val="35000"/>
            </a:spcAft>
          </a:pPr>
          <a:r>
            <a:rPr lang="es-SV" sz="200" kern="1200" dirty="0" smtClean="0">
              <a:solidFill>
                <a:schemeClr val="tx1">
                  <a:lumMod val="85000"/>
                  <a:lumOff val="15000"/>
                </a:schemeClr>
              </a:solidFill>
            </a:rPr>
            <a:t>1</a:t>
          </a:r>
          <a:endParaRPr lang="es-SV" sz="200" kern="1200" dirty="0">
            <a:solidFill>
              <a:schemeClr val="tx1">
                <a:lumMod val="85000"/>
                <a:lumOff val="15000"/>
              </a:schemeClr>
            </a:solidFill>
          </a:endParaRPr>
        </a:p>
      </dsp:txBody>
      <dsp:txXfrm>
        <a:off x="1699514" y="2248982"/>
        <a:ext cx="1599911" cy="1498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B8F67-FC2D-44CA-B112-5417E5A9F520}">
      <dsp:nvSpPr>
        <dsp:cNvPr id="0" name=""/>
        <dsp:cNvSpPr/>
      </dsp:nvSpPr>
      <dsp:spPr>
        <a:xfrm>
          <a:off x="1338066" y="1067923"/>
          <a:ext cx="2559468" cy="102378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s-SV" sz="3300" b="1" kern="1200" dirty="0" smtClean="0">
              <a:solidFill>
                <a:srgbClr val="FFC000"/>
              </a:solidFill>
              <a:effectLst>
                <a:outerShdw blurRad="38100" dist="38100" dir="2700000" algn="tl">
                  <a:srgbClr val="000000">
                    <a:alpha val="43137"/>
                  </a:srgbClr>
                </a:outerShdw>
              </a:effectLst>
            </a:rPr>
            <a:t>PEI</a:t>
          </a:r>
        </a:p>
        <a:p>
          <a:pPr lvl="0" algn="ctr" defTabSz="1466850">
            <a:lnSpc>
              <a:spcPct val="90000"/>
            </a:lnSpc>
            <a:spcBef>
              <a:spcPct val="0"/>
            </a:spcBef>
            <a:spcAft>
              <a:spcPct val="35000"/>
            </a:spcAft>
          </a:pPr>
          <a:r>
            <a:rPr lang="es-SV" sz="2400" b="1" kern="1200" dirty="0" smtClean="0">
              <a:solidFill>
                <a:srgbClr val="FFC000"/>
              </a:solidFill>
              <a:effectLst>
                <a:outerShdw blurRad="38100" dist="38100" dir="2700000" algn="tl">
                  <a:srgbClr val="000000">
                    <a:alpha val="43137"/>
                  </a:srgbClr>
                </a:outerShdw>
              </a:effectLst>
            </a:rPr>
            <a:t>2018-2022</a:t>
          </a:r>
          <a:endParaRPr lang="es-SV" sz="2400" b="1" kern="1200" dirty="0">
            <a:solidFill>
              <a:srgbClr val="FFC000"/>
            </a:solidFill>
            <a:effectLst>
              <a:outerShdw blurRad="38100" dist="38100" dir="2700000" algn="tl">
                <a:srgbClr val="000000">
                  <a:alpha val="43137"/>
                </a:srgbClr>
              </a:outerShdw>
            </a:effectLst>
          </a:endParaRPr>
        </a:p>
      </dsp:txBody>
      <dsp:txXfrm>
        <a:off x="1849960" y="1067923"/>
        <a:ext cx="1535681" cy="1023787"/>
      </dsp:txXfrm>
    </dsp:sp>
    <dsp:sp modelId="{0DAD41A7-C179-4C7E-AE06-C050ED3BCFE3}">
      <dsp:nvSpPr>
        <dsp:cNvPr id="0" name=""/>
        <dsp:cNvSpPr/>
      </dsp:nvSpPr>
      <dsp:spPr>
        <a:xfrm>
          <a:off x="1319842" y="2629966"/>
          <a:ext cx="2559468" cy="102378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s-SV" sz="3300" b="1" kern="1200" dirty="0" smtClean="0">
              <a:solidFill>
                <a:srgbClr val="FFC000"/>
              </a:solidFill>
              <a:effectLst>
                <a:outerShdw blurRad="38100" dist="38100" dir="2700000" algn="tl">
                  <a:srgbClr val="000000">
                    <a:alpha val="43137"/>
                  </a:srgbClr>
                </a:outerShdw>
              </a:effectLst>
            </a:rPr>
            <a:t>Total  162</a:t>
          </a:r>
          <a:endParaRPr lang="es-SV" sz="3300" b="1" kern="1200" dirty="0">
            <a:solidFill>
              <a:srgbClr val="FFC000"/>
            </a:solidFill>
            <a:effectLst>
              <a:outerShdw blurRad="38100" dist="38100" dir="2700000" algn="tl">
                <a:srgbClr val="000000">
                  <a:alpha val="43137"/>
                </a:srgbClr>
              </a:outerShdw>
            </a:effectLst>
          </a:endParaRPr>
        </a:p>
      </dsp:txBody>
      <dsp:txXfrm>
        <a:off x="1831736" y="2629966"/>
        <a:ext cx="1535681" cy="1023787"/>
      </dsp:txXfrm>
    </dsp:sp>
    <dsp:sp modelId="{D7755F7F-2677-4FA7-ACE2-62355846DE10}">
      <dsp:nvSpPr>
        <dsp:cNvPr id="0" name=""/>
        <dsp:cNvSpPr/>
      </dsp:nvSpPr>
      <dsp:spPr>
        <a:xfrm>
          <a:off x="1319842" y="4324027"/>
          <a:ext cx="2559468" cy="102378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s-SV" sz="3300" b="1" kern="1200" dirty="0" smtClean="0">
              <a:solidFill>
                <a:srgbClr val="FFC000"/>
              </a:solidFill>
              <a:effectLst>
                <a:outerShdw blurRad="38100" dist="38100" dir="2700000" algn="tl">
                  <a:srgbClr val="000000">
                    <a:alpha val="43137"/>
                  </a:srgbClr>
                </a:outerShdw>
              </a:effectLst>
            </a:rPr>
            <a:t>Total  42</a:t>
          </a:r>
          <a:endParaRPr lang="es-SV" sz="3300" b="1" kern="1200" dirty="0">
            <a:solidFill>
              <a:srgbClr val="FFC000"/>
            </a:solidFill>
            <a:effectLst>
              <a:outerShdw blurRad="38100" dist="38100" dir="2700000" algn="tl">
                <a:srgbClr val="000000">
                  <a:alpha val="43137"/>
                </a:srgbClr>
              </a:outerShdw>
            </a:effectLst>
          </a:endParaRPr>
        </a:p>
      </dsp:txBody>
      <dsp:txXfrm>
        <a:off x="1831736" y="4324027"/>
        <a:ext cx="1535681" cy="1023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43046-201D-4717-B662-2574E0261AEF}">
      <dsp:nvSpPr>
        <dsp:cNvPr id="0" name=""/>
        <dsp:cNvSpPr/>
      </dsp:nvSpPr>
      <dsp:spPr>
        <a:xfrm>
          <a:off x="0" y="100607"/>
          <a:ext cx="4185600" cy="2022395"/>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BCC4D-B3C7-4CFD-9A1E-A3BC81912F53}">
      <dsp:nvSpPr>
        <dsp:cNvPr id="0" name=""/>
        <dsp:cNvSpPr/>
      </dsp:nvSpPr>
      <dsp:spPr>
        <a:xfrm>
          <a:off x="1936886" y="1841044"/>
          <a:ext cx="2249915" cy="707838"/>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SV" sz="1400" kern="1200" dirty="0" smtClean="0"/>
            <a:t>Actualización de Normativa Interna avance de 70% </a:t>
          </a:r>
          <a:endParaRPr lang="es-SV" sz="1400" kern="1200" dirty="0"/>
        </a:p>
      </dsp:txBody>
      <dsp:txXfrm>
        <a:off x="1936886" y="1841044"/>
        <a:ext cx="2249915" cy="707838"/>
      </dsp:txXfrm>
    </dsp:sp>
    <dsp:sp modelId="{965CFAAC-2AA6-4C86-8CDD-E2CCBE1A45B2}">
      <dsp:nvSpPr>
        <dsp:cNvPr id="0" name=""/>
        <dsp:cNvSpPr/>
      </dsp:nvSpPr>
      <dsp:spPr>
        <a:xfrm>
          <a:off x="4474843" y="100607"/>
          <a:ext cx="3716986" cy="2022395"/>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5DD0A8-3916-493B-9B5C-802B97367C40}">
      <dsp:nvSpPr>
        <dsp:cNvPr id="0" name=""/>
        <dsp:cNvSpPr/>
      </dsp:nvSpPr>
      <dsp:spPr>
        <a:xfrm>
          <a:off x="5914997" y="1828798"/>
          <a:ext cx="2249915" cy="707838"/>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SV" sz="1400" kern="1200" dirty="0" smtClean="0"/>
            <a:t>Cumplimiento Institucional en tema de Ética</a:t>
          </a:r>
          <a:endParaRPr lang="es-SV" sz="1400" kern="1200" dirty="0"/>
        </a:p>
      </dsp:txBody>
      <dsp:txXfrm>
        <a:off x="5914997" y="1828798"/>
        <a:ext cx="2249915" cy="707838"/>
      </dsp:txXfrm>
    </dsp:sp>
    <dsp:sp modelId="{BF892411-1602-4E02-9D13-B2AF41482A30}">
      <dsp:nvSpPr>
        <dsp:cNvPr id="0" name=""/>
        <dsp:cNvSpPr/>
      </dsp:nvSpPr>
      <dsp:spPr>
        <a:xfrm>
          <a:off x="2098578" y="2764911"/>
          <a:ext cx="4461682" cy="1910253"/>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6C5128-4CCE-44E7-BB2A-9C7A97220F2C}">
      <dsp:nvSpPr>
        <dsp:cNvPr id="0" name=""/>
        <dsp:cNvSpPr/>
      </dsp:nvSpPr>
      <dsp:spPr>
        <a:xfrm>
          <a:off x="4313151" y="4436225"/>
          <a:ext cx="2249915" cy="707838"/>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SV" sz="1400" kern="1200" dirty="0" smtClean="0"/>
            <a:t>Creación de la Unidad de Género y promoción de actividades  formativas  </a:t>
          </a:r>
          <a:endParaRPr lang="es-SV" sz="1400" kern="1200" dirty="0"/>
        </a:p>
      </dsp:txBody>
      <dsp:txXfrm>
        <a:off x="4313151" y="4436225"/>
        <a:ext cx="2249915" cy="7078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8295A-6147-4F10-8F3D-D58D2A7B2601}">
      <dsp:nvSpPr>
        <dsp:cNvPr id="0" name=""/>
        <dsp:cNvSpPr/>
      </dsp:nvSpPr>
      <dsp:spPr>
        <a:xfrm>
          <a:off x="136893" y="1015775"/>
          <a:ext cx="3376713" cy="3376713"/>
        </a:xfrm>
        <a:prstGeom prst="ellipse">
          <a:avLst/>
        </a:prstGeom>
        <a:solidFill>
          <a:schemeClr val="tx2">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s-SV" sz="2000" b="1" kern="1200" dirty="0" smtClean="0"/>
            <a:t>ACTIVIDADES DE ASEGURAMIENTO </a:t>
          </a:r>
        </a:p>
        <a:p>
          <a:pPr lvl="0" algn="ctr" defTabSz="889000">
            <a:lnSpc>
              <a:spcPct val="90000"/>
            </a:lnSpc>
            <a:spcBef>
              <a:spcPct val="0"/>
            </a:spcBef>
            <a:spcAft>
              <a:spcPct val="35000"/>
            </a:spcAft>
          </a:pPr>
          <a:r>
            <a:rPr lang="es-SV" sz="2000" kern="1200" dirty="0" smtClean="0"/>
            <a:t>7 Auditorías</a:t>
          </a:r>
        </a:p>
        <a:p>
          <a:pPr lvl="0" algn="ctr" defTabSz="889000">
            <a:lnSpc>
              <a:spcPct val="90000"/>
            </a:lnSpc>
            <a:spcBef>
              <a:spcPct val="0"/>
            </a:spcBef>
            <a:spcAft>
              <a:spcPct val="35000"/>
            </a:spcAft>
          </a:pPr>
          <a:r>
            <a:rPr lang="es-SV" sz="2000" kern="1200" dirty="0" smtClean="0"/>
            <a:t>14 Arqueos de Caja Chica</a:t>
          </a:r>
          <a:endParaRPr lang="es-SV" sz="2000" kern="1200" dirty="0"/>
        </a:p>
      </dsp:txBody>
      <dsp:txXfrm>
        <a:off x="608416" y="1413962"/>
        <a:ext cx="1946933" cy="2580339"/>
      </dsp:txXfrm>
    </dsp:sp>
    <dsp:sp modelId="{A987C8DE-A6FA-4E05-9088-643742F0BB26}">
      <dsp:nvSpPr>
        <dsp:cNvPr id="0" name=""/>
        <dsp:cNvSpPr/>
      </dsp:nvSpPr>
      <dsp:spPr>
        <a:xfrm>
          <a:off x="2599938" y="1015775"/>
          <a:ext cx="3376713" cy="3376713"/>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s-SV" sz="2000" b="1" kern="1200" dirty="0" smtClean="0"/>
            <a:t>ACTIVIDADES DE ASESORÍA</a:t>
          </a:r>
        </a:p>
        <a:p>
          <a:pPr lvl="0" algn="ctr" defTabSz="889000">
            <a:lnSpc>
              <a:spcPct val="90000"/>
            </a:lnSpc>
            <a:spcBef>
              <a:spcPct val="0"/>
            </a:spcBef>
            <a:spcAft>
              <a:spcPct val="35000"/>
            </a:spcAft>
          </a:pPr>
          <a:r>
            <a:rPr lang="es-SV" sz="2000" kern="1200" dirty="0" smtClean="0"/>
            <a:t>Análisis de riesgos </a:t>
          </a:r>
        </a:p>
        <a:p>
          <a:pPr lvl="0" algn="ctr" defTabSz="889000">
            <a:lnSpc>
              <a:spcPct val="90000"/>
            </a:lnSpc>
            <a:spcBef>
              <a:spcPct val="0"/>
            </a:spcBef>
            <a:spcAft>
              <a:spcPct val="35000"/>
            </a:spcAft>
          </a:pPr>
          <a:r>
            <a:rPr lang="es-SV" sz="2000" kern="1200" dirty="0" smtClean="0"/>
            <a:t>Actualización de Manual de Auditoría interna, entre otras </a:t>
          </a:r>
          <a:endParaRPr lang="es-SV" sz="2000" kern="1200" dirty="0"/>
        </a:p>
      </dsp:txBody>
      <dsp:txXfrm>
        <a:off x="3558194" y="1413962"/>
        <a:ext cx="1946933" cy="25803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17A10-341B-4723-94DE-6ADE658189EA}">
      <dsp:nvSpPr>
        <dsp:cNvPr id="0" name=""/>
        <dsp:cNvSpPr/>
      </dsp:nvSpPr>
      <dsp:spPr>
        <a:xfrm>
          <a:off x="3407" y="1563343"/>
          <a:ext cx="1983243" cy="793297"/>
        </a:xfrm>
        <a:prstGeom prst="chevron">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100000"/>
            </a:lnSpc>
            <a:spcBef>
              <a:spcPct val="0"/>
            </a:spcBef>
            <a:spcAft>
              <a:spcPts val="0"/>
            </a:spcAft>
          </a:pPr>
          <a:r>
            <a:rPr lang="es-SV" sz="1600" kern="1200" dirty="0" smtClean="0"/>
            <a:t>6 octubre 2017 </a:t>
          </a:r>
        </a:p>
        <a:p>
          <a:pPr lvl="0" algn="ctr" defTabSz="711200">
            <a:lnSpc>
              <a:spcPct val="100000"/>
            </a:lnSpc>
            <a:spcBef>
              <a:spcPct val="0"/>
            </a:spcBef>
            <a:spcAft>
              <a:spcPts val="0"/>
            </a:spcAft>
          </a:pPr>
          <a:r>
            <a:rPr lang="es-SV" sz="1600" kern="1200" dirty="0" smtClean="0"/>
            <a:t>Armenia </a:t>
          </a:r>
          <a:endParaRPr lang="es-SV" sz="1600" kern="1200" dirty="0"/>
        </a:p>
      </dsp:txBody>
      <dsp:txXfrm>
        <a:off x="400056" y="1563343"/>
        <a:ext cx="1189946" cy="793297"/>
      </dsp:txXfrm>
    </dsp:sp>
    <dsp:sp modelId="{8736A692-865A-43EB-819D-C0403ACACB25}">
      <dsp:nvSpPr>
        <dsp:cNvPr id="0" name=""/>
        <dsp:cNvSpPr/>
      </dsp:nvSpPr>
      <dsp:spPr>
        <a:xfrm>
          <a:off x="1788326" y="1563343"/>
          <a:ext cx="1983243" cy="793297"/>
        </a:xfrm>
        <a:prstGeom prst="chevron">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SV" sz="1600" kern="1200" dirty="0" smtClean="0"/>
            <a:t>13 octubre 2017 Cojutepeque</a:t>
          </a:r>
          <a:endParaRPr lang="es-SV" sz="1600" kern="1200" dirty="0"/>
        </a:p>
      </dsp:txBody>
      <dsp:txXfrm>
        <a:off x="2184975" y="1563343"/>
        <a:ext cx="1189946" cy="793297"/>
      </dsp:txXfrm>
    </dsp:sp>
    <dsp:sp modelId="{805848AA-00FB-4355-BA9F-2E1AC29037CA}">
      <dsp:nvSpPr>
        <dsp:cNvPr id="0" name=""/>
        <dsp:cNvSpPr/>
      </dsp:nvSpPr>
      <dsp:spPr>
        <a:xfrm>
          <a:off x="3573245" y="1563343"/>
          <a:ext cx="1983243" cy="793297"/>
        </a:xfrm>
        <a:prstGeom prst="chevron">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100000"/>
            </a:lnSpc>
            <a:spcBef>
              <a:spcPct val="0"/>
            </a:spcBef>
            <a:spcAft>
              <a:spcPts val="0"/>
            </a:spcAft>
          </a:pPr>
          <a:r>
            <a:rPr lang="es-SV" sz="1600" kern="1200" dirty="0" smtClean="0"/>
            <a:t>20 octubre 2017 </a:t>
          </a:r>
        </a:p>
        <a:p>
          <a:pPr lvl="0" algn="ctr" defTabSz="711200">
            <a:lnSpc>
              <a:spcPct val="100000"/>
            </a:lnSpc>
            <a:spcBef>
              <a:spcPct val="0"/>
            </a:spcBef>
            <a:spcAft>
              <a:spcPts val="0"/>
            </a:spcAft>
          </a:pPr>
          <a:r>
            <a:rPr lang="es-SV" sz="1600" kern="1200" dirty="0" smtClean="0"/>
            <a:t>San Miguel</a:t>
          </a:r>
          <a:endParaRPr lang="es-SV" sz="1600" kern="1200" dirty="0"/>
        </a:p>
      </dsp:txBody>
      <dsp:txXfrm>
        <a:off x="3969894" y="1563343"/>
        <a:ext cx="1189946" cy="793297"/>
      </dsp:txXfrm>
    </dsp:sp>
    <dsp:sp modelId="{02AA1979-F101-44E3-9B85-EAAF8F40EECA}">
      <dsp:nvSpPr>
        <dsp:cNvPr id="0" name=""/>
        <dsp:cNvSpPr/>
      </dsp:nvSpPr>
      <dsp:spPr>
        <a:xfrm>
          <a:off x="5358165" y="1563343"/>
          <a:ext cx="1983243" cy="793297"/>
        </a:xfrm>
        <a:prstGeom prst="chevron">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SV" sz="1600" kern="1200" dirty="0" smtClean="0"/>
            <a:t>27 octubre 2017 </a:t>
          </a:r>
          <a:r>
            <a:rPr lang="es-SV" sz="1600" kern="1200" dirty="0" err="1" smtClean="0"/>
            <a:t>Nahuizalco</a:t>
          </a:r>
          <a:endParaRPr lang="es-SV" sz="1600" kern="1200" dirty="0"/>
        </a:p>
      </dsp:txBody>
      <dsp:txXfrm>
        <a:off x="5754814" y="1563343"/>
        <a:ext cx="1189946" cy="7932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98D9E-40E0-4159-A6A4-065AEE4EA738}">
      <dsp:nvSpPr>
        <dsp:cNvPr id="0" name=""/>
        <dsp:cNvSpPr/>
      </dsp:nvSpPr>
      <dsp:spPr>
        <a:xfrm>
          <a:off x="0" y="146309"/>
          <a:ext cx="1403648" cy="148249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SV" sz="1400" b="1" kern="1200" dirty="0" smtClean="0"/>
            <a:t>2,400 personas beneficiadas</a:t>
          </a:r>
          <a:endParaRPr lang="es-SV" sz="1400" b="1" kern="1200" dirty="0"/>
        </a:p>
      </dsp:txBody>
      <dsp:txXfrm>
        <a:off x="205559" y="363415"/>
        <a:ext cx="992530" cy="10482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81A2A-9137-41AB-954C-131DCA7A1BE2}">
      <dsp:nvSpPr>
        <dsp:cNvPr id="0" name=""/>
        <dsp:cNvSpPr/>
      </dsp:nvSpPr>
      <dsp:spPr>
        <a:xfrm>
          <a:off x="586" y="1205408"/>
          <a:ext cx="3205591" cy="2303662"/>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11EF942-5990-4986-BCCC-07051EB9B594}">
      <dsp:nvSpPr>
        <dsp:cNvPr id="0" name=""/>
        <dsp:cNvSpPr/>
      </dsp:nvSpPr>
      <dsp:spPr>
        <a:xfrm>
          <a:off x="350744" y="3139667"/>
          <a:ext cx="3255304" cy="1199539"/>
        </a:xfrm>
        <a:prstGeom prst="roundRect">
          <a:avLst>
            <a:gd name="adj" fmla="val 10000"/>
          </a:avLst>
        </a:prstGeom>
        <a:gradFill rotWithShape="0">
          <a:gsLst>
            <a:gs pos="0">
              <a:schemeClr val="accent5">
                <a:shade val="50000"/>
                <a:hueOff val="0"/>
                <a:satOff val="0"/>
                <a:lumOff val="0"/>
                <a:alphaOff val="0"/>
                <a:shade val="51000"/>
                <a:satMod val="130000"/>
              </a:schemeClr>
            </a:gs>
            <a:gs pos="80000">
              <a:schemeClr val="accent5">
                <a:shade val="50000"/>
                <a:hueOff val="0"/>
                <a:satOff val="0"/>
                <a:lumOff val="0"/>
                <a:alphaOff val="0"/>
                <a:shade val="93000"/>
                <a:satMod val="130000"/>
              </a:schemeClr>
            </a:gs>
            <a:gs pos="100000">
              <a:schemeClr val="accent5">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SV" sz="2800" kern="1200" dirty="0" smtClean="0"/>
            <a:t>Fortalecimiento del APVT.</a:t>
          </a:r>
          <a:endParaRPr lang="es-SV" sz="2800" kern="1200" dirty="0"/>
        </a:p>
      </dsp:txBody>
      <dsp:txXfrm>
        <a:off x="385877" y="3174800"/>
        <a:ext cx="3185038" cy="1129273"/>
      </dsp:txXfrm>
    </dsp:sp>
    <dsp:sp modelId="{74D3E701-5BE9-4877-A5D8-CBA18E335DDD}">
      <dsp:nvSpPr>
        <dsp:cNvPr id="0" name=""/>
        <dsp:cNvSpPr/>
      </dsp:nvSpPr>
      <dsp:spPr>
        <a:xfrm rot="18248">
          <a:off x="3658611" y="2092581"/>
          <a:ext cx="452442" cy="553537"/>
        </a:xfrm>
        <a:prstGeom prst="rightArrow">
          <a:avLst>
            <a:gd name="adj1" fmla="val 60000"/>
            <a:gd name="adj2" fmla="val 50000"/>
          </a:avLst>
        </a:prstGeom>
        <a:solidFill>
          <a:schemeClr val="accent5">
            <a:shade val="9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SV" sz="2200" kern="1200"/>
        </a:p>
      </dsp:txBody>
      <dsp:txXfrm>
        <a:off x="3658612" y="2202928"/>
        <a:ext cx="316709" cy="332123"/>
      </dsp:txXfrm>
    </dsp:sp>
    <dsp:sp modelId="{AF3A5E77-CF55-495A-BD38-0529C26E098D}">
      <dsp:nvSpPr>
        <dsp:cNvPr id="0" name=""/>
        <dsp:cNvSpPr/>
      </dsp:nvSpPr>
      <dsp:spPr>
        <a:xfrm>
          <a:off x="4498852" y="1230513"/>
          <a:ext cx="3667752" cy="2303662"/>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170061E-1ADC-4538-9299-600541629A76}">
      <dsp:nvSpPr>
        <dsp:cNvPr id="0" name=""/>
        <dsp:cNvSpPr/>
      </dsp:nvSpPr>
      <dsp:spPr>
        <a:xfrm>
          <a:off x="4898135" y="3162110"/>
          <a:ext cx="3620389" cy="1099123"/>
        </a:xfrm>
        <a:prstGeom prst="roundRect">
          <a:avLst>
            <a:gd name="adj" fmla="val 10000"/>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SV" sz="2800" kern="1200" dirty="0" smtClean="0"/>
            <a:t>Elaboración del PEI 2018-2022</a:t>
          </a:r>
          <a:endParaRPr lang="es-SV" sz="2800" kern="1200" dirty="0"/>
        </a:p>
      </dsp:txBody>
      <dsp:txXfrm>
        <a:off x="4930327" y="3194302"/>
        <a:ext cx="3556005" cy="10347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802F5-BA77-4A49-BB73-B34A5B4E7931}">
      <dsp:nvSpPr>
        <dsp:cNvPr id="0" name=""/>
        <dsp:cNvSpPr/>
      </dsp:nvSpPr>
      <dsp:spPr>
        <a:xfrm>
          <a:off x="58972" y="2040222"/>
          <a:ext cx="3704156" cy="2395638"/>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chilly" dir="t"/>
        </a:scene3d>
        <a:sp3d z="-257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2579E0CA-6102-45E6-958F-1D818C634252}">
      <dsp:nvSpPr>
        <dsp:cNvPr id="0" name=""/>
        <dsp:cNvSpPr/>
      </dsp:nvSpPr>
      <dsp:spPr>
        <a:xfrm>
          <a:off x="562477" y="3907380"/>
          <a:ext cx="3338602" cy="1624463"/>
        </a:xfrm>
        <a:prstGeom prst="roundRect">
          <a:avLst>
            <a:gd name="adj" fmla="val 10000"/>
          </a:avLst>
        </a:prstGeom>
        <a:solidFill>
          <a:schemeClr val="accent1">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SV" sz="1900" kern="1200" dirty="0" smtClean="0"/>
            <a:t>Participación en talleres de trabajo  para establecer indicadores de seguimiento y monitoreo del PESS</a:t>
          </a:r>
          <a:endParaRPr lang="es-SV" sz="1900" kern="1200" dirty="0"/>
        </a:p>
      </dsp:txBody>
      <dsp:txXfrm>
        <a:off x="610056" y="3954959"/>
        <a:ext cx="3243444" cy="1529305"/>
      </dsp:txXfrm>
    </dsp:sp>
    <dsp:sp modelId="{D8F8EA62-8456-45B8-971D-A9D1721FEC1A}">
      <dsp:nvSpPr>
        <dsp:cNvPr id="0" name=""/>
        <dsp:cNvSpPr/>
      </dsp:nvSpPr>
      <dsp:spPr>
        <a:xfrm rot="21577743">
          <a:off x="4070029" y="2946886"/>
          <a:ext cx="306911" cy="552367"/>
        </a:xfrm>
        <a:prstGeom prst="rightArrow">
          <a:avLst>
            <a:gd name="adj1" fmla="val 60000"/>
            <a:gd name="adj2" fmla="val 50000"/>
          </a:avLst>
        </a:prstGeom>
        <a:solidFill>
          <a:schemeClr val="accent1">
            <a:shade val="9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SV" sz="1500" kern="1200"/>
        </a:p>
      </dsp:txBody>
      <dsp:txXfrm>
        <a:off x="4070030" y="3057657"/>
        <a:ext cx="214838" cy="331421"/>
      </dsp:txXfrm>
    </dsp:sp>
    <dsp:sp modelId="{802C3F3F-1481-41E8-AA70-4DE7D7A45900}">
      <dsp:nvSpPr>
        <dsp:cNvPr id="0" name=""/>
        <dsp:cNvSpPr/>
      </dsp:nvSpPr>
      <dsp:spPr>
        <a:xfrm>
          <a:off x="4639999" y="2058285"/>
          <a:ext cx="3921001" cy="2298790"/>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chilly" dir="t"/>
        </a:scene3d>
        <a:sp3d z="-257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28C0D0E1-C63B-4EE8-9742-B26C3A7CE6AA}">
      <dsp:nvSpPr>
        <dsp:cNvPr id="0" name=""/>
        <dsp:cNvSpPr/>
      </dsp:nvSpPr>
      <dsp:spPr>
        <a:xfrm>
          <a:off x="4973221" y="3910490"/>
          <a:ext cx="3509402" cy="1616049"/>
        </a:xfrm>
        <a:prstGeom prst="roundRect">
          <a:avLst>
            <a:gd name="adj" fmla="val 10000"/>
          </a:avLst>
        </a:prstGeom>
        <a:solidFill>
          <a:schemeClr val="accent1">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SV" sz="1900" kern="1200" dirty="0" smtClean="0"/>
            <a:t>Participación en el Pleno del Consejo Nacional de Seguridad Ciudadana y la Comisión de Seguimiento y Articulación del CNSCC </a:t>
          </a:r>
          <a:endParaRPr lang="es-SV" sz="1900" kern="1200" dirty="0"/>
        </a:p>
      </dsp:txBody>
      <dsp:txXfrm>
        <a:off x="5020553" y="3957822"/>
        <a:ext cx="3414738" cy="15213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EF06E-0BF8-4128-AF25-53823C43B56D}">
      <dsp:nvSpPr>
        <dsp:cNvPr id="0" name=""/>
        <dsp:cNvSpPr/>
      </dsp:nvSpPr>
      <dsp:spPr>
        <a:xfrm>
          <a:off x="1659356" y="1038970"/>
          <a:ext cx="1471024" cy="10184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SV" sz="2400" b="1" kern="1200" dirty="0" smtClean="0"/>
            <a:t>100% Ejecutado</a:t>
          </a:r>
          <a:endParaRPr lang="es-SV" sz="2400" b="1" kern="1200" dirty="0"/>
        </a:p>
      </dsp:txBody>
      <dsp:txXfrm>
        <a:off x="1659356" y="1038970"/>
        <a:ext cx="1471024" cy="101840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11/layout/Picture Frame">
  <dgm:title val="Marco de imagen"/>
  <dgm:desc val="Se usa para mostrar imágenes y el texto de Nivel 1 correspondiente. Ambos se muestran en un marco con desplazamiento. Funciona mejor solamente con texto de Nivel 1."/>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62CEA290-CBF1-4855-BD8C-3AA1EAB01DDD}" type="datetimeFigureOut">
              <a:rPr lang="es-MX" smtClean="0"/>
              <a:t>24/05/2018</a:t>
            </a:fld>
            <a:endParaRPr lang="es-MX"/>
          </a:p>
        </p:txBody>
      </p:sp>
      <p:sp>
        <p:nvSpPr>
          <p:cNvPr id="4" name="3 Marcador de pie de página"/>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7B251BC-CF32-4772-8EEC-F83575714BF7}" type="slidenum">
              <a:rPr lang="es-MX" smtClean="0"/>
              <a:t>‹Nº›</a:t>
            </a:fld>
            <a:endParaRPr lang="es-MX"/>
          </a:p>
        </p:txBody>
      </p:sp>
    </p:spTree>
    <p:extLst>
      <p:ext uri="{BB962C8B-B14F-4D97-AF65-F5344CB8AC3E}">
        <p14:creationId xmlns:p14="http://schemas.microsoft.com/office/powerpoint/2010/main" val="2570112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SV"/>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E0AD54A-F161-4DF1-87AC-F257AB769EC9}" type="datetimeFigureOut">
              <a:rPr lang="es-SV" smtClean="0"/>
              <a:t>24/5/2018</a:t>
            </a:fld>
            <a:endParaRPr lang="es-SV"/>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s-SV"/>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SV"/>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F250D77-44C0-4FF6-A031-F8704B3A8C16}" type="slidenum">
              <a:rPr lang="es-SV" smtClean="0"/>
              <a:t>‹Nº›</a:t>
            </a:fld>
            <a:endParaRPr lang="es-SV"/>
          </a:p>
        </p:txBody>
      </p:sp>
    </p:spTree>
    <p:extLst>
      <p:ext uri="{BB962C8B-B14F-4D97-AF65-F5344CB8AC3E}">
        <p14:creationId xmlns:p14="http://schemas.microsoft.com/office/powerpoint/2010/main" val="1877214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3F250D77-44C0-4FF6-A031-F8704B3A8C16}" type="slidenum">
              <a:rPr lang="es-SV" smtClean="0"/>
              <a:t>1</a:t>
            </a:fld>
            <a:endParaRPr lang="es-SV"/>
          </a:p>
        </p:txBody>
      </p:sp>
    </p:spTree>
    <p:extLst>
      <p:ext uri="{BB962C8B-B14F-4D97-AF65-F5344CB8AC3E}">
        <p14:creationId xmlns:p14="http://schemas.microsoft.com/office/powerpoint/2010/main" val="3010205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SV" sz="1200" kern="1200" dirty="0" smtClean="0">
                <a:solidFill>
                  <a:schemeClr val="tx1"/>
                </a:solidFill>
                <a:effectLst/>
                <a:latin typeface="+mn-lt"/>
                <a:ea typeface="+mn-ea"/>
                <a:cs typeface="+mn-cs"/>
              </a:rPr>
              <a:t>Se desarrollaron 4 ferias de acceso a la justicia y prevención de la violencia en el marco del Eje número 1 del PESS, referente al tema de Prevención de la Violencia, a fin de coadyuvar a la promoción de esfuerzos articulados a nivel regional, local y comunitario, orientados a la generación de acciones de prevención de la violencia.</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Estas ferias se llevaron a cabo en el mes de octubre, en cuatro de los municipios priorizados en el PESS, siendo ellos: Armenia, Cojutepeque, San Miguel y </a:t>
            </a:r>
            <a:r>
              <a:rPr lang="es-SV" sz="1200" kern="1200" dirty="0" err="1" smtClean="0">
                <a:solidFill>
                  <a:schemeClr val="tx1"/>
                </a:solidFill>
                <a:effectLst/>
                <a:latin typeface="+mn-lt"/>
                <a:ea typeface="+mn-ea"/>
                <a:cs typeface="+mn-cs"/>
              </a:rPr>
              <a:t>Nahuizalco</a:t>
            </a:r>
            <a:r>
              <a:rPr lang="es-SV" sz="1200" kern="1200" dirty="0" smtClean="0">
                <a:solidFill>
                  <a:schemeClr val="tx1"/>
                </a:solidFill>
                <a:effectLst/>
                <a:latin typeface="+mn-lt"/>
                <a:ea typeface="+mn-ea"/>
                <a:cs typeface="+mn-cs"/>
              </a:rPr>
              <a:t>, en las cuales se brindó asesoría y asistencia en FAMILIA, REGISTRO DE PROPIEDADES: temas PENITENCIARIO, CONSULTAS SOBRE SOLVENCIAS oferta de formación en ANSP, PROTECCIÓN DE DERECHOS DE LAS MUJERES, DEFENSORÍA DEL CONSUMIDOR, entre otros</a:t>
            </a:r>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10</a:t>
            </a:fld>
            <a:endParaRPr lang="es-SV"/>
          </a:p>
        </p:txBody>
      </p:sp>
    </p:spTree>
    <p:extLst>
      <p:ext uri="{BB962C8B-B14F-4D97-AF65-F5344CB8AC3E}">
        <p14:creationId xmlns:p14="http://schemas.microsoft.com/office/powerpoint/2010/main" val="1795926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SV" sz="1000" kern="1200" dirty="0" smtClean="0">
                <a:solidFill>
                  <a:schemeClr val="tx1"/>
                </a:solidFill>
                <a:effectLst/>
                <a:latin typeface="+mn-lt"/>
                <a:ea typeface="+mn-ea"/>
                <a:cs typeface="+mn-cs"/>
              </a:rPr>
              <a:t>En el marco del Eje número 4 del PESS, referente al tema de Atención y protección de víctimas, a fin de </a:t>
            </a:r>
            <a:r>
              <a:rPr lang="es-ES_tradnl" sz="1000" kern="1200" dirty="0" smtClean="0">
                <a:solidFill>
                  <a:schemeClr val="tx1"/>
                </a:solidFill>
                <a:effectLst/>
                <a:latin typeface="+mn-lt"/>
                <a:ea typeface="+mn-ea"/>
                <a:cs typeface="+mn-cs"/>
              </a:rPr>
              <a:t>aumentar la cobertura de medidas de protección y atención para víctimas, testigos y otros que regula La Ley Especial para la Protección de Víctimas y Testigos, a manera de </a:t>
            </a:r>
            <a:r>
              <a:rPr lang="es-SV" sz="1000" kern="1200" dirty="0" smtClean="0">
                <a:solidFill>
                  <a:schemeClr val="tx1"/>
                </a:solidFill>
                <a:effectLst/>
                <a:latin typeface="+mn-lt"/>
                <a:ea typeface="+mn-ea"/>
                <a:cs typeface="+mn-cs"/>
              </a:rPr>
              <a:t>fortalecer la operatividad de los servicios que se proporcionan a las víctimas, testigos y cualquier otra persona beneficiadas, </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De acuerdo a ello, fueron realizadas diversas acciones que permitieron </a:t>
            </a:r>
            <a:endParaRPr lang="es-MX" sz="1000" kern="1200" dirty="0" smtClean="0">
              <a:solidFill>
                <a:schemeClr val="tx1"/>
              </a:solidFill>
              <a:effectLst/>
              <a:latin typeface="+mn-lt"/>
              <a:ea typeface="+mn-ea"/>
              <a:cs typeface="+mn-cs"/>
            </a:endParaRPr>
          </a:p>
          <a:p>
            <a:pPr lvl="0" algn="just"/>
            <a:r>
              <a:rPr lang="es-SV" sz="1000" kern="1200" dirty="0" smtClean="0">
                <a:solidFill>
                  <a:schemeClr val="tx1"/>
                </a:solidFill>
                <a:effectLst/>
                <a:latin typeface="+mn-lt"/>
                <a:ea typeface="+mn-ea"/>
                <a:cs typeface="+mn-cs"/>
              </a:rPr>
              <a:t>el arrendamiento y equipamiento de 3 nuevos inmuebles administrados por el APVT para albergar y brindar protección y atención</a:t>
            </a:r>
            <a:endParaRPr lang="es-MX" sz="1000" kern="1200" dirty="0" smtClean="0">
              <a:solidFill>
                <a:schemeClr val="tx1"/>
              </a:solidFill>
              <a:effectLst/>
              <a:latin typeface="+mn-lt"/>
              <a:ea typeface="+mn-ea"/>
              <a:cs typeface="+mn-cs"/>
            </a:endParaRPr>
          </a:p>
          <a:p>
            <a:pPr lvl="0" algn="just"/>
            <a:r>
              <a:rPr lang="es-SV" sz="1000" kern="1200" dirty="0" smtClean="0">
                <a:solidFill>
                  <a:schemeClr val="tx1"/>
                </a:solidFill>
                <a:effectLst/>
                <a:latin typeface="+mn-lt"/>
                <a:ea typeface="+mn-ea"/>
                <a:cs typeface="+mn-cs"/>
              </a:rPr>
              <a:t>gestionó la contratación de personal de seguridad (supernumerarios) para estos nuevos inmuebles, </a:t>
            </a:r>
            <a:endParaRPr lang="es-MX" sz="1000" kern="1200" dirty="0" smtClean="0">
              <a:solidFill>
                <a:schemeClr val="tx1"/>
              </a:solidFill>
              <a:effectLst/>
              <a:latin typeface="+mn-lt"/>
              <a:ea typeface="+mn-ea"/>
              <a:cs typeface="+mn-cs"/>
            </a:endParaRPr>
          </a:p>
          <a:p>
            <a:pPr lvl="0" algn="just"/>
            <a:r>
              <a:rPr lang="es-SV" sz="1000" kern="1200" dirty="0" smtClean="0">
                <a:solidFill>
                  <a:schemeClr val="tx1"/>
                </a:solidFill>
                <a:effectLst/>
                <a:latin typeface="+mn-lt"/>
                <a:ea typeface="+mn-ea"/>
                <a:cs typeface="+mn-cs"/>
              </a:rPr>
              <a:t>el servicio de alimentación preparada para las personas bajo régimen de protección.</a:t>
            </a:r>
            <a:endParaRPr lang="es-MX" sz="1000" kern="1200" dirty="0" smtClean="0">
              <a:solidFill>
                <a:schemeClr val="tx1"/>
              </a:solidFill>
              <a:effectLst/>
              <a:latin typeface="+mn-lt"/>
              <a:ea typeface="+mn-ea"/>
              <a:cs typeface="+mn-cs"/>
            </a:endParaRPr>
          </a:p>
          <a:p>
            <a:pPr lvl="0" algn="just"/>
            <a:r>
              <a:rPr lang="es-SV" sz="1000" kern="1200" dirty="0" smtClean="0">
                <a:solidFill>
                  <a:schemeClr val="tx1"/>
                </a:solidFill>
                <a:effectLst/>
                <a:latin typeface="+mn-lt"/>
                <a:ea typeface="+mn-ea"/>
                <a:cs typeface="+mn-cs"/>
              </a:rPr>
              <a:t>compra de vehículos para traslado de personas protegidas.</a:t>
            </a:r>
            <a:endParaRPr lang="es-MX" sz="1000" kern="1200" dirty="0" smtClean="0">
              <a:solidFill>
                <a:schemeClr val="tx1"/>
              </a:solidFill>
              <a:effectLst/>
              <a:latin typeface="+mn-lt"/>
              <a:ea typeface="+mn-ea"/>
              <a:cs typeface="+mn-cs"/>
            </a:endParaRPr>
          </a:p>
          <a:p>
            <a:pPr lvl="0" algn="just"/>
            <a:r>
              <a:rPr lang="es-SV" sz="1000" kern="1200" dirty="0" smtClean="0">
                <a:solidFill>
                  <a:schemeClr val="tx1"/>
                </a:solidFill>
                <a:effectLst/>
                <a:latin typeface="+mn-lt"/>
                <a:ea typeface="+mn-ea"/>
                <a:cs typeface="+mn-cs"/>
              </a:rPr>
              <a:t>la adquisición e instalación de circuitos de vigilancia y equipo informático en los inmuebles administrados por el APVT</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En el marco del eje 5 del PESS, referente al Fortalecimiento Institucional, fue programado el desarrollo de un diagnóstico y análisis de la legislación de la UTE y la construcción del Plan Estratégico Institucional, correspondiente al período 2018 – 2022, con enfoque sectorial, realizado diversos talleres de trabajo, en los cuales se contó con la participación de representantes de los diferentes comités y grupos de trabajo coordinados por la UTE, así como personal de las diferentes áreas o unidades de la institución, dicho ejercicio finalizó en el mes de diciembre 2017 y fue aprobado por CCSJ en el mes de febrero 2018.</a:t>
            </a:r>
            <a:endParaRPr lang="es-MX" sz="1000" kern="1200" dirty="0" smtClean="0">
              <a:solidFill>
                <a:schemeClr val="tx1"/>
              </a:solidFill>
              <a:effectLst/>
              <a:latin typeface="+mn-lt"/>
              <a:ea typeface="+mn-ea"/>
              <a:cs typeface="+mn-cs"/>
            </a:endParaRPr>
          </a:p>
          <a:p>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11</a:t>
            </a:fld>
            <a:endParaRPr lang="es-SV"/>
          </a:p>
        </p:txBody>
      </p:sp>
    </p:spTree>
    <p:extLst>
      <p:ext uri="{BB962C8B-B14F-4D97-AF65-F5344CB8AC3E}">
        <p14:creationId xmlns:p14="http://schemas.microsoft.com/office/powerpoint/2010/main" val="382792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SV" sz="1000" kern="1200" dirty="0" smtClean="0">
                <a:solidFill>
                  <a:schemeClr val="tx1"/>
                </a:solidFill>
                <a:effectLst/>
                <a:latin typeface="+mn-lt"/>
                <a:ea typeface="+mn-ea"/>
                <a:cs typeface="+mn-cs"/>
              </a:rPr>
              <a:t>En coordinación con el Programa de las Naciones Unidas para el Desarrollo (PNUD), fueron realizados diversos talleres de trabajo con representantes de instituciones del Sector de Justicia, a efecto de establecer la información que será proporcionada por las diversas instituciones en el marco del Sistema de Monitoreo y Evaluación del Plan El Salvador Seguro (PESS).</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Además, la UTE La UTE participó activamente en las reuniones de trabajo tanto del Pleno del Consejo Nacional de Seguridad Ciudadana y Convivencia Social, como de la Comisión de Seguimiento y Articulación de éste, con el objeto de informar los resultados obtenidos a partir de la ejecución de las actividades programadas a nivel institucional, en el marco de la implementación del Plan El Salvador Seguro</a:t>
            </a:r>
            <a:endParaRPr lang="es-MX" sz="1000"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12</a:t>
            </a:fld>
            <a:endParaRPr lang="es-SV"/>
          </a:p>
        </p:txBody>
      </p:sp>
    </p:spTree>
    <p:extLst>
      <p:ext uri="{BB962C8B-B14F-4D97-AF65-F5344CB8AC3E}">
        <p14:creationId xmlns:p14="http://schemas.microsoft.com/office/powerpoint/2010/main" val="1580549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3F250D77-44C0-4FF6-A031-F8704B3A8C16}" type="slidenum">
              <a:rPr lang="es-SV" smtClean="0"/>
              <a:t>13</a:t>
            </a:fld>
            <a:endParaRPr lang="es-SV"/>
          </a:p>
        </p:txBody>
      </p:sp>
    </p:spTree>
    <p:extLst>
      <p:ext uri="{BB962C8B-B14F-4D97-AF65-F5344CB8AC3E}">
        <p14:creationId xmlns:p14="http://schemas.microsoft.com/office/powerpoint/2010/main" val="2234303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SV" sz="1000" kern="1200" dirty="0" smtClean="0">
                <a:solidFill>
                  <a:schemeClr val="tx1"/>
                </a:solidFill>
                <a:effectLst/>
                <a:latin typeface="+mn-lt"/>
                <a:ea typeface="+mn-ea"/>
                <a:cs typeface="+mn-cs"/>
              </a:rPr>
              <a:t>La UTE en el año 2017, contó con una asignación inicial de US$4,956,165 la cual fue reforzada con un total de US$758,000 procedentes de la aplicación de la Ley de Contribución Especial para la Seguridad Ciudadana y Convivencia (CESC); por lo que el presupuesto institucional al 31 de diciembre de 2017, ascendió a un total de US$5,504,385 cuya ejecución fue del 100%</a:t>
            </a:r>
            <a:endParaRPr lang="es-MX" sz="1000" kern="1200" dirty="0" smtClean="0">
              <a:solidFill>
                <a:schemeClr val="tx1"/>
              </a:solidFill>
              <a:effectLst/>
              <a:latin typeface="+mn-lt"/>
              <a:ea typeface="+mn-ea"/>
              <a:cs typeface="+mn-cs"/>
            </a:endParaRPr>
          </a:p>
          <a:p>
            <a:pPr algn="just"/>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14</a:t>
            </a:fld>
            <a:endParaRPr lang="es-SV"/>
          </a:p>
        </p:txBody>
      </p:sp>
    </p:spTree>
    <p:extLst>
      <p:ext uri="{BB962C8B-B14F-4D97-AF65-F5344CB8AC3E}">
        <p14:creationId xmlns:p14="http://schemas.microsoft.com/office/powerpoint/2010/main" val="490236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SV" sz="1200" kern="1200" dirty="0" smtClean="0">
                <a:solidFill>
                  <a:schemeClr val="tx1"/>
                </a:solidFill>
                <a:effectLst/>
                <a:latin typeface="+mn-lt"/>
                <a:ea typeface="+mn-ea"/>
                <a:cs typeface="+mn-cs"/>
              </a:rPr>
              <a:t>El monto recibido de la Ley de Contribución Especial para la Seguridad Ciudadana y Convivencia (CESC) de US $758,000.00 fue distribuido en los rubros:</a:t>
            </a:r>
            <a:endParaRPr lang="es-MX" sz="1200" kern="1200" dirty="0" smtClean="0">
              <a:solidFill>
                <a:schemeClr val="tx1"/>
              </a:solidFill>
              <a:effectLst/>
              <a:latin typeface="+mn-lt"/>
              <a:ea typeface="+mn-ea"/>
              <a:cs typeface="+mn-cs"/>
            </a:endParaRPr>
          </a:p>
          <a:p>
            <a:pPr algn="just"/>
            <a:r>
              <a:rPr lang="es-SV" sz="1200" kern="1200" dirty="0" smtClean="0">
                <a:solidFill>
                  <a:schemeClr val="tx1"/>
                </a:solidFill>
                <a:effectLst/>
                <a:latin typeface="+mn-lt"/>
                <a:ea typeface="+mn-ea"/>
                <a:cs typeface="+mn-cs"/>
              </a:rPr>
              <a:t>- Adquisiciones de bienes y servicios ($107,244.00)</a:t>
            </a:r>
            <a:endParaRPr lang="es-MX" sz="1200" kern="1200" dirty="0" smtClean="0">
              <a:solidFill>
                <a:schemeClr val="tx1"/>
              </a:solidFill>
              <a:effectLst/>
              <a:latin typeface="+mn-lt"/>
              <a:ea typeface="+mn-ea"/>
              <a:cs typeface="+mn-cs"/>
            </a:endParaRPr>
          </a:p>
          <a:p>
            <a:pPr algn="just"/>
            <a:r>
              <a:rPr lang="es-SV" sz="1200" kern="1200" dirty="0" smtClean="0">
                <a:solidFill>
                  <a:schemeClr val="tx1"/>
                </a:solidFill>
                <a:effectLst/>
                <a:latin typeface="+mn-lt"/>
                <a:ea typeface="+mn-ea"/>
                <a:cs typeface="+mn-cs"/>
              </a:rPr>
              <a:t>- Transferencias corrientes ($399,270.00)</a:t>
            </a:r>
            <a:endParaRPr lang="es-MX" sz="1200" kern="1200" dirty="0" smtClean="0">
              <a:solidFill>
                <a:schemeClr val="tx1"/>
              </a:solidFill>
              <a:effectLst/>
              <a:latin typeface="+mn-lt"/>
              <a:ea typeface="+mn-ea"/>
              <a:cs typeface="+mn-cs"/>
            </a:endParaRPr>
          </a:p>
          <a:p>
            <a:pPr algn="just"/>
            <a:r>
              <a:rPr lang="es-SV" sz="1200" kern="1200" dirty="0" smtClean="0">
                <a:solidFill>
                  <a:schemeClr val="tx1"/>
                </a:solidFill>
                <a:effectLst/>
                <a:latin typeface="+mn-lt"/>
                <a:ea typeface="+mn-ea"/>
                <a:cs typeface="+mn-cs"/>
              </a:rPr>
              <a:t>- Activos ($251,486.00)</a:t>
            </a:r>
            <a:endParaRPr lang="es-MX" sz="1200" kern="1200" dirty="0" smtClean="0">
              <a:solidFill>
                <a:schemeClr val="tx1"/>
              </a:solidFill>
              <a:effectLst/>
              <a:latin typeface="+mn-lt"/>
              <a:ea typeface="+mn-ea"/>
              <a:cs typeface="+mn-cs"/>
            </a:endParaRPr>
          </a:p>
          <a:p>
            <a:pPr algn="just"/>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15</a:t>
            </a:fld>
            <a:endParaRPr lang="es-SV"/>
          </a:p>
        </p:txBody>
      </p:sp>
    </p:spTree>
    <p:extLst>
      <p:ext uri="{BB962C8B-B14F-4D97-AF65-F5344CB8AC3E}">
        <p14:creationId xmlns:p14="http://schemas.microsoft.com/office/powerpoint/2010/main" val="1453192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SV" sz="1200" kern="1200" dirty="0" smtClean="0">
                <a:solidFill>
                  <a:schemeClr val="tx1"/>
                </a:solidFill>
                <a:effectLst/>
                <a:latin typeface="+mn-lt"/>
                <a:ea typeface="+mn-ea"/>
                <a:cs typeface="+mn-cs"/>
              </a:rPr>
              <a:t>El presupuesto asignado a la UTE para el año 2018 fue de US $4,962,782.00, el cual se incrementó en un monto de US $84,000.00 producto de los fondos provenientes de la Contribución Especial para la Seguridad Ciudadana y Convivencia; por lo que al 31 de marzo de 2018, el presupuesto institucional modificado ascendió a US $5,046,782.00, habiéndose obtenido al cierre del primer trimestre, una porcentaje de ejecución presupuestaria del 84%, con respecto al monto asignado al primer trimestre 2018. </a:t>
            </a:r>
            <a:endParaRPr lang="es-MX" sz="1200" kern="1200" dirty="0" smtClean="0">
              <a:solidFill>
                <a:schemeClr val="tx1"/>
              </a:solidFill>
              <a:effectLst/>
              <a:latin typeface="+mn-lt"/>
              <a:ea typeface="+mn-ea"/>
              <a:cs typeface="+mn-cs"/>
            </a:endParaRPr>
          </a:p>
          <a:p>
            <a:pPr algn="just"/>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pPr algn="just"/>
            <a:r>
              <a:rPr lang="es-SV" sz="1200" kern="1200" dirty="0" smtClean="0">
                <a:solidFill>
                  <a:schemeClr val="tx1"/>
                </a:solidFill>
                <a:effectLst/>
                <a:latin typeface="+mn-lt"/>
                <a:ea typeface="+mn-ea"/>
                <a:cs typeface="+mn-cs"/>
              </a:rPr>
              <a:t>El porcentaje de avance con respecto al presupuesto total anual, al cierre del primer trimestre fue del 23%</a:t>
            </a:r>
            <a:endParaRPr lang="es-MX" sz="1200" kern="1200" dirty="0" smtClean="0">
              <a:solidFill>
                <a:schemeClr val="tx1"/>
              </a:solidFill>
              <a:effectLst/>
              <a:latin typeface="+mn-lt"/>
              <a:ea typeface="+mn-ea"/>
              <a:cs typeface="+mn-cs"/>
            </a:endParaRPr>
          </a:p>
          <a:p>
            <a:pPr algn="just"/>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16</a:t>
            </a:fld>
            <a:endParaRPr lang="es-SV"/>
          </a:p>
        </p:txBody>
      </p:sp>
    </p:spTree>
    <p:extLst>
      <p:ext uri="{BB962C8B-B14F-4D97-AF65-F5344CB8AC3E}">
        <p14:creationId xmlns:p14="http://schemas.microsoft.com/office/powerpoint/2010/main" val="145265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3F250D77-44C0-4FF6-A031-F8704B3A8C16}" type="slidenum">
              <a:rPr lang="es-SV" smtClean="0"/>
              <a:t>17</a:t>
            </a:fld>
            <a:endParaRPr lang="es-SV"/>
          </a:p>
        </p:txBody>
      </p:sp>
    </p:spTree>
    <p:extLst>
      <p:ext uri="{BB962C8B-B14F-4D97-AF65-F5344CB8AC3E}">
        <p14:creationId xmlns:p14="http://schemas.microsoft.com/office/powerpoint/2010/main" val="3710970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SV" sz="1200" kern="1200" dirty="0" smtClean="0">
                <a:solidFill>
                  <a:schemeClr val="tx1"/>
                </a:solidFill>
                <a:effectLst/>
                <a:latin typeface="+mn-lt"/>
                <a:ea typeface="+mn-ea"/>
                <a:cs typeface="+mn-cs"/>
              </a:rPr>
              <a:t>Según lo establece el artículo 36 del reglamento de la Ley Orgánica de la CCSJ y de la Unidad Técnica Ejecutiva del Sector de Justicia, para el cumplimiento de sus objetivos y atribuciones podrá contar con la colaboración de comités, subcomités así como de Grupos de trabajo, representados por integrantes de las Instituciones del Sector de Justicia y de instituciones afines. (Tal como se muestrea en la lámina)</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18</a:t>
            </a:fld>
            <a:endParaRPr lang="es-SV"/>
          </a:p>
        </p:txBody>
      </p:sp>
    </p:spTree>
    <p:extLst>
      <p:ext uri="{BB962C8B-B14F-4D97-AF65-F5344CB8AC3E}">
        <p14:creationId xmlns:p14="http://schemas.microsoft.com/office/powerpoint/2010/main" val="518151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SV" sz="900" b="1" kern="1200" dirty="0" smtClean="0">
                <a:solidFill>
                  <a:schemeClr val="tx1"/>
                </a:solidFill>
                <a:effectLst/>
                <a:latin typeface="+mn-lt"/>
                <a:ea typeface="+mn-ea"/>
                <a:cs typeface="+mn-cs"/>
              </a:rPr>
              <a:t>Mesa Especializada de Garantías Mobiliarias</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En el año 2017, fueron ejecutados una serie de talleres de trabajo en los que se efectuó el análisis integral de la Ley de Garantías Mobiliarias, desde la óptica de los operadores del Sector de Justicia y demás instituciones vinculadas, cuyo producto fue remitido al Centro Nacional de Registro, CNR.</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 </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Asimismo, en el mes de febrero de 2018, se llevó a cabo el evento denominado “Garantías mobiliarias en El Salvador, innovaciones que incorporan al ordenamiento jurídico nacional”, el cual contó con la ponencia magistral de la Dra. Ana Yesenia Granillo, catedrática e investigadora de Derecho Privado en la Escuela Superior de Economía y Negocios (ESEN), sobre el tema “La Ley de Garantías Mobiliarias, rompiendo paradigmas en la era globalizada"</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 </a:t>
            </a:r>
            <a:endParaRPr lang="es-MX" sz="900" kern="1200" dirty="0" smtClean="0">
              <a:solidFill>
                <a:schemeClr val="tx1"/>
              </a:solidFill>
              <a:effectLst/>
              <a:latin typeface="+mn-lt"/>
              <a:ea typeface="+mn-ea"/>
              <a:cs typeface="+mn-cs"/>
            </a:endParaRPr>
          </a:p>
          <a:p>
            <a:pPr algn="just"/>
            <a:r>
              <a:rPr lang="es-SV" sz="900" b="1" kern="1200" dirty="0" smtClean="0">
                <a:solidFill>
                  <a:schemeClr val="tx1"/>
                </a:solidFill>
                <a:effectLst/>
                <a:latin typeface="+mn-lt"/>
                <a:ea typeface="+mn-ea"/>
                <a:cs typeface="+mn-cs"/>
              </a:rPr>
              <a:t>Mesa Especializada Medios de Vigilancia Electrónica en Materia Penal</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En el mes de septiembre de 2017, se llevaron  a cabo talleres de trabajo con operadores del Sector de Justicia, para analizar los procedimientos de aplicación y monitoreo de los dispositivos electrónicos, así como su Manual de procedimientos. </a:t>
            </a:r>
            <a:endParaRPr lang="es-MX" sz="900" kern="1200" dirty="0" smtClean="0">
              <a:solidFill>
                <a:schemeClr val="tx1"/>
              </a:solidFill>
              <a:effectLst/>
              <a:latin typeface="+mn-lt"/>
              <a:ea typeface="+mn-ea"/>
              <a:cs typeface="+mn-cs"/>
            </a:endParaRPr>
          </a:p>
          <a:p>
            <a:pPr algn="just"/>
            <a:endParaRPr lang="es-MX" sz="900" kern="1200" dirty="0" smtClean="0">
              <a:solidFill>
                <a:schemeClr val="tx1"/>
              </a:solidFill>
              <a:effectLst/>
              <a:latin typeface="+mn-lt"/>
              <a:ea typeface="+mn-ea"/>
              <a:cs typeface="+mn-cs"/>
            </a:endParaRPr>
          </a:p>
          <a:p>
            <a:pPr algn="just"/>
            <a:r>
              <a:rPr lang="es-SV" sz="900" b="1" kern="1200" dirty="0" smtClean="0">
                <a:solidFill>
                  <a:schemeClr val="tx1"/>
                </a:solidFill>
                <a:effectLst/>
                <a:latin typeface="+mn-lt"/>
                <a:ea typeface="+mn-ea"/>
                <a:cs typeface="+mn-cs"/>
              </a:rPr>
              <a:t>Participación en Mesa Interinstitucional de Justica Penal Juvenil </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La UTE tuvo participación activa en 4 eventos regionales realizados en el año 2017, en los meses de mayo, junio y agosto, en las ciudades de San Salvador, </a:t>
            </a:r>
            <a:r>
              <a:rPr lang="es-SV" sz="900" kern="1200" dirty="0" err="1" smtClean="0">
                <a:solidFill>
                  <a:schemeClr val="tx1"/>
                </a:solidFill>
                <a:effectLst/>
                <a:latin typeface="+mn-lt"/>
                <a:ea typeface="+mn-ea"/>
                <a:cs typeface="+mn-cs"/>
              </a:rPr>
              <a:t>Apaneca</a:t>
            </a:r>
            <a:r>
              <a:rPr lang="es-SV" sz="900" kern="1200" dirty="0" smtClean="0">
                <a:solidFill>
                  <a:schemeClr val="tx1"/>
                </a:solidFill>
                <a:effectLst/>
                <a:latin typeface="+mn-lt"/>
                <a:ea typeface="+mn-ea"/>
                <a:cs typeface="+mn-cs"/>
              </a:rPr>
              <a:t> y San Miguel, respectivamente, con el objeto de discutir problemáticas en el tema de Justicia Penal Juvenil.</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En el mes de noviembre de 2017, se realizó el taller de validación sobre el primer informe de sistematización de los encuentros regionales de la mesa interinstitucional de Justicia Penal Juvenil.</a:t>
            </a:r>
            <a:endParaRPr lang="es-MX" sz="900" kern="1200" dirty="0" smtClean="0">
              <a:solidFill>
                <a:schemeClr val="tx1"/>
              </a:solidFill>
              <a:effectLst/>
              <a:latin typeface="+mn-lt"/>
              <a:ea typeface="+mn-ea"/>
              <a:cs typeface="+mn-cs"/>
            </a:endParaRPr>
          </a:p>
          <a:p>
            <a:pPr algn="just"/>
            <a:r>
              <a:rPr lang="es-SV" sz="900" b="1" kern="1200" dirty="0" smtClean="0">
                <a:solidFill>
                  <a:schemeClr val="tx1"/>
                </a:solidFill>
                <a:effectLst/>
                <a:latin typeface="+mn-lt"/>
                <a:ea typeface="+mn-ea"/>
                <a:cs typeface="+mn-cs"/>
              </a:rPr>
              <a:t>Análisis de Sentencia emitida CIDH Caso RUANO TORRES </a:t>
            </a:r>
            <a:r>
              <a:rPr lang="es-SV" sz="900" b="1" kern="1200" dirty="0" err="1" smtClean="0">
                <a:solidFill>
                  <a:schemeClr val="tx1"/>
                </a:solidFill>
                <a:effectLst/>
                <a:latin typeface="+mn-lt"/>
                <a:ea typeface="+mn-ea"/>
                <a:cs typeface="+mn-cs"/>
              </a:rPr>
              <a:t>vrs</a:t>
            </a:r>
            <a:r>
              <a:rPr lang="es-SV" sz="900" b="1" kern="1200" dirty="0" smtClean="0">
                <a:solidFill>
                  <a:schemeClr val="tx1"/>
                </a:solidFill>
                <a:effectLst/>
                <a:latin typeface="+mn-lt"/>
                <a:ea typeface="+mn-ea"/>
                <a:cs typeface="+mn-cs"/>
              </a:rPr>
              <a:t>. EL SALVADOR </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En coordinación con la Procuraduría General de la República, en junio de 2017, se realizó el análisis a dicha sentencia, contándose con la participación de 80 defensores públicos.</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Además, con apoyo de USAID, en el mes de agosto de 2017, se desarrolló el evento “Ejercicio Sectorial sobre la coordinación del abordaje de sentencias provenientes del Sistema Interamericano de Derechos Humanos”, con el objeto de realizar discusiones técnicas e intercambios de experiencias sobre los temas de prevención y combate de la tortura, carrera y profesionalización del Sector de Justicia y educación continua en el ámbito de Derechos Humanos.</a:t>
            </a:r>
            <a:endParaRPr lang="es-MX" sz="9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19</a:t>
            </a:fld>
            <a:endParaRPr lang="es-SV"/>
          </a:p>
        </p:txBody>
      </p:sp>
    </p:spTree>
    <p:extLst>
      <p:ext uri="{BB962C8B-B14F-4D97-AF65-F5344CB8AC3E}">
        <p14:creationId xmlns:p14="http://schemas.microsoft.com/office/powerpoint/2010/main" val="258659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3F250D77-44C0-4FF6-A031-F8704B3A8C16}" type="slidenum">
              <a:rPr lang="es-SV" smtClean="0"/>
              <a:t>2</a:t>
            </a:fld>
            <a:endParaRPr lang="es-SV"/>
          </a:p>
        </p:txBody>
      </p:sp>
    </p:spTree>
    <p:extLst>
      <p:ext uri="{BB962C8B-B14F-4D97-AF65-F5344CB8AC3E}">
        <p14:creationId xmlns:p14="http://schemas.microsoft.com/office/powerpoint/2010/main" val="4072112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SV" sz="1000" b="1" kern="1200" dirty="0" smtClean="0">
                <a:solidFill>
                  <a:schemeClr val="tx1"/>
                </a:solidFill>
                <a:effectLst/>
                <a:latin typeface="+mn-lt"/>
                <a:ea typeface="+mn-ea"/>
                <a:cs typeface="+mn-cs"/>
              </a:rPr>
              <a:t>Análisis de Reglamento Especial de los Comités Directivos Interinstitucionales </a:t>
            </a:r>
            <a:endParaRPr lang="es-MX" sz="1000" kern="1200" dirty="0" smtClean="0">
              <a:solidFill>
                <a:schemeClr val="tx1"/>
              </a:solidFill>
              <a:effectLst/>
              <a:latin typeface="+mn-lt"/>
              <a:ea typeface="+mn-ea"/>
              <a:cs typeface="+mn-cs"/>
            </a:endParaRPr>
          </a:p>
          <a:p>
            <a:pPr algn="just"/>
            <a:r>
              <a:rPr lang="es-MX" sz="1000" kern="1200" dirty="0" smtClean="0">
                <a:solidFill>
                  <a:schemeClr val="tx1"/>
                </a:solidFill>
                <a:effectLst/>
                <a:latin typeface="+mn-lt"/>
                <a:ea typeface="+mn-ea"/>
                <a:cs typeface="+mn-cs"/>
              </a:rPr>
              <a:t>Se realizó un ejercicio de análisis al Reglamento de los CDI, a fin de establecer propuestas de mejora a las disposiciones contenidas en el mismo, para fortalecimiento de la operatividad de dichos Comités.</a:t>
            </a:r>
          </a:p>
          <a:p>
            <a:pPr algn="just"/>
            <a:r>
              <a:rPr lang="es-MX" sz="1000" kern="1200" dirty="0" smtClean="0">
                <a:solidFill>
                  <a:schemeClr val="tx1"/>
                </a:solidFill>
                <a:effectLst/>
                <a:latin typeface="+mn-lt"/>
                <a:ea typeface="+mn-ea"/>
                <a:cs typeface="+mn-cs"/>
              </a:rPr>
              <a:t> </a:t>
            </a:r>
          </a:p>
          <a:p>
            <a:pPr algn="just"/>
            <a:r>
              <a:rPr lang="es-SV" sz="1000" b="1" kern="1200" dirty="0" smtClean="0">
                <a:solidFill>
                  <a:schemeClr val="tx1"/>
                </a:solidFill>
                <a:effectLst/>
                <a:latin typeface="+mn-lt"/>
                <a:ea typeface="+mn-ea"/>
                <a:cs typeface="+mn-cs"/>
              </a:rPr>
              <a:t>Abordaje de temática de Movilidad Humana</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Se llevó a cabo un Diagnóstico sectorial sobre las problemáticas de cada institución del Sector de Justicia, en torno a la referida temática.</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b="1" kern="1200" dirty="0" smtClean="0">
                <a:solidFill>
                  <a:schemeClr val="tx1"/>
                </a:solidFill>
                <a:effectLst/>
                <a:latin typeface="+mn-lt"/>
                <a:ea typeface="+mn-ea"/>
                <a:cs typeface="+mn-cs"/>
              </a:rPr>
              <a:t>Análisis Jurídico sobre el nombramiento del defensor público  en casos de Imputado ausente</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En coordinación con la PGR, se realizó un taller de trabajo, con participación de defensores públicos de las diferentes unidades de Defensoría Penal a nivel nacional y otros funcionarios de la PGR, con el fin de analizar jurídicamente la procedencia o no del nombramiento del defensor público en casos de Imputado ausente</a:t>
            </a:r>
            <a:endParaRPr lang="es-MX" sz="1000"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20</a:t>
            </a:fld>
            <a:endParaRPr lang="es-SV"/>
          </a:p>
        </p:txBody>
      </p:sp>
    </p:spTree>
    <p:extLst>
      <p:ext uri="{BB962C8B-B14F-4D97-AF65-F5344CB8AC3E}">
        <p14:creationId xmlns:p14="http://schemas.microsoft.com/office/powerpoint/2010/main" val="2549219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SV" sz="1000" kern="1200" dirty="0" smtClean="0">
                <a:solidFill>
                  <a:schemeClr val="tx1"/>
                </a:solidFill>
                <a:effectLst/>
                <a:latin typeface="+mn-lt"/>
                <a:ea typeface="+mn-ea"/>
                <a:cs typeface="+mn-cs"/>
              </a:rPr>
              <a:t>Análisis de expedientes legislativos</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b="1" kern="1200" dirty="0" smtClean="0">
                <a:solidFill>
                  <a:schemeClr val="tx1"/>
                </a:solidFill>
                <a:effectLst/>
                <a:latin typeface="+mn-lt"/>
                <a:ea typeface="+mn-ea"/>
                <a:cs typeface="+mn-cs"/>
              </a:rPr>
              <a:t>Comisión de Legislación y Puntos Constitucionales: 11 Expedientes</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Propuestas de reforma al Código Penal, en las áreas de: Tráfico legal de personal, Abandono y desamparo de personas, Maltrato de fauna protegida, Malversación de fondos, Delitos de violación, Homicidio agravado, entre otras.</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Propuestas de aprobación de nuevas leyes, reformas a la Ley Especial de Extinción de Dominio</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b="1" kern="1200" dirty="0" smtClean="0">
                <a:solidFill>
                  <a:schemeClr val="tx1"/>
                </a:solidFill>
                <a:effectLst/>
                <a:latin typeface="+mn-lt"/>
                <a:ea typeface="+mn-ea"/>
                <a:cs typeface="+mn-cs"/>
              </a:rPr>
              <a:t>Comisión de la Mujer y la Igualdad de Género: 1 Expediente</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Propuesta de reformas al Código de Trabajo en materia de Género.</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b="1" kern="1200" dirty="0" smtClean="0">
                <a:solidFill>
                  <a:schemeClr val="tx1"/>
                </a:solidFill>
                <a:effectLst/>
                <a:latin typeface="+mn-lt"/>
                <a:ea typeface="+mn-ea"/>
                <a:cs typeface="+mn-cs"/>
              </a:rPr>
              <a:t>Comisión de Seguridad Pública y Combate a la Narcoactividad: 3 Expedientes</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Reformas a la</a:t>
            </a:r>
            <a:r>
              <a:rPr lang="es-SV" sz="1000" b="1" kern="1200" dirty="0" smtClean="0">
                <a:solidFill>
                  <a:schemeClr val="tx1"/>
                </a:solidFill>
                <a:effectLst/>
                <a:latin typeface="+mn-lt"/>
                <a:ea typeface="+mn-ea"/>
                <a:cs typeface="+mn-cs"/>
              </a:rPr>
              <a:t> </a:t>
            </a:r>
            <a:r>
              <a:rPr lang="es-SV" sz="1000" kern="1200" dirty="0" smtClean="0">
                <a:solidFill>
                  <a:schemeClr val="tx1"/>
                </a:solidFill>
                <a:effectLst/>
                <a:latin typeface="+mn-lt"/>
                <a:ea typeface="+mn-ea"/>
                <a:cs typeface="+mn-cs"/>
              </a:rPr>
              <a:t>Ley Especial contra el Delito de Extorsión y Ley contra el Lavado de Dinero y de Activos</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21</a:t>
            </a:fld>
            <a:endParaRPr lang="es-SV"/>
          </a:p>
        </p:txBody>
      </p:sp>
    </p:spTree>
    <p:extLst>
      <p:ext uri="{BB962C8B-B14F-4D97-AF65-F5344CB8AC3E}">
        <p14:creationId xmlns:p14="http://schemas.microsoft.com/office/powerpoint/2010/main" val="2123771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SV" sz="1000" kern="1200" dirty="0" smtClean="0">
                <a:solidFill>
                  <a:schemeClr val="tx1"/>
                </a:solidFill>
                <a:effectLst/>
                <a:latin typeface="+mn-lt"/>
                <a:ea typeface="+mn-ea"/>
                <a:cs typeface="+mn-cs"/>
              </a:rPr>
              <a:t>El</a:t>
            </a:r>
            <a:r>
              <a:rPr lang="es-ES_tradnl" sz="1000" kern="1200" dirty="0" smtClean="0">
                <a:solidFill>
                  <a:schemeClr val="tx1"/>
                </a:solidFill>
                <a:effectLst/>
                <a:latin typeface="+mn-lt"/>
                <a:ea typeface="+mn-ea"/>
                <a:cs typeface="+mn-cs"/>
              </a:rPr>
              <a:t> certamen de investigación jurídica se realiza con el objeto de incentivar, apoyar y reconocer la investigación jurídica, impulsando el quehacer científico de los actuales y futuros profesionales del Derecho, mediante la presentación de ensayos sobre temas de interés y actualidad para el Sector de Justicia.</a:t>
            </a:r>
            <a:endParaRPr lang="es-MX" sz="1000" kern="1200" dirty="0" smtClean="0">
              <a:solidFill>
                <a:schemeClr val="tx1"/>
              </a:solidFill>
              <a:effectLst/>
              <a:latin typeface="+mn-lt"/>
              <a:ea typeface="+mn-ea"/>
              <a:cs typeface="+mn-cs"/>
            </a:endParaRPr>
          </a:p>
          <a:p>
            <a:pPr algn="just"/>
            <a:r>
              <a:rPr lang="es-ES_tradnl"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ES_tradnl" sz="1000" kern="1200" dirty="0" smtClean="0">
                <a:solidFill>
                  <a:schemeClr val="tx1"/>
                </a:solidFill>
                <a:effectLst/>
                <a:latin typeface="+mn-lt"/>
                <a:ea typeface="+mn-ea"/>
                <a:cs typeface="+mn-cs"/>
              </a:rPr>
              <a:t>En el año 2017 s</a:t>
            </a:r>
            <a:r>
              <a:rPr lang="es-SV" sz="1000" kern="1200" dirty="0" smtClean="0">
                <a:solidFill>
                  <a:schemeClr val="tx1"/>
                </a:solidFill>
                <a:effectLst/>
                <a:latin typeface="+mn-lt"/>
                <a:ea typeface="+mn-ea"/>
                <a:cs typeface="+mn-cs"/>
              </a:rPr>
              <a:t>e recibieron 26 ensayos participantes, 23 en la categoría de Abogados de la República y 3 en la categoría de estudiantes de Derecho, declarándose desierta esta última categoría, ya que </a:t>
            </a:r>
            <a:r>
              <a:rPr lang="es-ES_tradnl" sz="1000" kern="1200" dirty="0" smtClean="0">
                <a:solidFill>
                  <a:schemeClr val="tx1"/>
                </a:solidFill>
                <a:effectLst/>
                <a:latin typeface="+mn-lt"/>
                <a:ea typeface="+mn-ea"/>
                <a:cs typeface="+mn-cs"/>
              </a:rPr>
              <a:t>ninguno </a:t>
            </a:r>
            <a:r>
              <a:rPr lang="es-SV" sz="1000" kern="1200" dirty="0" smtClean="0">
                <a:solidFill>
                  <a:schemeClr val="tx1"/>
                </a:solidFill>
                <a:effectLst/>
                <a:latin typeface="+mn-lt"/>
                <a:ea typeface="+mn-ea"/>
                <a:cs typeface="+mn-cs"/>
              </a:rPr>
              <a:t>de los 3 ensayos recibidos cumplía con lo establecido en las bases de competencia. </a:t>
            </a:r>
            <a:endParaRPr lang="es-MX" sz="1000" kern="1200" dirty="0" smtClean="0">
              <a:solidFill>
                <a:schemeClr val="tx1"/>
              </a:solidFill>
              <a:effectLst/>
              <a:latin typeface="+mn-lt"/>
              <a:ea typeface="+mn-ea"/>
              <a:cs typeface="+mn-cs"/>
            </a:endParaRPr>
          </a:p>
          <a:p>
            <a:pPr algn="just"/>
            <a:endParaRPr lang="es-MX" sz="1000"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22</a:t>
            </a:fld>
            <a:endParaRPr lang="es-SV"/>
          </a:p>
        </p:txBody>
      </p:sp>
    </p:spTree>
    <p:extLst>
      <p:ext uri="{BB962C8B-B14F-4D97-AF65-F5344CB8AC3E}">
        <p14:creationId xmlns:p14="http://schemas.microsoft.com/office/powerpoint/2010/main" val="2482608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SV" sz="1000" kern="1200" dirty="0" smtClean="0">
                <a:solidFill>
                  <a:schemeClr val="tx1"/>
                </a:solidFill>
                <a:effectLst/>
                <a:latin typeface="+mn-lt"/>
                <a:ea typeface="+mn-ea"/>
                <a:cs typeface="+mn-cs"/>
              </a:rPr>
              <a:t>En el mes de mayo del año 2017, se desarrolló el Programa de Educación Legal Popular “La justicia también es para mí”, en coordinación con la Dirección Departamental del Ministerio de Educación (MINED). </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Fueron desarrolladas jornadas interactivas sobre LEPINA, Ley contra la Violencia Intrafamiliar y Ley Penal Juvenil, realizándose </a:t>
            </a:r>
            <a:r>
              <a:rPr lang="es-SV" sz="1000" kern="1200" dirty="0" err="1" smtClean="0">
                <a:solidFill>
                  <a:schemeClr val="tx1"/>
                </a:solidFill>
                <a:effectLst/>
                <a:latin typeface="+mn-lt"/>
                <a:ea typeface="+mn-ea"/>
                <a:cs typeface="+mn-cs"/>
              </a:rPr>
              <a:t>sociodramas</a:t>
            </a:r>
            <a:r>
              <a:rPr lang="es-SV" sz="1000" kern="1200" dirty="0" smtClean="0">
                <a:solidFill>
                  <a:schemeClr val="tx1"/>
                </a:solidFill>
                <a:effectLst/>
                <a:latin typeface="+mn-lt"/>
                <a:ea typeface="+mn-ea"/>
                <a:cs typeface="+mn-cs"/>
              </a:rPr>
              <a:t>,  con la participación de jueces, fiscales, procuradores y policías.</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Simultáneamente se desarrolló un programa de formación y empoderamiento de 30 adolescentes líderes en enfoque de derechos, acceso a la justicia, mediación escolar y delitos cibernéticos. </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Se incluyó por primera vez el desarrollo de una feria de acceso a la justicia, con la participación de todas las instituciones del Sector. </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El Programa se desarrolló en los centros escolares República de Panamá, Mercedes Quinteros, Salvador </a:t>
            </a:r>
            <a:r>
              <a:rPr lang="es-SV" sz="1000" kern="1200" dirty="0" err="1" smtClean="0">
                <a:solidFill>
                  <a:schemeClr val="tx1"/>
                </a:solidFill>
                <a:effectLst/>
                <a:latin typeface="+mn-lt"/>
                <a:ea typeface="+mn-ea"/>
                <a:cs typeface="+mn-cs"/>
              </a:rPr>
              <a:t>Mugdan</a:t>
            </a:r>
            <a:r>
              <a:rPr lang="es-SV" sz="1000" kern="1200" dirty="0" smtClean="0">
                <a:solidFill>
                  <a:schemeClr val="tx1"/>
                </a:solidFill>
                <a:effectLst/>
                <a:latin typeface="+mn-lt"/>
                <a:ea typeface="+mn-ea"/>
                <a:cs typeface="+mn-cs"/>
              </a:rPr>
              <a:t>, Constitución 1950 y por primera vez en un centro escolar para niñas y niños sordos, siendo éste el Centro Escolar Lic. Griselda Zeledón</a:t>
            </a:r>
            <a:endParaRPr lang="es-MX" sz="1000"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23</a:t>
            </a:fld>
            <a:endParaRPr lang="es-SV"/>
          </a:p>
        </p:txBody>
      </p:sp>
    </p:spTree>
    <p:extLst>
      <p:ext uri="{BB962C8B-B14F-4D97-AF65-F5344CB8AC3E}">
        <p14:creationId xmlns:p14="http://schemas.microsoft.com/office/powerpoint/2010/main" val="1317089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SV" sz="1200" kern="1200" dirty="0" smtClean="0">
                <a:solidFill>
                  <a:schemeClr val="tx1"/>
                </a:solidFill>
                <a:effectLst/>
                <a:latin typeface="+mn-lt"/>
                <a:ea typeface="+mn-ea"/>
                <a:cs typeface="+mn-cs"/>
              </a:rPr>
              <a:t>En el marco del ciclo de conferencias denominado “Innovaciones en la actividad probatoria en materia Procesal Civil y Mercantil”, se realizaron cuatro eventos a nivel nacional, en los departamentos de San Salvador, San Vicente, Santa Ana y San Miguel, con una participación de 1,330 profesionales del Derecho</a:t>
            </a:r>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24</a:t>
            </a:fld>
            <a:endParaRPr lang="es-SV"/>
          </a:p>
        </p:txBody>
      </p:sp>
    </p:spTree>
    <p:extLst>
      <p:ext uri="{BB962C8B-B14F-4D97-AF65-F5344CB8AC3E}">
        <p14:creationId xmlns:p14="http://schemas.microsoft.com/office/powerpoint/2010/main" val="3171169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SV" sz="900" b="1" kern="1200" dirty="0" smtClean="0">
                <a:solidFill>
                  <a:schemeClr val="tx1"/>
                </a:solidFill>
                <a:effectLst/>
                <a:latin typeface="+mn-lt"/>
                <a:ea typeface="+mn-ea"/>
                <a:cs typeface="+mn-cs"/>
              </a:rPr>
              <a:t>Fortalecimiento de las capacidades técnicas comunicacionales del Sector de Justicia.</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Se llevó a cabo Conversatorio con periodistas que cubren la fuente judicial para conocer las generalidades de los nuevos tribunales para una vida libre de violencia y discriminación para las mujeres. Además, se realizó una capacitación dirigida al comité de comunicadores en este tema y un Diplomado sobre Acceso a la Justicia y a la Salud sin estigma y discriminación.</a:t>
            </a:r>
            <a:endParaRPr lang="es-MX" sz="900" kern="1200" dirty="0" smtClean="0">
              <a:solidFill>
                <a:schemeClr val="tx1"/>
              </a:solidFill>
              <a:effectLst/>
              <a:latin typeface="+mn-lt"/>
              <a:ea typeface="+mn-ea"/>
              <a:cs typeface="+mn-cs"/>
            </a:endParaRPr>
          </a:p>
          <a:p>
            <a:pPr algn="just"/>
            <a:r>
              <a:rPr lang="es-SV" sz="900" b="1" kern="1200" dirty="0" smtClean="0">
                <a:solidFill>
                  <a:schemeClr val="tx1"/>
                </a:solidFill>
                <a:effectLst/>
                <a:latin typeface="+mn-lt"/>
                <a:ea typeface="+mn-ea"/>
                <a:cs typeface="+mn-cs"/>
              </a:rPr>
              <a:t>Conmemoración del día Nacional e Internacional de la No Violencia Contra las Mujeres</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En el mes de noviembre de 2017, se llevó a cabo el evento “Incidencia de la nueva Judicatura Especializada de la Mujer respecto del fenómeno de la violencia y discriminación”, en el cual se realizaron ponencias por parte de Juezas Especialistas de la nueva jurisdicción de la mujer. Se contó con la participaron de 114 personas</a:t>
            </a:r>
            <a:endParaRPr lang="es-MX" sz="900" kern="1200" dirty="0" smtClean="0">
              <a:solidFill>
                <a:schemeClr val="tx1"/>
              </a:solidFill>
              <a:effectLst/>
              <a:latin typeface="+mn-lt"/>
              <a:ea typeface="+mn-ea"/>
              <a:cs typeface="+mn-cs"/>
            </a:endParaRPr>
          </a:p>
          <a:p>
            <a:pPr algn="just"/>
            <a:endParaRPr lang="es-MX" sz="900" kern="1200" dirty="0" smtClean="0">
              <a:solidFill>
                <a:schemeClr val="tx1"/>
              </a:solidFill>
              <a:effectLst/>
              <a:latin typeface="+mn-lt"/>
              <a:ea typeface="+mn-ea"/>
              <a:cs typeface="+mn-cs"/>
            </a:endParaRPr>
          </a:p>
          <a:p>
            <a:pPr algn="just"/>
            <a:r>
              <a:rPr lang="es-SV" sz="900" b="1" kern="1200" dirty="0" smtClean="0">
                <a:solidFill>
                  <a:schemeClr val="tx1"/>
                </a:solidFill>
                <a:effectLst/>
                <a:latin typeface="+mn-lt"/>
                <a:ea typeface="+mn-ea"/>
                <a:cs typeface="+mn-cs"/>
              </a:rPr>
              <a:t>Fortalecimiento de las capacidades técnicas de los operadores del Sector de Justicia </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E</a:t>
            </a:r>
            <a:r>
              <a:rPr lang="es-MX" sz="900" kern="1200" dirty="0" smtClean="0">
                <a:solidFill>
                  <a:schemeClr val="tx1"/>
                </a:solidFill>
                <a:effectLst/>
                <a:latin typeface="+mn-lt"/>
                <a:ea typeface="+mn-ea"/>
                <a:cs typeface="+mn-cs"/>
              </a:rPr>
              <a:t>n coordinación con la Escuela de Capacitación Fiscal de la Fiscalía General de la República, en el mes de febrero de 2018, se llevó a cabo el curso “Métodos y técnicas de investigación en los delitos de hurto y robo de vehículos automotores”, dirigido a fiscales, policías, jueces y defensores públicos, con el objeto de fortalecerles las competencias técnicas para el mejor desempeño de sus funciones.</a:t>
            </a:r>
          </a:p>
          <a:p>
            <a:pPr algn="just"/>
            <a:endParaRPr lang="es-MX" sz="900" kern="1200" dirty="0" smtClean="0">
              <a:solidFill>
                <a:schemeClr val="tx1"/>
              </a:solidFill>
              <a:effectLst/>
              <a:latin typeface="+mn-lt"/>
              <a:ea typeface="+mn-ea"/>
              <a:cs typeface="+mn-cs"/>
            </a:endParaRPr>
          </a:p>
          <a:p>
            <a:pPr algn="just"/>
            <a:r>
              <a:rPr lang="es-SV" sz="900" b="1" kern="1200" dirty="0" smtClean="0">
                <a:solidFill>
                  <a:schemeClr val="tx1"/>
                </a:solidFill>
                <a:effectLst/>
                <a:latin typeface="+mn-lt"/>
                <a:ea typeface="+mn-ea"/>
                <a:cs typeface="+mn-cs"/>
              </a:rPr>
              <a:t>Charla “aspectos generales de la nueva Ley de la Jurisdicción Contencioso Administrativa” </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Esta charla se llevó a cabo en el mes de febrero de 2018</a:t>
            </a:r>
            <a:r>
              <a:rPr lang="es-SV" sz="900" b="1" kern="1200" dirty="0" smtClean="0">
                <a:solidFill>
                  <a:schemeClr val="tx1"/>
                </a:solidFill>
                <a:effectLst/>
                <a:latin typeface="+mn-lt"/>
                <a:ea typeface="+mn-ea"/>
                <a:cs typeface="+mn-cs"/>
              </a:rPr>
              <a:t>, </a:t>
            </a:r>
            <a:r>
              <a:rPr lang="es-SV" sz="900" kern="1200" dirty="0" smtClean="0">
                <a:solidFill>
                  <a:schemeClr val="tx1"/>
                </a:solidFill>
                <a:effectLst/>
                <a:latin typeface="+mn-lt"/>
                <a:ea typeface="+mn-ea"/>
                <a:cs typeface="+mn-cs"/>
              </a:rPr>
              <a:t>la cual fue impartida por la Dra. Yesenia Otero, Magistrada de la Cámara de lo Contencioso Administrativa.</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Temas abordados: Nuevo ámbito material de competencia; Distribución de competencia de la nueva jurisdicción;  Sujetos procesales y otros intervinientes; Tipología de los procesos: Común y abreviado; Estructura de los procesos; Procesos especiales de impugnación: Inactividad y lesividad; Finalización anticipada del proceso; Sistema cautelar; Sentencia y su ejecución y Medios de impugnación. </a:t>
            </a:r>
            <a:endParaRPr lang="es-MX" sz="900" kern="1200" dirty="0" smtClean="0">
              <a:solidFill>
                <a:schemeClr val="tx1"/>
              </a:solidFill>
              <a:effectLst/>
              <a:latin typeface="+mn-lt"/>
              <a:ea typeface="+mn-ea"/>
              <a:cs typeface="+mn-cs"/>
            </a:endParaRPr>
          </a:p>
          <a:p>
            <a:pPr algn="just"/>
            <a:endParaRPr lang="es-MX" sz="900" kern="1200" dirty="0" smtClean="0">
              <a:solidFill>
                <a:schemeClr val="tx1"/>
              </a:solidFill>
              <a:effectLst/>
              <a:latin typeface="+mn-lt"/>
              <a:ea typeface="+mn-ea"/>
              <a:cs typeface="+mn-cs"/>
            </a:endParaRPr>
          </a:p>
          <a:p>
            <a:pPr algn="just"/>
            <a:r>
              <a:rPr lang="es-SV" sz="900" b="1" kern="1200" dirty="0" smtClean="0">
                <a:solidFill>
                  <a:schemeClr val="tx1"/>
                </a:solidFill>
                <a:effectLst/>
                <a:latin typeface="+mn-lt"/>
                <a:ea typeface="+mn-ea"/>
                <a:cs typeface="+mn-cs"/>
              </a:rPr>
              <a:t>Evento “Innovaciones que la jurisdicción especializada para una vida libre de violencia y discriminación para las mujeres incorpora al Sistema de Administración de Justicia Penal Salvadoreño”</a:t>
            </a:r>
            <a:endParaRPr lang="es-MX" sz="900" kern="1200" dirty="0" smtClean="0">
              <a:solidFill>
                <a:schemeClr val="tx1"/>
              </a:solidFill>
              <a:effectLst/>
              <a:latin typeface="+mn-lt"/>
              <a:ea typeface="+mn-ea"/>
              <a:cs typeface="+mn-cs"/>
            </a:endParaRPr>
          </a:p>
          <a:p>
            <a:pPr algn="just"/>
            <a:r>
              <a:rPr lang="es-SV" sz="900" kern="1200" dirty="0" smtClean="0">
                <a:solidFill>
                  <a:schemeClr val="tx1"/>
                </a:solidFill>
                <a:effectLst/>
                <a:latin typeface="+mn-lt"/>
                <a:ea typeface="+mn-ea"/>
                <a:cs typeface="+mn-cs"/>
              </a:rPr>
              <a:t>Este evento se llevó a cabo en el mes de marzo de 2018, en el marco de la Conmemoración del Día Internacional de la Mujer. Se contó con la participación de representantes de las diversas instituciones del Sector de Justicia que integran los Comités Directivos Interinstitucionales que la UTE lidera</a:t>
            </a:r>
            <a:endParaRPr lang="es-MX" sz="900" kern="1200" dirty="0" smtClean="0">
              <a:solidFill>
                <a:schemeClr val="tx1"/>
              </a:solidFill>
              <a:effectLst/>
              <a:latin typeface="+mn-lt"/>
              <a:ea typeface="+mn-ea"/>
              <a:cs typeface="+mn-cs"/>
            </a:endParaRPr>
          </a:p>
          <a:p>
            <a:pPr algn="just"/>
            <a:endParaRPr lang="es-MX" sz="900"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25</a:t>
            </a:fld>
            <a:endParaRPr lang="es-SV"/>
          </a:p>
        </p:txBody>
      </p:sp>
    </p:spTree>
    <p:extLst>
      <p:ext uri="{BB962C8B-B14F-4D97-AF65-F5344CB8AC3E}">
        <p14:creationId xmlns:p14="http://schemas.microsoft.com/office/powerpoint/2010/main" val="4021366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26</a:t>
            </a:fld>
            <a:endParaRPr lang="es-SV"/>
          </a:p>
        </p:txBody>
      </p:sp>
    </p:spTree>
    <p:extLst>
      <p:ext uri="{BB962C8B-B14F-4D97-AF65-F5344CB8AC3E}">
        <p14:creationId xmlns:p14="http://schemas.microsoft.com/office/powerpoint/2010/main" val="3637953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SV" sz="1200" b="1" kern="1200" dirty="0" smtClean="0">
                <a:solidFill>
                  <a:schemeClr val="tx1"/>
                </a:solidFill>
                <a:effectLst/>
                <a:latin typeface="+mn-lt"/>
                <a:ea typeface="+mn-ea"/>
                <a:cs typeface="+mn-cs"/>
              </a:rPr>
              <a:t>UNODC</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Creación del portal de transparencia de la UTE</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Creación de plataforma de formación virtual (e-</a:t>
            </a:r>
            <a:r>
              <a:rPr lang="es-SV" sz="1200" kern="1200" dirty="0" err="1" smtClean="0">
                <a:solidFill>
                  <a:schemeClr val="tx1"/>
                </a:solidFill>
                <a:effectLst/>
                <a:latin typeface="+mn-lt"/>
                <a:ea typeface="+mn-ea"/>
                <a:cs typeface="+mn-cs"/>
              </a:rPr>
              <a:t>Learning</a:t>
            </a:r>
            <a:r>
              <a:rPr lang="es-SV" sz="1200" kern="1200" dirty="0" smtClean="0">
                <a:solidFill>
                  <a:schemeClr val="tx1"/>
                </a:solidFill>
                <a:effectLst/>
                <a:latin typeface="+mn-lt"/>
                <a:ea typeface="+mn-ea"/>
                <a:cs typeface="+mn-cs"/>
              </a:rPr>
              <a:t>), para fortalecimiento de los procesos formativos a nivel sectorial: Curso de Profundización en Ética e Integridad</a:t>
            </a:r>
            <a:endParaRPr lang="es-MX" sz="1200" kern="1200" dirty="0" smtClean="0">
              <a:solidFill>
                <a:schemeClr val="tx1"/>
              </a:solidFill>
              <a:effectLst/>
              <a:latin typeface="+mn-lt"/>
              <a:ea typeface="+mn-ea"/>
              <a:cs typeface="+mn-cs"/>
            </a:endParaRPr>
          </a:p>
          <a:p>
            <a:r>
              <a:rPr lang="es-SV" sz="1200" b="1"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r>
              <a:rPr lang="es-SV" sz="1200" b="1" kern="1200" dirty="0" smtClean="0">
                <a:solidFill>
                  <a:schemeClr val="tx1"/>
                </a:solidFill>
                <a:effectLst/>
                <a:latin typeface="+mn-lt"/>
                <a:ea typeface="+mn-ea"/>
                <a:cs typeface="+mn-cs"/>
              </a:rPr>
              <a:t>UTE/AECID/ENAFOP/ISDEMU</a:t>
            </a:r>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Objetivo: Articular esfuerzos para fortalecimiento de los procesos de profesionalización de la función y gestión pública.</a:t>
            </a:r>
            <a:endParaRPr lang="es-MX" sz="1200" kern="1200" dirty="0" smtClean="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27</a:t>
            </a:fld>
            <a:endParaRPr lang="es-SV"/>
          </a:p>
        </p:txBody>
      </p:sp>
    </p:spTree>
    <p:extLst>
      <p:ext uri="{BB962C8B-B14F-4D97-AF65-F5344CB8AC3E}">
        <p14:creationId xmlns:p14="http://schemas.microsoft.com/office/powerpoint/2010/main" val="2291329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SV" sz="1000" b="1" kern="1200" dirty="0" smtClean="0">
                <a:solidFill>
                  <a:schemeClr val="tx1"/>
                </a:solidFill>
                <a:effectLst/>
                <a:latin typeface="+mn-lt"/>
                <a:ea typeface="+mn-ea"/>
                <a:cs typeface="+mn-cs"/>
              </a:rPr>
              <a:t>AECID</a:t>
            </a:r>
            <a:endParaRPr lang="es-MX" sz="1000" kern="1200" dirty="0" smtClean="0">
              <a:solidFill>
                <a:schemeClr val="tx1"/>
              </a:solidFill>
              <a:effectLst/>
              <a:latin typeface="+mn-lt"/>
              <a:ea typeface="+mn-ea"/>
              <a:cs typeface="+mn-cs"/>
            </a:endParaRPr>
          </a:p>
          <a:p>
            <a:pPr algn="just"/>
            <a:r>
              <a:rPr lang="es-SV" sz="1000" b="1" kern="1200" dirty="0" smtClean="0">
                <a:solidFill>
                  <a:schemeClr val="tx1"/>
                </a:solidFill>
                <a:effectLst/>
                <a:latin typeface="+mn-lt"/>
                <a:ea typeface="+mn-ea"/>
                <a:cs typeface="+mn-cs"/>
              </a:rPr>
              <a:t>Proyecto 1</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Objetivo: Mejorar la efectividad del sistema de administración de justicia del país, mediante la construcción e implementación de políticas públicas a nivel de Sector de Justicia orientadas al fortalecimiento de la operatividad de las instituciones en la protección de derechos y en el establecimiento de procesos de atención integral a víctimas y testigos participantes en investigaciones y procesos judiciales</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Actividades:</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Establecimiento de Líneas Estratégicas de la Política Nacional del Sector de Justicia</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Programa de Formación en Técnicas de Intervención Psicosocial con enfoque de género</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pPr algn="just"/>
            <a:r>
              <a:rPr lang="es-SV" sz="1000" b="1" kern="1200" dirty="0" smtClean="0">
                <a:solidFill>
                  <a:schemeClr val="tx1"/>
                </a:solidFill>
                <a:effectLst/>
                <a:latin typeface="+mn-lt"/>
                <a:ea typeface="+mn-ea"/>
                <a:cs typeface="+mn-cs"/>
              </a:rPr>
              <a:t>Proyecto 2</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Objetivo: Contribuir al fortalecimiento de las instituciones del Sector de Justicia en El Salvador, para la protección y atención eficaz de las mujeres víctimas de violencia de género.</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Grandes actividades:</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Articulación de procesos de protección y atención a  mujeres víctimas de violencia: Establecimiento de Protocolo de derivación y contra derivación; Guía de actuación.</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Especialización del personal multidisciplinario de las UIAEM: Diagnóstico sobre las propuestas formativas de las Escuelas de formación del Sector de Justicia en materia de atención a mujeres víctimas de violencia, Desarrollo de módulos de formación.</a:t>
            </a:r>
            <a:endParaRPr lang="es-MX" sz="1000" kern="1200" dirty="0" smtClean="0">
              <a:solidFill>
                <a:schemeClr val="tx1"/>
              </a:solidFill>
              <a:effectLst/>
              <a:latin typeface="+mn-lt"/>
              <a:ea typeface="+mn-ea"/>
              <a:cs typeface="+mn-cs"/>
            </a:endParaRPr>
          </a:p>
          <a:p>
            <a:pPr algn="just"/>
            <a:r>
              <a:rPr lang="es-SV" sz="1000" kern="1200" dirty="0" smtClean="0">
                <a:solidFill>
                  <a:schemeClr val="tx1"/>
                </a:solidFill>
                <a:effectLst/>
                <a:latin typeface="+mn-lt"/>
                <a:ea typeface="+mn-ea"/>
                <a:cs typeface="+mn-cs"/>
              </a:rPr>
              <a:t>- Fortalecimiento de las capacidades institucionales en el Sector de Justicia en análisis de datos estadísticos en casos de violencia contra la mujer.</a:t>
            </a:r>
            <a:endParaRPr lang="es-MX" sz="10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28</a:t>
            </a:fld>
            <a:endParaRPr lang="es-SV"/>
          </a:p>
        </p:txBody>
      </p:sp>
    </p:spTree>
    <p:extLst>
      <p:ext uri="{BB962C8B-B14F-4D97-AF65-F5344CB8AC3E}">
        <p14:creationId xmlns:p14="http://schemas.microsoft.com/office/powerpoint/2010/main" val="850740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29</a:t>
            </a:fld>
            <a:endParaRPr lang="es-SV"/>
          </a:p>
        </p:txBody>
      </p:sp>
    </p:spTree>
    <p:extLst>
      <p:ext uri="{BB962C8B-B14F-4D97-AF65-F5344CB8AC3E}">
        <p14:creationId xmlns:p14="http://schemas.microsoft.com/office/powerpoint/2010/main" val="85074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3F250D77-44C0-4FF6-A031-F8704B3A8C16}" type="slidenum">
              <a:rPr lang="es-SV" smtClean="0"/>
              <a:t>3</a:t>
            </a:fld>
            <a:endParaRPr lang="es-SV"/>
          </a:p>
        </p:txBody>
      </p:sp>
    </p:spTree>
    <p:extLst>
      <p:ext uri="{BB962C8B-B14F-4D97-AF65-F5344CB8AC3E}">
        <p14:creationId xmlns:p14="http://schemas.microsoft.com/office/powerpoint/2010/main" val="3318544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3F250D77-44C0-4FF6-A031-F8704B3A8C16}" type="slidenum">
              <a:rPr lang="es-SV" smtClean="0"/>
              <a:t>30</a:t>
            </a:fld>
            <a:endParaRPr lang="es-SV"/>
          </a:p>
        </p:txBody>
      </p:sp>
    </p:spTree>
    <p:extLst>
      <p:ext uri="{BB962C8B-B14F-4D97-AF65-F5344CB8AC3E}">
        <p14:creationId xmlns:p14="http://schemas.microsoft.com/office/powerpoint/2010/main" val="3863505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SV" sz="1000" b="1" kern="1200" dirty="0" smtClean="0">
                <a:solidFill>
                  <a:schemeClr val="tx1"/>
                </a:solidFill>
                <a:effectLst/>
                <a:latin typeface="+mn-lt"/>
                <a:ea typeface="+mn-ea"/>
                <a:cs typeface="+mn-cs"/>
              </a:rPr>
              <a:t>Definición del rol de la UTE como ente articulador del Sector de Justicia</a:t>
            </a:r>
            <a:endParaRPr lang="es-MX" sz="1000" kern="1200" dirty="0" smtClean="0">
              <a:solidFill>
                <a:schemeClr val="tx1"/>
              </a:solidFill>
              <a:effectLst/>
              <a:latin typeface="+mn-lt"/>
              <a:ea typeface="+mn-ea"/>
              <a:cs typeface="+mn-cs"/>
            </a:endParaRPr>
          </a:p>
          <a:p>
            <a:r>
              <a:rPr lang="es-SV" sz="1000" kern="1200" dirty="0" smtClean="0">
                <a:solidFill>
                  <a:schemeClr val="tx1"/>
                </a:solidFill>
                <a:effectLst/>
                <a:latin typeface="+mn-lt"/>
                <a:ea typeface="+mn-ea"/>
                <a:cs typeface="+mn-cs"/>
              </a:rPr>
              <a:t>Durante el período comprendido de septiembre a noviembre de 2017, se llevó a cabo el desarrollo de un diagnóstico y análisis de la legislación de la UTE, a fin de determinar la necesidad de actualizar o realizar reformas a la misma.</a:t>
            </a:r>
            <a:endParaRPr lang="es-MX" sz="1000" kern="1200" dirty="0" smtClean="0">
              <a:solidFill>
                <a:schemeClr val="tx1"/>
              </a:solidFill>
              <a:effectLst/>
              <a:latin typeface="+mn-lt"/>
              <a:ea typeface="+mn-ea"/>
              <a:cs typeface="+mn-cs"/>
            </a:endParaRPr>
          </a:p>
          <a:p>
            <a:r>
              <a:rPr lang="es-SV" sz="1000" kern="1200" dirty="0" smtClean="0">
                <a:solidFill>
                  <a:schemeClr val="tx1"/>
                </a:solidFill>
                <a:effectLst/>
                <a:latin typeface="+mn-lt"/>
                <a:ea typeface="+mn-ea"/>
                <a:cs typeface="+mn-cs"/>
              </a:rPr>
              <a:t>Asimismo, fue elaborado el Plan Estratégico Institucional, correspondiente al período 2018 – 2022, con enfoque sectorial e integral.</a:t>
            </a:r>
            <a:endParaRPr lang="es-MX" sz="1000" kern="1200" dirty="0" smtClean="0">
              <a:solidFill>
                <a:schemeClr val="tx1"/>
              </a:solidFill>
              <a:effectLst/>
              <a:latin typeface="+mn-lt"/>
              <a:ea typeface="+mn-ea"/>
              <a:cs typeface="+mn-cs"/>
            </a:endParaRPr>
          </a:p>
          <a:p>
            <a:r>
              <a:rPr lang="es-SV" sz="1000"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r>
              <a:rPr lang="es-SV" sz="1000" kern="1200" dirty="0" smtClean="0">
                <a:solidFill>
                  <a:schemeClr val="tx1"/>
                </a:solidFill>
                <a:effectLst/>
                <a:latin typeface="+mn-lt"/>
                <a:ea typeface="+mn-ea"/>
                <a:cs typeface="+mn-cs"/>
              </a:rPr>
              <a:t>Para la elaboración de este plan fueron realizados diversos talleres de trabajo, en los cuales se contó con la participación de representantes de los diferentes comités y grupos de trabajo coordinados por la UTE, así como personal de las diferentes áreas o unidades de la institución, los cuales permitieron el establecimiento de las declaraciones siguientes: Pensamiento estratégico institucional, Líneas estratégicas; Objetivos estratégicos; Acciones estratégicas; Acciones operativas y Gestión de riesgos.</a:t>
            </a:r>
            <a:endParaRPr lang="es-MX" sz="1000" kern="1200" dirty="0" smtClean="0">
              <a:solidFill>
                <a:schemeClr val="tx1"/>
              </a:solidFill>
              <a:effectLst/>
              <a:latin typeface="+mn-lt"/>
              <a:ea typeface="+mn-ea"/>
              <a:cs typeface="+mn-cs"/>
            </a:endParaRPr>
          </a:p>
          <a:p>
            <a:r>
              <a:rPr lang="es-SV" sz="1000" b="1"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r>
              <a:rPr lang="es-SV" sz="1000" b="1" kern="1200" dirty="0" smtClean="0">
                <a:solidFill>
                  <a:schemeClr val="tx1"/>
                </a:solidFill>
                <a:effectLst/>
                <a:latin typeface="+mn-lt"/>
                <a:ea typeface="+mn-ea"/>
                <a:cs typeface="+mn-cs"/>
              </a:rPr>
              <a:t>Como apoyo al funcionamiento técnico y administrativo de la UTE:</a:t>
            </a:r>
            <a:endParaRPr lang="es-MX" sz="1000" kern="1200" dirty="0" smtClean="0">
              <a:solidFill>
                <a:schemeClr val="tx1"/>
              </a:solidFill>
              <a:effectLst/>
              <a:latin typeface="+mn-lt"/>
              <a:ea typeface="+mn-ea"/>
              <a:cs typeface="+mn-cs"/>
            </a:endParaRPr>
          </a:p>
          <a:p>
            <a:r>
              <a:rPr lang="es-SV" sz="1000" kern="1200" dirty="0" smtClean="0">
                <a:solidFill>
                  <a:schemeClr val="tx1"/>
                </a:solidFill>
                <a:effectLst/>
                <a:latin typeface="+mn-lt"/>
                <a:ea typeface="+mn-ea"/>
                <a:cs typeface="+mn-cs"/>
              </a:rPr>
              <a:t>Se elaboraron 162 instrumentos legales entre los que se encuentran: contratos, prorrogas de contrato, resoluciones Dirección General, acuerdos de Dirección General, convenios. </a:t>
            </a:r>
            <a:endParaRPr lang="es-MX" sz="1000" kern="1200" dirty="0" smtClean="0">
              <a:solidFill>
                <a:schemeClr val="tx1"/>
              </a:solidFill>
              <a:effectLst/>
              <a:latin typeface="+mn-lt"/>
              <a:ea typeface="+mn-ea"/>
              <a:cs typeface="+mn-cs"/>
            </a:endParaRPr>
          </a:p>
          <a:p>
            <a:r>
              <a:rPr lang="es-SV" sz="1000" b="1" kern="1200" dirty="0" smtClean="0">
                <a:solidFill>
                  <a:schemeClr val="tx1"/>
                </a:solidFill>
                <a:effectLst/>
                <a:latin typeface="+mn-lt"/>
                <a:ea typeface="+mn-ea"/>
                <a:cs typeface="+mn-cs"/>
              </a:rPr>
              <a:t> </a:t>
            </a:r>
            <a:endParaRPr lang="es-MX" sz="1000" kern="1200" dirty="0" smtClean="0">
              <a:solidFill>
                <a:schemeClr val="tx1"/>
              </a:solidFill>
              <a:effectLst/>
              <a:latin typeface="+mn-lt"/>
              <a:ea typeface="+mn-ea"/>
              <a:cs typeface="+mn-cs"/>
            </a:endParaRPr>
          </a:p>
          <a:p>
            <a:r>
              <a:rPr lang="es-SV" sz="1000" b="1" kern="1200" dirty="0" smtClean="0">
                <a:solidFill>
                  <a:schemeClr val="tx1"/>
                </a:solidFill>
                <a:effectLst/>
                <a:latin typeface="+mn-lt"/>
                <a:ea typeface="+mn-ea"/>
                <a:cs typeface="+mn-cs"/>
              </a:rPr>
              <a:t>Fortalecimiento de las capacidades del personal </a:t>
            </a:r>
            <a:endParaRPr lang="es-MX" sz="1000" kern="1200" dirty="0" smtClean="0">
              <a:solidFill>
                <a:schemeClr val="tx1"/>
              </a:solidFill>
              <a:effectLst/>
              <a:latin typeface="+mn-lt"/>
              <a:ea typeface="+mn-ea"/>
              <a:cs typeface="+mn-cs"/>
            </a:endParaRPr>
          </a:p>
          <a:p>
            <a:r>
              <a:rPr lang="es-SV" sz="1000" kern="1200" dirty="0" smtClean="0">
                <a:solidFill>
                  <a:schemeClr val="tx1"/>
                </a:solidFill>
                <a:effectLst/>
                <a:latin typeface="+mn-lt"/>
                <a:ea typeface="+mn-ea"/>
                <a:cs typeface="+mn-cs"/>
              </a:rPr>
              <a:t>fue establecido y ejecutado el Plan de Capacitaciones, habiéndose gestionado e impartido un total de 42 capacitaciones en el periodo que se está reportando,  dichas capacitaciones fueron impartidas por personal de organismos e instituciones tales como como Corte de Cuentas de la Republica, Tribunal de Ética Gubernamental, Instituto Salvadoreño de la Mujer, Instituto Salvadoreño de Contadores Públicos, Ministerio de Hacienda entre otras, </a:t>
            </a:r>
            <a:endParaRPr lang="es-MX" sz="1000" kern="1200" dirty="0" smtClean="0">
              <a:solidFill>
                <a:schemeClr val="tx1"/>
              </a:solidFill>
              <a:effectLst/>
              <a:latin typeface="+mn-lt"/>
              <a:ea typeface="+mn-ea"/>
              <a:cs typeface="+mn-cs"/>
            </a:endParaRPr>
          </a:p>
          <a:p>
            <a:r>
              <a:rPr lang="es-SV" sz="1000" kern="1200" dirty="0" smtClean="0">
                <a:solidFill>
                  <a:schemeClr val="tx1"/>
                </a:solidFill>
                <a:effectLst/>
                <a:latin typeface="+mn-lt"/>
                <a:ea typeface="+mn-ea"/>
                <a:cs typeface="+mn-cs"/>
              </a:rPr>
              <a:t>Temáticas como género, ética, salud ocupacional, Auditoría, entre otras</a:t>
            </a:r>
            <a:endParaRPr lang="es-MX" sz="1000" kern="1200" dirty="0" smtClean="0">
              <a:solidFill>
                <a:schemeClr val="tx1"/>
              </a:solidFill>
              <a:effectLst/>
              <a:latin typeface="+mn-lt"/>
              <a:ea typeface="+mn-ea"/>
              <a:cs typeface="+mn-cs"/>
            </a:endParaRPr>
          </a:p>
          <a:p>
            <a:endParaRPr lang="es-MX" sz="1000"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4</a:t>
            </a:fld>
            <a:endParaRPr lang="es-SV"/>
          </a:p>
        </p:txBody>
      </p:sp>
    </p:spTree>
    <p:extLst>
      <p:ext uri="{BB962C8B-B14F-4D97-AF65-F5344CB8AC3E}">
        <p14:creationId xmlns:p14="http://schemas.microsoft.com/office/powerpoint/2010/main" val="235586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SV" sz="1200" kern="1200" dirty="0" smtClean="0">
                <a:solidFill>
                  <a:schemeClr val="tx1"/>
                </a:solidFill>
                <a:effectLst/>
                <a:latin typeface="+mn-lt"/>
                <a:ea typeface="+mn-ea"/>
                <a:cs typeface="+mn-cs"/>
              </a:rPr>
              <a:t>Para la fortalecer la institución se juramentó a una Comisión  quien es la responsable de la actualización de la normativa interna, dicha comisión en el periodo reportado a obtenido un total del 70 % de avances </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En cumplimiento a las disposiciones establecidas por el Tribunal de Ética Gubernamental, la Comisión de Ética de la Unidad Técnica Ejecutiva, realizó diversas actividades con el fin de fortalecer al personal en este</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 Elaboración de  plan de trabajo de la comisión</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 Participación en semana de ética</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En cumplimiento a la legislación relativa a los Derechos de las mujeres la UTE creo en el mes de Marzo 2017 la Unidad de Genero Institucional, mediante acuerdo de CCSJ, en 1 de octubre se realizó el nombramiento de la Jefa de Unidad</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Desarrollando actividades orientadas a promover la </a:t>
            </a:r>
            <a:r>
              <a:rPr lang="es-SV" sz="1200" kern="1200" dirty="0" err="1" smtClean="0">
                <a:solidFill>
                  <a:schemeClr val="tx1"/>
                </a:solidFill>
                <a:effectLst/>
                <a:latin typeface="+mn-lt"/>
                <a:ea typeface="+mn-ea"/>
                <a:cs typeface="+mn-cs"/>
              </a:rPr>
              <a:t>transversalización</a:t>
            </a:r>
            <a:r>
              <a:rPr lang="es-SV" sz="1200" kern="1200" dirty="0" smtClean="0">
                <a:solidFill>
                  <a:schemeClr val="tx1"/>
                </a:solidFill>
                <a:effectLst/>
                <a:latin typeface="+mn-lt"/>
                <a:ea typeface="+mn-ea"/>
                <a:cs typeface="+mn-cs"/>
              </a:rPr>
              <a:t> del enfoque de género en la gestión institucional, y se brindó continuidad a las actividades del comité especializado para el seguimiento de la Jurisdicción especializada para una Vida Libre de Violencia y Discriminación de las mujeres.</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5</a:t>
            </a:fld>
            <a:endParaRPr lang="es-SV"/>
          </a:p>
        </p:txBody>
      </p:sp>
    </p:spTree>
    <p:extLst>
      <p:ext uri="{BB962C8B-B14F-4D97-AF65-F5344CB8AC3E}">
        <p14:creationId xmlns:p14="http://schemas.microsoft.com/office/powerpoint/2010/main" val="3285347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SV" sz="1200" kern="1200" dirty="0" smtClean="0">
                <a:solidFill>
                  <a:schemeClr val="tx1"/>
                </a:solidFill>
                <a:effectLst/>
                <a:latin typeface="+mn-lt"/>
                <a:ea typeface="+mn-ea"/>
                <a:cs typeface="+mn-cs"/>
              </a:rPr>
              <a:t>Transparencia </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Fueron resueltas un total de 11 solicitudes de información, producto de estas solicitudes se gestionaron un total de 384 requerimientos de información, además la UTE cumplió con la Ley de Acceso a la Información Pública en la presentación de informes, elaboración del indicie de reserva, y actividades de Divulgación  de la  LAIP.</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Desarrollo Informático</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La institución comprometida  con el fortalecimiento institucional, realizo diversas actividades con el objeto de mejorar los recursos informáticos,  de acuerdo a ello con fondos tanto del presupuesto anual como los provenientes del fondo CESC y Cooperación Internacional, se adquirió equipo tecnológico por una inversión de $104,979 la compra incluyó computadoras, ups, proyectores, sistema de vigilancia</a:t>
            </a:r>
            <a:r>
              <a:rPr lang="es-SV" sz="1200" kern="1200" smtClean="0">
                <a:solidFill>
                  <a:schemeClr val="tx1"/>
                </a:solidFill>
                <a:effectLst/>
                <a:latin typeface="+mn-lt"/>
                <a:ea typeface="+mn-ea"/>
                <a:cs typeface="+mn-cs"/>
              </a:rPr>
              <a:t>, licencias, </a:t>
            </a:r>
            <a:r>
              <a:rPr lang="es-SV" sz="1200" kern="1200" dirty="0" smtClean="0">
                <a:solidFill>
                  <a:schemeClr val="tx1"/>
                </a:solidFill>
                <a:effectLst/>
                <a:latin typeface="+mn-lt"/>
                <a:ea typeface="+mn-ea"/>
                <a:cs typeface="+mn-cs"/>
              </a:rPr>
              <a:t>entre otros.</a:t>
            </a:r>
            <a:endParaRPr lang="es-MX" sz="1200" kern="1200" dirty="0" smtClean="0">
              <a:solidFill>
                <a:schemeClr val="tx1"/>
              </a:solidFill>
              <a:effectLst/>
              <a:latin typeface="+mn-lt"/>
              <a:ea typeface="+mn-ea"/>
              <a:cs typeface="+mn-cs"/>
            </a:endParaRPr>
          </a:p>
          <a:p>
            <a:endParaRPr lang="es-SV"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6</a:t>
            </a:fld>
            <a:endParaRPr lang="es-SV"/>
          </a:p>
        </p:txBody>
      </p:sp>
    </p:spTree>
    <p:extLst>
      <p:ext uri="{BB962C8B-B14F-4D97-AF65-F5344CB8AC3E}">
        <p14:creationId xmlns:p14="http://schemas.microsoft.com/office/powerpoint/2010/main" val="460280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SV" sz="1200" kern="1200" dirty="0" smtClean="0">
                <a:solidFill>
                  <a:schemeClr val="tx1"/>
                </a:solidFill>
                <a:effectLst/>
                <a:latin typeface="+mn-lt"/>
                <a:ea typeface="+mn-ea"/>
                <a:cs typeface="+mn-cs"/>
              </a:rPr>
              <a:t>Sistema de Control.</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La UTE por medio de Unidad de Auditoría Interna realizó actividades de Aseguramiento y de Asesoría, como parte del Sistema de Trabajo de Control  según lo establece el Reglamento de la Ley Orgánica de la Comisión Coordinadora del Sector de Justicia y la Unidad Técnica Ejecutiva</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Las actividades de aseguramiento conocidas como Auditorias, las cuales fueron realizadas en cumplimiento a las Normas de Auditoria Interna del Sector Gubernamental, Manual de Auditoría Interna de la UTE en total se realizaron 7 auditorías </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Auditoría financiera y de gestión</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Auditoria de verificación de sistema de seguimiento y monitoreo de POA</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Auditoria de cumplimiento de procedimientos </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Entre otras</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Se realizaron además 14 arqueos de Caja chica, en las cuales no se detectaron faltantes.</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Las actividades de Asesorías comprendieron el análisis y evaluación de riesgos por áreas de gestión, actualización de manual de auditoria Interna, elaboración de 12 informes sobre el Estado Financiero de la institución.</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3F250D77-44C0-4FF6-A031-F8704B3A8C16}" type="slidenum">
              <a:rPr lang="es-SV" smtClean="0"/>
              <a:t>7</a:t>
            </a:fld>
            <a:endParaRPr lang="es-SV"/>
          </a:p>
        </p:txBody>
      </p:sp>
    </p:spTree>
    <p:extLst>
      <p:ext uri="{BB962C8B-B14F-4D97-AF65-F5344CB8AC3E}">
        <p14:creationId xmlns:p14="http://schemas.microsoft.com/office/powerpoint/2010/main" val="225250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3F250D77-44C0-4FF6-A031-F8704B3A8C16}" type="slidenum">
              <a:rPr lang="es-SV" smtClean="0"/>
              <a:t>8</a:t>
            </a:fld>
            <a:endParaRPr lang="es-SV"/>
          </a:p>
        </p:txBody>
      </p:sp>
    </p:spTree>
    <p:extLst>
      <p:ext uri="{BB962C8B-B14F-4D97-AF65-F5344CB8AC3E}">
        <p14:creationId xmlns:p14="http://schemas.microsoft.com/office/powerpoint/2010/main" val="1441848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SV" sz="1200" kern="1200" dirty="0" smtClean="0">
                <a:solidFill>
                  <a:schemeClr val="tx1"/>
                </a:solidFill>
                <a:effectLst/>
                <a:latin typeface="+mn-lt"/>
                <a:ea typeface="+mn-ea"/>
                <a:cs typeface="+mn-cs"/>
              </a:rPr>
              <a:t>Con la creación del Consejo Nacional de Seguridad Ciudadana y Convivencia (CNSCC) y el establecimiento del Plan El Salvador Seguro (PESS), fue conformada la Comisión de Seguimiento y Articulación del CNSCC, con el objeto de dar seguimiento a las acciones y resultados programados dentro del PESS, las cuales se encuentran organizadas alrededor de 5 ejes, siendo éstos: 1) Prevención de la violencia, 2) Control y Persecución penal, 3) Rehabilitación y reinserción, 4) Atención y protección a víctimas y 5) Fortalecimiento institucional.  </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En el marco de implementación del PESS fueron identificadas 27 acciones a ser priorizadas para el Sector de Justicia, por lo que la Comisión Coordinadora </a:t>
            </a:r>
            <a:r>
              <a:rPr lang="es-ES" sz="1200" kern="1200" dirty="0" smtClean="0">
                <a:solidFill>
                  <a:schemeClr val="tx1"/>
                </a:solidFill>
                <a:effectLst/>
                <a:latin typeface="+mn-lt"/>
                <a:ea typeface="+mn-ea"/>
                <a:cs typeface="+mn-cs"/>
              </a:rPr>
              <a:t>acordó que la UTE coordinara las acciones necesarias para la elaboración del Plan de Acción del Sector de Justicia</a:t>
            </a:r>
            <a:r>
              <a:rPr lang="es-SV" sz="1200" kern="1200" dirty="0" smtClean="0">
                <a:solidFill>
                  <a:schemeClr val="tx1"/>
                </a:solidFill>
                <a:effectLst/>
                <a:latin typeface="+mn-lt"/>
                <a:ea typeface="+mn-ea"/>
                <a:cs typeface="+mn-cs"/>
              </a:rPr>
              <a:t>, dicho plan establece las acciones a ser desarrolladas por cada institución en el marco de los 5 ejes que integran el PESS, los plazos de ejecución de las actividades, los costos estimados para su realización, así como la fuente de financiamiento.</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Dicho plan fue aprobado en el mes de junio de 2017 por los titulares de la Comisión Coordinadora del Sector de Justicia.</a:t>
            </a:r>
            <a:endParaRPr lang="es-MX" sz="1200" kern="1200" dirty="0" smtClean="0">
              <a:solidFill>
                <a:schemeClr val="tx1"/>
              </a:solidFill>
              <a:effectLst/>
              <a:latin typeface="+mn-lt"/>
              <a:ea typeface="+mn-ea"/>
              <a:cs typeface="+mn-cs"/>
            </a:endParaRPr>
          </a:p>
          <a:p>
            <a:r>
              <a:rPr lang="es-SV" sz="1200" kern="1200" dirty="0" smtClean="0">
                <a:solidFill>
                  <a:schemeClr val="tx1"/>
                </a:solidFill>
                <a:effectLst/>
                <a:latin typeface="+mn-lt"/>
                <a:ea typeface="+mn-ea"/>
                <a:cs typeface="+mn-cs"/>
              </a:rPr>
              <a:t>Como resultado de ello, fueron asignados a la UTE fondos provenientes de la Contribución Especial para la Seguridad Ciudadana y Convivencia (CESC), para ser utilizados en el desarrollo de acciones establecidas en los ejes 1, 4 y 5 del PESS</a:t>
            </a:r>
            <a:endParaRPr lang="es-MX" sz="1200" kern="1200" smtClean="0">
              <a:solidFill>
                <a:schemeClr val="tx1"/>
              </a:solidFill>
              <a:effectLst/>
              <a:latin typeface="+mn-lt"/>
              <a:ea typeface="+mn-ea"/>
              <a:cs typeface="+mn-cs"/>
            </a:endParaRPr>
          </a:p>
          <a:p>
            <a:endParaRPr lang="es-MX"/>
          </a:p>
        </p:txBody>
      </p:sp>
      <p:sp>
        <p:nvSpPr>
          <p:cNvPr id="4" name="3 Marcador de número de diapositiva"/>
          <p:cNvSpPr>
            <a:spLocks noGrp="1"/>
          </p:cNvSpPr>
          <p:nvPr>
            <p:ph type="sldNum" sz="quarter" idx="10"/>
          </p:nvPr>
        </p:nvSpPr>
        <p:spPr/>
        <p:txBody>
          <a:bodyPr/>
          <a:lstStyle/>
          <a:p>
            <a:fld id="{3F250D77-44C0-4FF6-A031-F8704B3A8C16}" type="slidenum">
              <a:rPr lang="es-SV" smtClean="0"/>
              <a:t>9</a:t>
            </a:fld>
            <a:endParaRPr lang="es-SV"/>
          </a:p>
        </p:txBody>
      </p:sp>
    </p:spTree>
    <p:extLst>
      <p:ext uri="{BB962C8B-B14F-4D97-AF65-F5344CB8AC3E}">
        <p14:creationId xmlns:p14="http://schemas.microsoft.com/office/powerpoint/2010/main" val="3793981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SV"/>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SV"/>
          </a:p>
        </p:txBody>
      </p:sp>
      <p:sp>
        <p:nvSpPr>
          <p:cNvPr id="4" name="3 Marcador de fecha"/>
          <p:cNvSpPr>
            <a:spLocks noGrp="1"/>
          </p:cNvSpPr>
          <p:nvPr>
            <p:ph type="dt" sz="half" idx="10"/>
          </p:nvPr>
        </p:nvSpPr>
        <p:spPr/>
        <p:txBody>
          <a:bodyPr/>
          <a:lstStyle/>
          <a:p>
            <a:fld id="{0415C4FE-2959-40E3-B6F3-CB0CEF70D476}" type="datetimeFigureOut">
              <a:rPr lang="es-SV" smtClean="0"/>
              <a:t>24/5/2018</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57B1A297-EC3E-422E-8351-82EC72B23AF3}" type="slidenum">
              <a:rPr lang="es-SV" smtClean="0"/>
              <a:t>‹Nº›</a:t>
            </a:fld>
            <a:endParaRPr lang="es-SV"/>
          </a:p>
        </p:txBody>
      </p:sp>
    </p:spTree>
    <p:extLst>
      <p:ext uri="{BB962C8B-B14F-4D97-AF65-F5344CB8AC3E}">
        <p14:creationId xmlns:p14="http://schemas.microsoft.com/office/powerpoint/2010/main" val="4288552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SV"/>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fecha"/>
          <p:cNvSpPr>
            <a:spLocks noGrp="1"/>
          </p:cNvSpPr>
          <p:nvPr>
            <p:ph type="dt" sz="half" idx="10"/>
          </p:nvPr>
        </p:nvSpPr>
        <p:spPr/>
        <p:txBody>
          <a:bodyPr/>
          <a:lstStyle/>
          <a:p>
            <a:fld id="{0415C4FE-2959-40E3-B6F3-CB0CEF70D476}" type="datetimeFigureOut">
              <a:rPr lang="es-SV" smtClean="0"/>
              <a:t>24/5/2018</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57B1A297-EC3E-422E-8351-82EC72B23AF3}" type="slidenum">
              <a:rPr lang="es-SV" smtClean="0"/>
              <a:t>‹Nº›</a:t>
            </a:fld>
            <a:endParaRPr lang="es-SV"/>
          </a:p>
        </p:txBody>
      </p:sp>
    </p:spTree>
    <p:extLst>
      <p:ext uri="{BB962C8B-B14F-4D97-AF65-F5344CB8AC3E}">
        <p14:creationId xmlns:p14="http://schemas.microsoft.com/office/powerpoint/2010/main" val="339968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SV"/>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fecha"/>
          <p:cNvSpPr>
            <a:spLocks noGrp="1"/>
          </p:cNvSpPr>
          <p:nvPr>
            <p:ph type="dt" sz="half" idx="10"/>
          </p:nvPr>
        </p:nvSpPr>
        <p:spPr/>
        <p:txBody>
          <a:bodyPr/>
          <a:lstStyle/>
          <a:p>
            <a:fld id="{0415C4FE-2959-40E3-B6F3-CB0CEF70D476}" type="datetimeFigureOut">
              <a:rPr lang="es-SV" smtClean="0"/>
              <a:t>24/5/2018</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57B1A297-EC3E-422E-8351-82EC72B23AF3}" type="slidenum">
              <a:rPr lang="es-SV" smtClean="0"/>
              <a:t>‹Nº›</a:t>
            </a:fld>
            <a:endParaRPr lang="es-SV"/>
          </a:p>
        </p:txBody>
      </p:sp>
    </p:spTree>
    <p:extLst>
      <p:ext uri="{BB962C8B-B14F-4D97-AF65-F5344CB8AC3E}">
        <p14:creationId xmlns:p14="http://schemas.microsoft.com/office/powerpoint/2010/main" val="3795213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SV"/>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fecha"/>
          <p:cNvSpPr>
            <a:spLocks noGrp="1"/>
          </p:cNvSpPr>
          <p:nvPr>
            <p:ph type="dt" sz="half" idx="10"/>
          </p:nvPr>
        </p:nvSpPr>
        <p:spPr/>
        <p:txBody>
          <a:bodyPr/>
          <a:lstStyle/>
          <a:p>
            <a:fld id="{0415C4FE-2959-40E3-B6F3-CB0CEF70D476}" type="datetimeFigureOut">
              <a:rPr lang="es-SV" smtClean="0"/>
              <a:t>24/5/2018</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57B1A297-EC3E-422E-8351-82EC72B23AF3}" type="slidenum">
              <a:rPr lang="es-SV" smtClean="0"/>
              <a:t>‹Nº›</a:t>
            </a:fld>
            <a:endParaRPr lang="es-SV"/>
          </a:p>
        </p:txBody>
      </p:sp>
    </p:spTree>
    <p:extLst>
      <p:ext uri="{BB962C8B-B14F-4D97-AF65-F5344CB8AC3E}">
        <p14:creationId xmlns:p14="http://schemas.microsoft.com/office/powerpoint/2010/main" val="216892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SV"/>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415C4FE-2959-40E3-B6F3-CB0CEF70D476}" type="datetimeFigureOut">
              <a:rPr lang="es-SV" smtClean="0"/>
              <a:t>24/5/2018</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57B1A297-EC3E-422E-8351-82EC72B23AF3}" type="slidenum">
              <a:rPr lang="es-SV" smtClean="0"/>
              <a:t>‹Nº›</a:t>
            </a:fld>
            <a:endParaRPr lang="es-SV"/>
          </a:p>
        </p:txBody>
      </p:sp>
    </p:spTree>
    <p:extLst>
      <p:ext uri="{BB962C8B-B14F-4D97-AF65-F5344CB8AC3E}">
        <p14:creationId xmlns:p14="http://schemas.microsoft.com/office/powerpoint/2010/main" val="331390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SV"/>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5" name="4 Marcador de fecha"/>
          <p:cNvSpPr>
            <a:spLocks noGrp="1"/>
          </p:cNvSpPr>
          <p:nvPr>
            <p:ph type="dt" sz="half" idx="10"/>
          </p:nvPr>
        </p:nvSpPr>
        <p:spPr/>
        <p:txBody>
          <a:bodyPr/>
          <a:lstStyle/>
          <a:p>
            <a:fld id="{0415C4FE-2959-40E3-B6F3-CB0CEF70D476}" type="datetimeFigureOut">
              <a:rPr lang="es-SV" smtClean="0"/>
              <a:t>24/5/2018</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57B1A297-EC3E-422E-8351-82EC72B23AF3}" type="slidenum">
              <a:rPr lang="es-SV" smtClean="0"/>
              <a:t>‹Nº›</a:t>
            </a:fld>
            <a:endParaRPr lang="es-SV"/>
          </a:p>
        </p:txBody>
      </p:sp>
    </p:spTree>
    <p:extLst>
      <p:ext uri="{BB962C8B-B14F-4D97-AF65-F5344CB8AC3E}">
        <p14:creationId xmlns:p14="http://schemas.microsoft.com/office/powerpoint/2010/main" val="2959107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SV"/>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7" name="6 Marcador de fecha"/>
          <p:cNvSpPr>
            <a:spLocks noGrp="1"/>
          </p:cNvSpPr>
          <p:nvPr>
            <p:ph type="dt" sz="half" idx="10"/>
          </p:nvPr>
        </p:nvSpPr>
        <p:spPr/>
        <p:txBody>
          <a:bodyPr/>
          <a:lstStyle/>
          <a:p>
            <a:fld id="{0415C4FE-2959-40E3-B6F3-CB0CEF70D476}" type="datetimeFigureOut">
              <a:rPr lang="es-SV" smtClean="0"/>
              <a:t>24/5/2018</a:t>
            </a:fld>
            <a:endParaRPr lang="es-SV"/>
          </a:p>
        </p:txBody>
      </p:sp>
      <p:sp>
        <p:nvSpPr>
          <p:cNvPr id="8" name="7 Marcador de pie de página"/>
          <p:cNvSpPr>
            <a:spLocks noGrp="1"/>
          </p:cNvSpPr>
          <p:nvPr>
            <p:ph type="ftr" sz="quarter" idx="11"/>
          </p:nvPr>
        </p:nvSpPr>
        <p:spPr/>
        <p:txBody>
          <a:bodyPr/>
          <a:lstStyle/>
          <a:p>
            <a:endParaRPr lang="es-SV"/>
          </a:p>
        </p:txBody>
      </p:sp>
      <p:sp>
        <p:nvSpPr>
          <p:cNvPr id="9" name="8 Marcador de número de diapositiva"/>
          <p:cNvSpPr>
            <a:spLocks noGrp="1"/>
          </p:cNvSpPr>
          <p:nvPr>
            <p:ph type="sldNum" sz="quarter" idx="12"/>
          </p:nvPr>
        </p:nvSpPr>
        <p:spPr/>
        <p:txBody>
          <a:bodyPr/>
          <a:lstStyle/>
          <a:p>
            <a:fld id="{57B1A297-EC3E-422E-8351-82EC72B23AF3}" type="slidenum">
              <a:rPr lang="es-SV" smtClean="0"/>
              <a:t>‹Nº›</a:t>
            </a:fld>
            <a:endParaRPr lang="es-SV"/>
          </a:p>
        </p:txBody>
      </p:sp>
    </p:spTree>
    <p:extLst>
      <p:ext uri="{BB962C8B-B14F-4D97-AF65-F5344CB8AC3E}">
        <p14:creationId xmlns:p14="http://schemas.microsoft.com/office/powerpoint/2010/main" val="3899745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SV"/>
          </a:p>
        </p:txBody>
      </p:sp>
      <p:sp>
        <p:nvSpPr>
          <p:cNvPr id="3" name="2 Marcador de fecha"/>
          <p:cNvSpPr>
            <a:spLocks noGrp="1"/>
          </p:cNvSpPr>
          <p:nvPr>
            <p:ph type="dt" sz="half" idx="10"/>
          </p:nvPr>
        </p:nvSpPr>
        <p:spPr/>
        <p:txBody>
          <a:bodyPr/>
          <a:lstStyle/>
          <a:p>
            <a:fld id="{0415C4FE-2959-40E3-B6F3-CB0CEF70D476}" type="datetimeFigureOut">
              <a:rPr lang="es-SV" smtClean="0"/>
              <a:t>24/5/2018</a:t>
            </a:fld>
            <a:endParaRPr lang="es-SV"/>
          </a:p>
        </p:txBody>
      </p:sp>
      <p:sp>
        <p:nvSpPr>
          <p:cNvPr id="4" name="3 Marcador de pie de página"/>
          <p:cNvSpPr>
            <a:spLocks noGrp="1"/>
          </p:cNvSpPr>
          <p:nvPr>
            <p:ph type="ftr" sz="quarter" idx="11"/>
          </p:nvPr>
        </p:nvSpPr>
        <p:spPr/>
        <p:txBody>
          <a:bodyPr/>
          <a:lstStyle/>
          <a:p>
            <a:endParaRPr lang="es-SV"/>
          </a:p>
        </p:txBody>
      </p:sp>
      <p:sp>
        <p:nvSpPr>
          <p:cNvPr id="5" name="4 Marcador de número de diapositiva"/>
          <p:cNvSpPr>
            <a:spLocks noGrp="1"/>
          </p:cNvSpPr>
          <p:nvPr>
            <p:ph type="sldNum" sz="quarter" idx="12"/>
          </p:nvPr>
        </p:nvSpPr>
        <p:spPr/>
        <p:txBody>
          <a:bodyPr/>
          <a:lstStyle/>
          <a:p>
            <a:fld id="{57B1A297-EC3E-422E-8351-82EC72B23AF3}" type="slidenum">
              <a:rPr lang="es-SV" smtClean="0"/>
              <a:t>‹Nº›</a:t>
            </a:fld>
            <a:endParaRPr lang="es-SV"/>
          </a:p>
        </p:txBody>
      </p:sp>
    </p:spTree>
    <p:extLst>
      <p:ext uri="{BB962C8B-B14F-4D97-AF65-F5344CB8AC3E}">
        <p14:creationId xmlns:p14="http://schemas.microsoft.com/office/powerpoint/2010/main" val="4273057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415C4FE-2959-40E3-B6F3-CB0CEF70D476}" type="datetimeFigureOut">
              <a:rPr lang="es-SV" smtClean="0"/>
              <a:t>24/5/2018</a:t>
            </a:fld>
            <a:endParaRPr lang="es-SV"/>
          </a:p>
        </p:txBody>
      </p:sp>
      <p:sp>
        <p:nvSpPr>
          <p:cNvPr id="3" name="2 Marcador de pie de página"/>
          <p:cNvSpPr>
            <a:spLocks noGrp="1"/>
          </p:cNvSpPr>
          <p:nvPr>
            <p:ph type="ftr" sz="quarter" idx="11"/>
          </p:nvPr>
        </p:nvSpPr>
        <p:spPr/>
        <p:txBody>
          <a:bodyPr/>
          <a:lstStyle/>
          <a:p>
            <a:endParaRPr lang="es-SV"/>
          </a:p>
        </p:txBody>
      </p:sp>
      <p:sp>
        <p:nvSpPr>
          <p:cNvPr id="4" name="3 Marcador de número de diapositiva"/>
          <p:cNvSpPr>
            <a:spLocks noGrp="1"/>
          </p:cNvSpPr>
          <p:nvPr>
            <p:ph type="sldNum" sz="quarter" idx="12"/>
          </p:nvPr>
        </p:nvSpPr>
        <p:spPr/>
        <p:txBody>
          <a:bodyPr/>
          <a:lstStyle/>
          <a:p>
            <a:fld id="{57B1A297-EC3E-422E-8351-82EC72B23AF3}" type="slidenum">
              <a:rPr lang="es-SV" smtClean="0"/>
              <a:t>‹Nº›</a:t>
            </a:fld>
            <a:endParaRPr lang="es-SV"/>
          </a:p>
        </p:txBody>
      </p:sp>
    </p:spTree>
    <p:extLst>
      <p:ext uri="{BB962C8B-B14F-4D97-AF65-F5344CB8AC3E}">
        <p14:creationId xmlns:p14="http://schemas.microsoft.com/office/powerpoint/2010/main" val="2338215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SV"/>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415C4FE-2959-40E3-B6F3-CB0CEF70D476}" type="datetimeFigureOut">
              <a:rPr lang="es-SV" smtClean="0"/>
              <a:t>24/5/2018</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57B1A297-EC3E-422E-8351-82EC72B23AF3}" type="slidenum">
              <a:rPr lang="es-SV" smtClean="0"/>
              <a:t>‹Nº›</a:t>
            </a:fld>
            <a:endParaRPr lang="es-SV"/>
          </a:p>
        </p:txBody>
      </p:sp>
    </p:spTree>
    <p:extLst>
      <p:ext uri="{BB962C8B-B14F-4D97-AF65-F5344CB8AC3E}">
        <p14:creationId xmlns:p14="http://schemas.microsoft.com/office/powerpoint/2010/main" val="241158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SV"/>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415C4FE-2959-40E3-B6F3-CB0CEF70D476}" type="datetimeFigureOut">
              <a:rPr lang="es-SV" smtClean="0"/>
              <a:t>24/5/2018</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57B1A297-EC3E-422E-8351-82EC72B23AF3}" type="slidenum">
              <a:rPr lang="es-SV" smtClean="0"/>
              <a:t>‹Nº›</a:t>
            </a:fld>
            <a:endParaRPr lang="es-SV"/>
          </a:p>
        </p:txBody>
      </p:sp>
    </p:spTree>
    <p:extLst>
      <p:ext uri="{BB962C8B-B14F-4D97-AF65-F5344CB8AC3E}">
        <p14:creationId xmlns:p14="http://schemas.microsoft.com/office/powerpoint/2010/main" val="198005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SV"/>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5C4FE-2959-40E3-B6F3-CB0CEF70D476}" type="datetimeFigureOut">
              <a:rPr lang="es-SV" smtClean="0"/>
              <a:t>24/5/2018</a:t>
            </a:fld>
            <a:endParaRPr lang="es-SV"/>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B1A297-EC3E-422E-8351-82EC72B23AF3}" type="slidenum">
              <a:rPr lang="es-SV" smtClean="0"/>
              <a:t>‹Nº›</a:t>
            </a:fld>
            <a:endParaRPr lang="es-SV"/>
          </a:p>
        </p:txBody>
      </p:sp>
    </p:spTree>
    <p:extLst>
      <p:ext uri="{BB962C8B-B14F-4D97-AF65-F5344CB8AC3E}">
        <p14:creationId xmlns:p14="http://schemas.microsoft.com/office/powerpoint/2010/main" val="39275407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diagramColors" Target="../diagrams/colors6.xml"/><Relationship Id="rId3" Type="http://schemas.openxmlformats.org/officeDocument/2006/relationships/image" Target="../media/image10.png"/><Relationship Id="rId7" Type="http://schemas.openxmlformats.org/officeDocument/2006/relationships/diagramQuickStyle" Target="../diagrams/quickStyle5.xml"/><Relationship Id="rId12" Type="http://schemas.openxmlformats.org/officeDocument/2006/relationships/diagramQuickStyle" Target="../diagrams/quickStyle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5.xml"/><Relationship Id="rId11" Type="http://schemas.openxmlformats.org/officeDocument/2006/relationships/diagramLayout" Target="../diagrams/layout6.xml"/><Relationship Id="rId5" Type="http://schemas.openxmlformats.org/officeDocument/2006/relationships/diagramData" Target="../diagrams/data5.xml"/><Relationship Id="rId10" Type="http://schemas.openxmlformats.org/officeDocument/2006/relationships/diagramData" Target="../diagrams/data6.xml"/><Relationship Id="rId4" Type="http://schemas.openxmlformats.org/officeDocument/2006/relationships/image" Target="../media/image13.jpeg"/><Relationship Id="rId9" Type="http://schemas.microsoft.com/office/2007/relationships/diagramDrawing" Target="../diagrams/drawing5.xml"/><Relationship Id="rId14" Type="http://schemas.microsoft.com/office/2007/relationships/diagramDrawing" Target="../diagrams/drawing6.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9.png"/><Relationship Id="rId7" Type="http://schemas.openxmlformats.org/officeDocument/2006/relationships/diagramQuickStyle" Target="../diagrams/quickStyle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0.jpeg"/><Relationship Id="rId9" Type="http://schemas.microsoft.com/office/2007/relationships/diagramDrawing" Target="../diagrams/drawing9.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2.png"/><Relationship Id="rId7" Type="http://schemas.openxmlformats.org/officeDocument/2006/relationships/diagramColors" Target="../diagrams/colors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3.png"/><Relationship Id="rId7" Type="http://schemas.openxmlformats.org/officeDocument/2006/relationships/diagramColors" Target="../diagrams/colors1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38.jpe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8" b="2171"/>
          <a:stretch/>
        </p:blipFill>
        <p:spPr bwMode="auto">
          <a:xfrm>
            <a:off x="0" y="-1"/>
            <a:ext cx="9144000" cy="6847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6759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43999" cy="104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D:\fotos memoria\beatriz\DSC_0810.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70827" y="2060848"/>
            <a:ext cx="8654943" cy="4240932"/>
          </a:xfrm>
          <a:prstGeom prst="rect">
            <a:avLst/>
          </a:prstGeom>
          <a:noFill/>
          <a:extLst>
            <a:ext uri="{909E8E84-426E-40DD-AFC4-6F175D3DCCD1}">
              <a14:hiddenFill xmlns:a14="http://schemas.microsoft.com/office/drawing/2010/main">
                <a:solidFill>
                  <a:srgbClr val="FFFFFF"/>
                </a:solidFill>
              </a14:hiddenFill>
            </a:ext>
          </a:extLst>
        </p:spPr>
      </p:pic>
      <p:sp>
        <p:nvSpPr>
          <p:cNvPr id="10" name="1 Título"/>
          <p:cNvSpPr txBox="1">
            <a:spLocks/>
          </p:cNvSpPr>
          <p:nvPr/>
        </p:nvSpPr>
        <p:spPr>
          <a:xfrm>
            <a:off x="285838" y="1124744"/>
            <a:ext cx="8858162" cy="7319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SV" sz="2800" dirty="0" smtClean="0">
                <a:solidFill>
                  <a:schemeClr val="tx2">
                    <a:lumMod val="75000"/>
                  </a:schemeClr>
                </a:solidFill>
              </a:rPr>
              <a:t>Actividades realizadas Eje 1 del PESS</a:t>
            </a:r>
          </a:p>
          <a:p>
            <a:r>
              <a:rPr lang="es-SV" sz="2800" dirty="0" smtClean="0">
                <a:solidFill>
                  <a:schemeClr val="tx2">
                    <a:lumMod val="75000"/>
                  </a:schemeClr>
                </a:solidFill>
              </a:rPr>
              <a:t>Ferias de acceso a la justicia y prevención de la violencia</a:t>
            </a:r>
            <a:endParaRPr lang="es-SV" sz="2800" dirty="0">
              <a:solidFill>
                <a:schemeClr val="tx2">
                  <a:lumMod val="75000"/>
                </a:schemeClr>
              </a:solidFill>
            </a:endParaRPr>
          </a:p>
        </p:txBody>
      </p:sp>
      <p:graphicFrame>
        <p:nvGraphicFramePr>
          <p:cNvPr id="7" name="6 Diagrama"/>
          <p:cNvGraphicFramePr/>
          <p:nvPr>
            <p:extLst>
              <p:ext uri="{D42A27DB-BD31-4B8C-83A1-F6EECF244321}">
                <p14:modId xmlns:p14="http://schemas.microsoft.com/office/powerpoint/2010/main" val="3811576461"/>
              </p:ext>
            </p:extLst>
          </p:nvPr>
        </p:nvGraphicFramePr>
        <p:xfrm>
          <a:off x="1547664" y="4437112"/>
          <a:ext cx="7344816" cy="3919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2 Diagrama"/>
          <p:cNvGraphicFramePr/>
          <p:nvPr>
            <p:extLst>
              <p:ext uri="{D42A27DB-BD31-4B8C-83A1-F6EECF244321}">
                <p14:modId xmlns:p14="http://schemas.microsoft.com/office/powerpoint/2010/main" val="1099979646"/>
              </p:ext>
            </p:extLst>
          </p:nvPr>
        </p:nvGraphicFramePr>
        <p:xfrm>
          <a:off x="0" y="5229200"/>
          <a:ext cx="1403648" cy="16288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00602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7" grpId="0">
        <p:bldAsOne/>
      </p:bldGraphic>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570147661"/>
              </p:ext>
            </p:extLst>
          </p:nvPr>
        </p:nvGraphicFramePr>
        <p:xfrm>
          <a:off x="336550" y="1844825"/>
          <a:ext cx="8518525"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10415"/>
          <a:stretch/>
        </p:blipFill>
        <p:spPr bwMode="auto">
          <a:xfrm>
            <a:off x="0" y="44624"/>
            <a:ext cx="9144000" cy="103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a:xfrm>
            <a:off x="314002" y="1628800"/>
            <a:ext cx="8341776"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SV" sz="3200" dirty="0" smtClean="0">
                <a:solidFill>
                  <a:schemeClr val="tx2">
                    <a:lumMod val="75000"/>
                  </a:schemeClr>
                </a:solidFill>
              </a:rPr>
              <a:t>Actividades realizadas Ejes 4 y 5 del PESS</a:t>
            </a:r>
            <a:endParaRPr lang="es-SV" sz="3200" dirty="0">
              <a:solidFill>
                <a:schemeClr val="tx2">
                  <a:lumMod val="75000"/>
                </a:schemeClr>
              </a:solidFill>
            </a:endParaRPr>
          </a:p>
        </p:txBody>
      </p:sp>
    </p:spTree>
    <p:extLst>
      <p:ext uri="{BB962C8B-B14F-4D97-AF65-F5344CB8AC3E}">
        <p14:creationId xmlns:p14="http://schemas.microsoft.com/office/powerpoint/2010/main" val="309235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326095402"/>
              </p:ext>
            </p:extLst>
          </p:nvPr>
        </p:nvGraphicFramePr>
        <p:xfrm>
          <a:off x="221606" y="764704"/>
          <a:ext cx="8886898" cy="7116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11498"/>
          <a:stretch/>
        </p:blipFill>
        <p:spPr bwMode="auto">
          <a:xfrm>
            <a:off x="31823" y="44624"/>
            <a:ext cx="9112177" cy="103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334680" y="1556792"/>
            <a:ext cx="8341776" cy="864096"/>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SV" sz="3200" dirty="0" smtClean="0">
                <a:solidFill>
                  <a:schemeClr val="tx2">
                    <a:lumMod val="75000"/>
                  </a:schemeClr>
                </a:solidFill>
              </a:rPr>
              <a:t>Seguimiento a la ejecución de actividades programadas en el marco del PESS</a:t>
            </a:r>
            <a:endParaRPr lang="es-SV" sz="3200" dirty="0">
              <a:solidFill>
                <a:schemeClr val="tx2">
                  <a:lumMod val="75000"/>
                </a:schemeClr>
              </a:solidFill>
            </a:endParaRPr>
          </a:p>
        </p:txBody>
      </p:sp>
    </p:spTree>
    <p:extLst>
      <p:ext uri="{BB962C8B-B14F-4D97-AF65-F5344CB8AC3E}">
        <p14:creationId xmlns:p14="http://schemas.microsoft.com/office/powerpoint/2010/main" val="300129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8920"/>
            <a:ext cx="9144000" cy="111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9924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340768"/>
            <a:ext cx="8964488" cy="4929411"/>
          </a:xfrm>
        </p:spPr>
        <p:txBody>
          <a:bodyPr>
            <a:normAutofit/>
          </a:bodyPr>
          <a:lstStyle/>
          <a:p>
            <a:pPr marL="0" indent="0" algn="ctr">
              <a:spcBef>
                <a:spcPts val="0"/>
              </a:spcBef>
              <a:buNone/>
            </a:pPr>
            <a:r>
              <a:rPr lang="es-SV" sz="2000" b="1" dirty="0" smtClean="0">
                <a:solidFill>
                  <a:schemeClr val="tx2">
                    <a:lumMod val="75000"/>
                  </a:schemeClr>
                </a:solidFill>
              </a:rPr>
              <a:t>Ejecución Presupuestaria Institucional  año 2017</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534"/>
            <a:ext cx="9144000" cy="111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cmonterrosa\AppData\Local\Microsoft\Windows\Temporary Internet Files\Content.Outlook\CDJ5K1GT\Esquem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5880" y="2021445"/>
            <a:ext cx="6732240" cy="46479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3 Diagrama"/>
          <p:cNvGraphicFramePr/>
          <p:nvPr>
            <p:extLst>
              <p:ext uri="{D42A27DB-BD31-4B8C-83A1-F6EECF244321}">
                <p14:modId xmlns:p14="http://schemas.microsoft.com/office/powerpoint/2010/main" val="2959210187"/>
              </p:ext>
            </p:extLst>
          </p:nvPr>
        </p:nvGraphicFramePr>
        <p:xfrm>
          <a:off x="5614910" y="620688"/>
          <a:ext cx="4789738" cy="30963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416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33463" y="2204864"/>
            <a:ext cx="6876288" cy="4492752"/>
          </a:xfrm>
        </p:spPr>
      </p:pic>
      <p:sp>
        <p:nvSpPr>
          <p:cNvPr id="4" name="3 Rectángulo"/>
          <p:cNvSpPr/>
          <p:nvPr/>
        </p:nvSpPr>
        <p:spPr>
          <a:xfrm>
            <a:off x="467151" y="1342509"/>
            <a:ext cx="8208912" cy="646331"/>
          </a:xfrm>
          <a:prstGeom prst="rect">
            <a:avLst/>
          </a:prstGeom>
        </p:spPr>
        <p:txBody>
          <a:bodyPr wrap="square">
            <a:spAutoFit/>
          </a:bodyPr>
          <a:lstStyle/>
          <a:p>
            <a:pPr algn="ctr"/>
            <a:r>
              <a:rPr lang="es-SV" b="1" dirty="0" smtClean="0">
                <a:solidFill>
                  <a:schemeClr val="tx2">
                    <a:lumMod val="75000"/>
                  </a:schemeClr>
                </a:solidFill>
              </a:rPr>
              <a:t>Fondos provenientes de la Contribución Especial para la </a:t>
            </a:r>
          </a:p>
          <a:p>
            <a:pPr algn="ctr"/>
            <a:r>
              <a:rPr lang="es-SV" b="1" dirty="0" smtClean="0">
                <a:solidFill>
                  <a:schemeClr val="tx2">
                    <a:lumMod val="75000"/>
                  </a:schemeClr>
                </a:solidFill>
              </a:rPr>
              <a:t>Seguridad Ciudadana y Convivencia (CESC)</a:t>
            </a:r>
            <a:endParaRPr lang="es-SV" b="1" dirty="0">
              <a:solidFill>
                <a:schemeClr val="tx2">
                  <a:lumMod val="75000"/>
                </a:schemeClr>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2534"/>
            <a:ext cx="9144000" cy="111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017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6213" y="1340768"/>
            <a:ext cx="8967787" cy="676671"/>
          </a:xfrm>
        </p:spPr>
        <p:txBody>
          <a:bodyPr>
            <a:noAutofit/>
          </a:bodyPr>
          <a:lstStyle/>
          <a:p>
            <a:pPr marL="0" indent="0" algn="ctr">
              <a:buNone/>
            </a:pPr>
            <a:r>
              <a:rPr lang="es-SV" sz="2200" b="1" dirty="0">
                <a:solidFill>
                  <a:schemeClr val="tx2">
                    <a:lumMod val="75000"/>
                  </a:schemeClr>
                </a:solidFill>
              </a:rPr>
              <a:t>Ejecución presupuestaria al cierre del trimestre </a:t>
            </a:r>
            <a:r>
              <a:rPr lang="es-SV" sz="2200" b="1" dirty="0" smtClean="0">
                <a:solidFill>
                  <a:schemeClr val="tx2">
                    <a:lumMod val="75000"/>
                  </a:schemeClr>
                </a:solidFill>
              </a:rPr>
              <a:t>enero </a:t>
            </a:r>
            <a:r>
              <a:rPr lang="es-SV" sz="2200" b="1" dirty="0">
                <a:solidFill>
                  <a:schemeClr val="tx2">
                    <a:lumMod val="75000"/>
                  </a:schemeClr>
                </a:solidFill>
              </a:rPr>
              <a:t>– </a:t>
            </a:r>
            <a:r>
              <a:rPr lang="es-SV" sz="2200" b="1" dirty="0" smtClean="0">
                <a:solidFill>
                  <a:schemeClr val="tx2">
                    <a:lumMod val="75000"/>
                  </a:schemeClr>
                </a:solidFill>
              </a:rPr>
              <a:t>marzo 2018 </a:t>
            </a:r>
            <a:endParaRPr lang="es-SV" sz="2200" b="1" dirty="0">
              <a:solidFill>
                <a:schemeClr val="tx2">
                  <a:lumMod val="75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
            <a:ext cx="9143999"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Diagrama"/>
          <p:cNvGraphicFramePr/>
          <p:nvPr>
            <p:extLst>
              <p:ext uri="{D42A27DB-BD31-4B8C-83A1-F6EECF244321}">
                <p14:modId xmlns:p14="http://schemas.microsoft.com/office/powerpoint/2010/main" val="4243223166"/>
              </p:ext>
            </p:extLst>
          </p:nvPr>
        </p:nvGraphicFramePr>
        <p:xfrm>
          <a:off x="-1332656" y="908720"/>
          <a:ext cx="12169352" cy="5733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886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570" b="6505"/>
          <a:stretch/>
        </p:blipFill>
        <p:spPr bwMode="auto">
          <a:xfrm>
            <a:off x="-36512" y="2705100"/>
            <a:ext cx="9289032" cy="1097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73934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536" y="2996952"/>
            <a:ext cx="8546757" cy="2718520"/>
          </a:xfrm>
        </p:spPr>
      </p:pic>
      <p:sp>
        <p:nvSpPr>
          <p:cNvPr id="7" name="1 Título"/>
          <p:cNvSpPr>
            <a:spLocks noGrp="1"/>
          </p:cNvSpPr>
          <p:nvPr>
            <p:ph type="title"/>
          </p:nvPr>
        </p:nvSpPr>
        <p:spPr>
          <a:xfrm>
            <a:off x="185180" y="1628800"/>
            <a:ext cx="8967787" cy="504056"/>
          </a:xfrm>
        </p:spPr>
        <p:txBody>
          <a:bodyPr>
            <a:normAutofit fontScale="90000"/>
          </a:bodyPr>
          <a:lstStyle/>
          <a:p>
            <a:r>
              <a:rPr lang="es-SV" sz="2400" b="1" dirty="0" smtClean="0">
                <a:solidFill>
                  <a:schemeClr val="tx2">
                    <a:lumMod val="75000"/>
                  </a:schemeClr>
                </a:solidFill>
              </a:rPr>
              <a:t>Comité Directivos Interinstitucionales </a:t>
            </a:r>
            <a:br>
              <a:rPr lang="es-SV" sz="2400" b="1" dirty="0" smtClean="0">
                <a:solidFill>
                  <a:schemeClr val="tx2">
                    <a:lumMod val="75000"/>
                  </a:schemeClr>
                </a:solidFill>
              </a:rPr>
            </a:br>
            <a:r>
              <a:rPr lang="es-SV" sz="2400" b="1" dirty="0" smtClean="0">
                <a:solidFill>
                  <a:schemeClr val="tx2">
                    <a:lumMod val="75000"/>
                  </a:schemeClr>
                </a:solidFill>
              </a:rPr>
              <a:t>y grupos de trabajo coordinador por la UTE</a:t>
            </a:r>
            <a:endParaRPr lang="es-SV" sz="2400" b="1" dirty="0">
              <a:solidFill>
                <a:schemeClr val="tx2">
                  <a:lumMod val="75000"/>
                </a:schemeClr>
              </a:solidFill>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671"/>
          <a:stretch/>
        </p:blipFill>
        <p:spPr bwMode="auto">
          <a:xfrm>
            <a:off x="0" y="44624"/>
            <a:ext cx="9144000" cy="109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162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022584633"/>
              </p:ext>
            </p:extLst>
          </p:nvPr>
        </p:nvGraphicFramePr>
        <p:xfrm>
          <a:off x="395536" y="1700808"/>
          <a:ext cx="8424936"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10671"/>
          <a:stretch/>
        </p:blipFill>
        <p:spPr bwMode="auto">
          <a:xfrm>
            <a:off x="0" y="44624"/>
            <a:ext cx="9144000" cy="109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176212" y="980728"/>
            <a:ext cx="8967787" cy="754162"/>
          </a:xfrm>
        </p:spPr>
        <p:txBody>
          <a:bodyPr>
            <a:normAutofit/>
          </a:bodyPr>
          <a:lstStyle/>
          <a:p>
            <a:r>
              <a:rPr lang="es-SV" sz="2400" b="1" dirty="0" smtClean="0">
                <a:solidFill>
                  <a:schemeClr val="tx2">
                    <a:lumMod val="75000"/>
                  </a:schemeClr>
                </a:solidFill>
              </a:rPr>
              <a:t>Actualización de la Agenda de Reforma Legal</a:t>
            </a:r>
            <a:endParaRPr lang="es-SV" sz="2400" b="1" dirty="0">
              <a:solidFill>
                <a:schemeClr val="tx2">
                  <a:lumMod val="75000"/>
                </a:schemeClr>
              </a:solidFill>
            </a:endParaRPr>
          </a:p>
        </p:txBody>
      </p:sp>
    </p:spTree>
    <p:extLst>
      <p:ext uri="{BB962C8B-B14F-4D97-AF65-F5344CB8AC3E}">
        <p14:creationId xmlns:p14="http://schemas.microsoft.com/office/powerpoint/2010/main" val="30096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1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615"/>
          <a:stretch/>
        </p:blipFill>
        <p:spPr bwMode="auto">
          <a:xfrm>
            <a:off x="5778836" y="0"/>
            <a:ext cx="455380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Marcador de texto"/>
          <p:cNvSpPr>
            <a:spLocks noGrp="1"/>
          </p:cNvSpPr>
          <p:nvPr>
            <p:ph type="body" sz="half" idx="2"/>
          </p:nvPr>
        </p:nvSpPr>
        <p:spPr>
          <a:xfrm>
            <a:off x="-1" y="404664"/>
            <a:ext cx="5778837" cy="758007"/>
          </a:xfrm>
        </p:spPr>
        <p:txBody>
          <a:bodyPr>
            <a:noAutofit/>
          </a:bodyPr>
          <a:lstStyle/>
          <a:p>
            <a:pPr algn="ctr"/>
            <a:r>
              <a:rPr lang="es-SV" sz="2800" b="1" dirty="0" smtClean="0">
                <a:solidFill>
                  <a:schemeClr val="tx2">
                    <a:lumMod val="75000"/>
                  </a:schemeClr>
                </a:solidFill>
              </a:rPr>
              <a:t>Presentación</a:t>
            </a:r>
            <a:endParaRPr lang="es-SV" sz="2800" b="1" dirty="0">
              <a:solidFill>
                <a:schemeClr val="tx2">
                  <a:lumMod val="75000"/>
                </a:schemeClr>
              </a:solidFill>
            </a:endParaRPr>
          </a:p>
        </p:txBody>
      </p:sp>
      <p:sp>
        <p:nvSpPr>
          <p:cNvPr id="3" name="2 Rectángulo"/>
          <p:cNvSpPr/>
          <p:nvPr/>
        </p:nvSpPr>
        <p:spPr>
          <a:xfrm>
            <a:off x="107504" y="1128801"/>
            <a:ext cx="5544616" cy="5324535"/>
          </a:xfrm>
          <a:prstGeom prst="rect">
            <a:avLst/>
          </a:prstGeom>
        </p:spPr>
        <p:txBody>
          <a:bodyPr wrap="square">
            <a:spAutoFit/>
          </a:bodyPr>
          <a:lstStyle/>
          <a:p>
            <a:pPr algn="just"/>
            <a:r>
              <a:rPr lang="es-SV" sz="2000" dirty="0"/>
              <a:t>La Unidad Técnica Ejecutiva del Sector de Justicia UTE, en cumplimiento a lo establecido en los artículos 32 del Reglamento de la Ley Orgánica de la Comisión Coordinadora del Sector de Justica y de la Unidad Técnica Ejecutiva y el artículo 4 literal </a:t>
            </a:r>
            <a:r>
              <a:rPr lang="es-SV" sz="2000" dirty="0" smtClean="0"/>
              <a:t>h) </a:t>
            </a:r>
            <a:r>
              <a:rPr lang="es-SV" sz="2000" dirty="0"/>
              <a:t>de la Ley de Acceso a la Información Pública, presenta el Informe de gestión correspondiente al período marzo 2017 - marzo de 2018, </a:t>
            </a:r>
            <a:r>
              <a:rPr lang="es-ES_tradnl" sz="2000" dirty="0" smtClean="0"/>
              <a:t>el cual detalla las principales acciones </a:t>
            </a:r>
            <a:r>
              <a:rPr lang="es-ES_tradnl" sz="2000" dirty="0"/>
              <a:t>ejecutadas a nivel institucional e interinstitucional, relacionadas </a:t>
            </a:r>
            <a:r>
              <a:rPr lang="es-ES_tradnl" sz="2000" dirty="0" smtClean="0"/>
              <a:t>con:</a:t>
            </a:r>
          </a:p>
          <a:p>
            <a:pPr algn="just"/>
            <a:endParaRPr lang="es-ES_tradnl" sz="2000" dirty="0" smtClean="0"/>
          </a:p>
          <a:p>
            <a:pPr marL="342900" indent="-342900" algn="just">
              <a:buFont typeface="Wingdings" panose="05000000000000000000" pitchFamily="2" charset="2"/>
              <a:buChar char="§"/>
            </a:pPr>
            <a:r>
              <a:rPr lang="es-ES_tradnl" sz="2000" dirty="0" smtClean="0"/>
              <a:t>Fortalecimiento y gestión institucional</a:t>
            </a:r>
          </a:p>
          <a:p>
            <a:pPr marL="342900" indent="-342900" algn="just">
              <a:buFont typeface="Wingdings" panose="05000000000000000000" pitchFamily="2" charset="2"/>
              <a:buChar char="§"/>
            </a:pPr>
            <a:r>
              <a:rPr lang="es-ES_tradnl" sz="2000" dirty="0" smtClean="0"/>
              <a:t>Actividades en el marco del Plan El Salvador Seguro</a:t>
            </a:r>
          </a:p>
          <a:p>
            <a:pPr marL="342900" indent="-342900" algn="just">
              <a:buFont typeface="Wingdings" panose="05000000000000000000" pitchFamily="2" charset="2"/>
              <a:buChar char="§"/>
            </a:pPr>
            <a:r>
              <a:rPr lang="es-ES_tradnl" sz="2000" dirty="0" smtClean="0"/>
              <a:t>Gestión eficaz </a:t>
            </a:r>
            <a:r>
              <a:rPr lang="es-ES_tradnl" sz="2000" dirty="0"/>
              <a:t>y transparente de los </a:t>
            </a:r>
            <a:r>
              <a:rPr lang="es-ES_tradnl" sz="2000" dirty="0" smtClean="0"/>
              <a:t>recursos</a:t>
            </a:r>
          </a:p>
          <a:p>
            <a:pPr marL="342900" indent="-342900" algn="just">
              <a:buFont typeface="Wingdings" panose="05000000000000000000" pitchFamily="2" charset="2"/>
              <a:buChar char="§"/>
            </a:pPr>
            <a:r>
              <a:rPr lang="es-ES_tradnl" sz="2000" dirty="0" smtClean="0"/>
              <a:t>Coordinación </a:t>
            </a:r>
            <a:r>
              <a:rPr lang="es-ES_tradnl" sz="2000" dirty="0"/>
              <a:t>y articulación </a:t>
            </a:r>
            <a:r>
              <a:rPr lang="es-ES_tradnl" sz="2000" dirty="0" smtClean="0"/>
              <a:t>sectorial</a:t>
            </a:r>
          </a:p>
          <a:p>
            <a:pPr marL="342900" indent="-342900" algn="just">
              <a:buFont typeface="Wingdings" panose="05000000000000000000" pitchFamily="2" charset="2"/>
              <a:buChar char="§"/>
            </a:pPr>
            <a:r>
              <a:rPr lang="es-ES_tradnl" sz="2000" dirty="0" smtClean="0"/>
              <a:t>Cooperación Internacional</a:t>
            </a:r>
            <a:endParaRPr lang="es-SV" sz="2000" dirty="0"/>
          </a:p>
        </p:txBody>
      </p:sp>
    </p:spTree>
    <p:extLst>
      <p:ext uri="{BB962C8B-B14F-4D97-AF65-F5344CB8AC3E}">
        <p14:creationId xmlns:p14="http://schemas.microsoft.com/office/powerpoint/2010/main" val="1340947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212" y="1225550"/>
            <a:ext cx="8967787" cy="754162"/>
          </a:xfrm>
        </p:spPr>
        <p:txBody>
          <a:bodyPr>
            <a:normAutofit/>
          </a:bodyPr>
          <a:lstStyle/>
          <a:p>
            <a:r>
              <a:rPr lang="es-SV" sz="2400" b="1" dirty="0" smtClean="0">
                <a:solidFill>
                  <a:schemeClr val="tx2">
                    <a:lumMod val="75000"/>
                  </a:schemeClr>
                </a:solidFill>
              </a:rPr>
              <a:t>Ejercicios de Análisis y Diagnósticos Jurídicos </a:t>
            </a:r>
            <a:endParaRPr lang="es-SV" sz="2400" b="1" dirty="0">
              <a:solidFill>
                <a:schemeClr val="tx2">
                  <a:lumMod val="75000"/>
                </a:schemeClr>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727071915"/>
              </p:ext>
            </p:extLst>
          </p:nvPr>
        </p:nvGraphicFramePr>
        <p:xfrm>
          <a:off x="521777" y="1916832"/>
          <a:ext cx="8229600" cy="4464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0"/>
            <a:ext cx="914400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48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671"/>
          <a:stretch/>
        </p:blipFill>
        <p:spPr bwMode="auto">
          <a:xfrm>
            <a:off x="0" y="44624"/>
            <a:ext cx="9144000" cy="109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176212" y="1090662"/>
            <a:ext cx="8967787" cy="754162"/>
          </a:xfrm>
        </p:spPr>
        <p:txBody>
          <a:bodyPr>
            <a:normAutofit/>
          </a:bodyPr>
          <a:lstStyle/>
          <a:p>
            <a:r>
              <a:rPr lang="es-SV" sz="2400" b="1" dirty="0" smtClean="0">
                <a:solidFill>
                  <a:schemeClr val="tx2">
                    <a:lumMod val="75000"/>
                  </a:schemeClr>
                </a:solidFill>
              </a:rPr>
              <a:t>Análisis de Expedientes Legislativos</a:t>
            </a:r>
            <a:endParaRPr lang="es-SV" sz="2400" b="1" dirty="0">
              <a:solidFill>
                <a:schemeClr val="tx2">
                  <a:lumMod val="75000"/>
                </a:schemeClr>
              </a:solidFill>
            </a:endParaRPr>
          </a:p>
        </p:txBody>
      </p:sp>
      <p:graphicFrame>
        <p:nvGraphicFramePr>
          <p:cNvPr id="3" name="2 Marcador de contenido"/>
          <p:cNvGraphicFramePr>
            <a:graphicFrameLocks noGrp="1"/>
          </p:cNvGraphicFramePr>
          <p:nvPr>
            <p:ph idx="1"/>
            <p:extLst>
              <p:ext uri="{D42A27DB-BD31-4B8C-83A1-F6EECF244321}">
                <p14:modId xmlns:p14="http://schemas.microsoft.com/office/powerpoint/2010/main" val="99862379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671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edg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3"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4294967295"/>
          </p:nvPr>
        </p:nvSpPr>
        <p:spPr>
          <a:xfrm>
            <a:off x="47193" y="1225550"/>
            <a:ext cx="9113076" cy="639762"/>
          </a:xfrm>
        </p:spPr>
        <p:txBody>
          <a:bodyPr>
            <a:normAutofit/>
          </a:bodyPr>
          <a:lstStyle/>
          <a:p>
            <a:pPr marL="0" indent="0" algn="ctr">
              <a:buNone/>
            </a:pPr>
            <a:r>
              <a:rPr lang="es-SV" sz="2400" b="1" dirty="0" smtClean="0">
                <a:solidFill>
                  <a:schemeClr val="tx2">
                    <a:lumMod val="75000"/>
                  </a:schemeClr>
                </a:solidFill>
              </a:rPr>
              <a:t>XII CERTAMEN DE INVESTIGACIÓN JURÍDICA </a:t>
            </a:r>
            <a:endParaRPr lang="es-SV" sz="2400" b="1" dirty="0">
              <a:solidFill>
                <a:schemeClr val="tx2">
                  <a:lumMod val="75000"/>
                </a:scheme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07758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7201" y="1916832"/>
            <a:ext cx="4752528" cy="171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C:\Users\cmonterrosa\AppData\Local\Microsoft\Windows\Temporary Internet Files\Content.Outlook\CDJ5K1GT\Infografía certamen (2).jpg"/>
          <p:cNvPicPr/>
          <p:nvPr/>
        </p:nvPicPr>
        <p:blipFill rotWithShape="1">
          <a:blip r:embed="rId5" cstate="print">
            <a:extLst>
              <a:ext uri="{28A0092B-C50C-407E-A947-70E740481C1C}">
                <a14:useLocalDpi xmlns:a14="http://schemas.microsoft.com/office/drawing/2010/main" val="0"/>
              </a:ext>
            </a:extLst>
          </a:blip>
          <a:srcRect t="41228"/>
          <a:stretch/>
        </p:blipFill>
        <p:spPr bwMode="auto">
          <a:xfrm>
            <a:off x="723001" y="3717032"/>
            <a:ext cx="7702570" cy="2888721"/>
          </a:xfrm>
          <a:prstGeom prst="rect">
            <a:avLst/>
          </a:prstGeom>
          <a:noFill/>
          <a:ln>
            <a:noFill/>
          </a:ln>
        </p:spPr>
      </p:pic>
    </p:spTree>
    <p:extLst>
      <p:ext uri="{BB962C8B-B14F-4D97-AF65-F5344CB8AC3E}">
        <p14:creationId xmlns:p14="http://schemas.microsoft.com/office/powerpoint/2010/main" val="38575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500"/>
                                        <p:tgtEl>
                                          <p:spTgt spid="307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 y="0"/>
            <a:ext cx="907758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6 Marcador de texto"/>
          <p:cNvSpPr txBox="1">
            <a:spLocks/>
          </p:cNvSpPr>
          <p:nvPr/>
        </p:nvSpPr>
        <p:spPr>
          <a:xfrm>
            <a:off x="0" y="1216489"/>
            <a:ext cx="9144000" cy="4843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s-SV" sz="2200" b="1" dirty="0" smtClean="0">
                <a:solidFill>
                  <a:schemeClr val="tx2">
                    <a:lumMod val="75000"/>
                  </a:schemeClr>
                </a:solidFill>
              </a:rPr>
              <a:t>PROGRAMA DE EDUCACIÓN  LEGAL POPULAR </a:t>
            </a:r>
            <a:endParaRPr lang="es-SV" sz="2200" b="1" dirty="0">
              <a:solidFill>
                <a:schemeClr val="tx2">
                  <a:lumMod val="75000"/>
                </a:scheme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700808"/>
            <a:ext cx="4175426" cy="20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C:\Users\cmonterrosa\AppData\Local\Microsoft\Windows\Temporary Internet Files\Content.Outlook\CDJ5K1GT\Edudación popular (2).jpg"/>
          <p:cNvPicPr/>
          <p:nvPr/>
        </p:nvPicPr>
        <p:blipFill rotWithShape="1">
          <a:blip r:embed="rId5" cstate="print">
            <a:extLst>
              <a:ext uri="{28A0092B-C50C-407E-A947-70E740481C1C}">
                <a14:useLocalDpi xmlns:a14="http://schemas.microsoft.com/office/drawing/2010/main" val="0"/>
              </a:ext>
            </a:extLst>
          </a:blip>
          <a:srcRect t="50704"/>
          <a:stretch/>
        </p:blipFill>
        <p:spPr bwMode="auto">
          <a:xfrm>
            <a:off x="1044647" y="3745147"/>
            <a:ext cx="7343777" cy="2107954"/>
          </a:xfrm>
          <a:prstGeom prst="rect">
            <a:avLst/>
          </a:prstGeom>
          <a:noFill/>
          <a:ln>
            <a:noFill/>
          </a:ln>
          <a:extLst>
            <a:ext uri="{53640926-AAD7-44D8-BBD7-CCE9431645EC}">
              <a14:shadowObscured xmlns:a14="http://schemas.microsoft.com/office/drawing/2010/main"/>
            </a:ext>
          </a:extLst>
        </p:spPr>
      </p:pic>
      <p:pic>
        <p:nvPicPr>
          <p:cNvPr id="2" name="Picture 2" descr="C:\Users\cmonterrosa\AppData\Local\Microsoft\Windows\Temporary Internet Files\Content.Outlook\CDJ5K1GT\Material divulgado (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0000"/>
          <a:stretch/>
        </p:blipFill>
        <p:spPr bwMode="auto">
          <a:xfrm>
            <a:off x="5580112" y="1700809"/>
            <a:ext cx="3274550" cy="2044338"/>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descr="C:\Users\cmonterrosa\AppData\Local\Microsoft\Windows\Temporary Internet Files\Content.Outlook\CDJ5K1GT\Material divulgado (2).jpg"/>
          <p:cNvPicPr/>
          <p:nvPr/>
        </p:nvPicPr>
        <p:blipFill rotWithShape="1">
          <a:blip r:embed="rId6" cstate="print">
            <a:extLst>
              <a:ext uri="{28A0092B-C50C-407E-A947-70E740481C1C}">
                <a14:useLocalDpi xmlns:a14="http://schemas.microsoft.com/office/drawing/2010/main" val="0"/>
              </a:ext>
            </a:extLst>
          </a:blip>
          <a:srcRect t="51655" r="50808" b="7913"/>
          <a:stretch/>
        </p:blipFill>
        <p:spPr bwMode="auto">
          <a:xfrm>
            <a:off x="2699792" y="5517232"/>
            <a:ext cx="1448027" cy="1332989"/>
          </a:xfrm>
          <a:prstGeom prst="rect">
            <a:avLst/>
          </a:prstGeom>
          <a:noFill/>
          <a:ln>
            <a:noFill/>
          </a:ln>
          <a:extLst>
            <a:ext uri="{53640926-AAD7-44D8-BBD7-CCE9431645EC}">
              <a14:shadowObscured xmlns:a14="http://schemas.microsoft.com/office/drawing/2010/main"/>
            </a:ext>
          </a:extLst>
        </p:spPr>
      </p:pic>
      <p:pic>
        <p:nvPicPr>
          <p:cNvPr id="10" name="9 Imagen" descr="C:\Users\cmonterrosa\AppData\Local\Microsoft\Windows\Temporary Internet Files\Content.Outlook\CDJ5K1GT\Material divulgado (2).jpg"/>
          <p:cNvPicPr/>
          <p:nvPr/>
        </p:nvPicPr>
        <p:blipFill rotWithShape="1">
          <a:blip r:embed="rId6" cstate="print">
            <a:extLst>
              <a:ext uri="{28A0092B-C50C-407E-A947-70E740481C1C}">
                <a14:useLocalDpi xmlns:a14="http://schemas.microsoft.com/office/drawing/2010/main" val="0"/>
              </a:ext>
            </a:extLst>
          </a:blip>
          <a:srcRect l="51347" t="52662" b="8489"/>
          <a:stretch/>
        </p:blipFill>
        <p:spPr bwMode="auto">
          <a:xfrm>
            <a:off x="5292080" y="5517232"/>
            <a:ext cx="1368152" cy="12609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83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317" y="1196752"/>
            <a:ext cx="8967787" cy="936104"/>
          </a:xfrm>
        </p:spPr>
        <p:txBody>
          <a:bodyPr>
            <a:normAutofit/>
          </a:bodyPr>
          <a:lstStyle/>
          <a:p>
            <a:r>
              <a:rPr lang="es-SV" sz="2700" b="1" dirty="0" smtClean="0">
                <a:solidFill>
                  <a:schemeClr val="tx2">
                    <a:lumMod val="75000"/>
                  </a:schemeClr>
                </a:solidFill>
              </a:rPr>
              <a:t>Ciclo de Conferencias “Innovaciones en la actividad probatoria en materia Procesal Civil y Mercantil”</a:t>
            </a:r>
            <a:endParaRPr lang="es-SV" sz="2700" b="1" dirty="0">
              <a:solidFill>
                <a:schemeClr val="tx2">
                  <a:lumMod val="75000"/>
                </a:schemeClr>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22899089"/>
              </p:ext>
            </p:extLst>
          </p:nvPr>
        </p:nvGraphicFramePr>
        <p:xfrm>
          <a:off x="457200" y="2492896"/>
          <a:ext cx="4762872" cy="3633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9738"/>
          <a:stretch/>
        </p:blipFill>
        <p:spPr bwMode="auto">
          <a:xfrm>
            <a:off x="1" y="44624"/>
            <a:ext cx="9137104" cy="110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La imagen puede contener: 5 personas, personas de pie"/>
          <p:cNvPicPr/>
          <p:nvPr/>
        </p:nvPicPr>
        <p:blipFill rotWithShape="1">
          <a:blip r:embed="rId9" cstate="email">
            <a:extLst>
              <a:ext uri="{28A0092B-C50C-407E-A947-70E740481C1C}">
                <a14:useLocalDpi xmlns:a14="http://schemas.microsoft.com/office/drawing/2010/main"/>
              </a:ext>
            </a:extLst>
          </a:blip>
          <a:srcRect b="11185"/>
          <a:stretch/>
        </p:blipFill>
        <p:spPr bwMode="auto">
          <a:xfrm>
            <a:off x="5364088" y="3441040"/>
            <a:ext cx="3640664" cy="1716152"/>
          </a:xfrm>
          <a:prstGeom prst="rect">
            <a:avLst/>
          </a:prstGeom>
          <a:noFill/>
          <a:ln>
            <a:noFill/>
          </a:ln>
        </p:spPr>
      </p:pic>
      <p:sp>
        <p:nvSpPr>
          <p:cNvPr id="3" name="2 Rectángulo"/>
          <p:cNvSpPr/>
          <p:nvPr/>
        </p:nvSpPr>
        <p:spPr>
          <a:xfrm>
            <a:off x="5271948" y="5589240"/>
            <a:ext cx="3764548" cy="646331"/>
          </a:xfrm>
          <a:prstGeom prst="rect">
            <a:avLst/>
          </a:prstGeom>
        </p:spPr>
        <p:txBody>
          <a:bodyPr wrap="square">
            <a:spAutoFit/>
          </a:bodyPr>
          <a:lstStyle/>
          <a:p>
            <a:pPr algn="ctr"/>
            <a:r>
              <a:rPr lang="es-SV" dirty="0" smtClean="0"/>
              <a:t>Participaron un total de 1,330 </a:t>
            </a:r>
            <a:r>
              <a:rPr lang="es-SV" dirty="0"/>
              <a:t>Profesionales del Derecho </a:t>
            </a:r>
          </a:p>
        </p:txBody>
      </p:sp>
    </p:spTree>
    <p:extLst>
      <p:ext uri="{BB962C8B-B14F-4D97-AF65-F5344CB8AC3E}">
        <p14:creationId xmlns:p14="http://schemas.microsoft.com/office/powerpoint/2010/main" val="1434973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608498979"/>
              </p:ext>
            </p:extLst>
          </p:nvPr>
        </p:nvGraphicFramePr>
        <p:xfrm>
          <a:off x="3635896" y="1988840"/>
          <a:ext cx="5430969" cy="3528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78" y="8823"/>
            <a:ext cx="8967787"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0 Marcador de contenido"/>
          <p:cNvSpPr txBox="1">
            <a:spLocks/>
          </p:cNvSpPr>
          <p:nvPr/>
        </p:nvSpPr>
        <p:spPr>
          <a:xfrm>
            <a:off x="134593" y="1268760"/>
            <a:ext cx="4581423" cy="5472608"/>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s-SV" dirty="0" smtClean="0"/>
          </a:p>
          <a:p>
            <a:pPr marL="0" indent="0" algn="ctr">
              <a:buFont typeface="Arial" pitchFamily="34" charset="0"/>
              <a:buNone/>
            </a:pPr>
            <a:r>
              <a:rPr lang="es-SV" sz="7200" b="1" dirty="0" smtClean="0">
                <a:solidFill>
                  <a:schemeClr val="tx2">
                    <a:lumMod val="75000"/>
                  </a:schemeClr>
                </a:solidFill>
              </a:rPr>
              <a:t>     Otras actividades de coordinación sectorial</a:t>
            </a:r>
          </a:p>
          <a:p>
            <a:pPr marL="0" indent="0">
              <a:buFont typeface="Arial" pitchFamily="34" charset="0"/>
              <a:buNone/>
            </a:pPr>
            <a:endParaRPr lang="es-SV" sz="4800" dirty="0" smtClean="0"/>
          </a:p>
          <a:p>
            <a:pPr algn="just"/>
            <a:r>
              <a:rPr lang="es-SV" sz="7200" dirty="0"/>
              <a:t>Fortalecimiento de las capacidades técnicas </a:t>
            </a:r>
            <a:r>
              <a:rPr lang="es-SV" sz="7200" dirty="0" smtClean="0"/>
              <a:t> comunicacionales </a:t>
            </a:r>
            <a:r>
              <a:rPr lang="es-SV" sz="7200" dirty="0"/>
              <a:t>del Sector de </a:t>
            </a:r>
            <a:r>
              <a:rPr lang="es-SV" sz="7200" dirty="0" smtClean="0"/>
              <a:t>Justicia</a:t>
            </a:r>
          </a:p>
          <a:p>
            <a:pPr marL="0" indent="0" algn="just">
              <a:buNone/>
            </a:pPr>
            <a:endParaRPr lang="es-SV" sz="2400" dirty="0" smtClean="0"/>
          </a:p>
          <a:p>
            <a:pPr algn="just"/>
            <a:r>
              <a:rPr lang="es-SV" sz="7200" dirty="0"/>
              <a:t>Conmemoración del día Nacional e </a:t>
            </a:r>
            <a:r>
              <a:rPr lang="es-SV" sz="7200" dirty="0" smtClean="0"/>
              <a:t>Internacional </a:t>
            </a:r>
            <a:r>
              <a:rPr lang="es-SV" sz="7200" dirty="0"/>
              <a:t>de la No Violencia Contra </a:t>
            </a:r>
            <a:r>
              <a:rPr lang="es-SV" sz="7200" dirty="0" smtClean="0"/>
              <a:t>las Mujeres</a:t>
            </a:r>
          </a:p>
          <a:p>
            <a:pPr marL="0" indent="0" algn="just">
              <a:buNone/>
            </a:pPr>
            <a:endParaRPr lang="es-SV" sz="2400" dirty="0" smtClean="0"/>
          </a:p>
          <a:p>
            <a:pPr algn="just"/>
            <a:r>
              <a:rPr lang="es-SV" sz="7200" dirty="0"/>
              <a:t>Fortalecimiento de las capacidades técnicas de los operadores del Sector de Justicia </a:t>
            </a:r>
            <a:endParaRPr lang="es-SV" sz="7200" dirty="0" smtClean="0"/>
          </a:p>
          <a:p>
            <a:pPr marL="0" indent="0" algn="just">
              <a:buNone/>
            </a:pPr>
            <a:endParaRPr lang="es-SV" sz="2400" dirty="0" smtClean="0"/>
          </a:p>
          <a:p>
            <a:pPr algn="just"/>
            <a:r>
              <a:rPr lang="es-SV" sz="7200" dirty="0"/>
              <a:t>Charla “aspectos generales de la nueva </a:t>
            </a:r>
            <a:r>
              <a:rPr lang="es-SV" sz="7200" dirty="0" smtClean="0"/>
              <a:t>Ley </a:t>
            </a:r>
            <a:r>
              <a:rPr lang="es-SV" sz="7200" dirty="0"/>
              <a:t>de la </a:t>
            </a:r>
            <a:r>
              <a:rPr lang="es-SV" sz="7200" dirty="0" smtClean="0"/>
              <a:t>Jurisdicción Contencioso </a:t>
            </a:r>
            <a:r>
              <a:rPr lang="es-SV" sz="7200" dirty="0"/>
              <a:t>Administrativa” </a:t>
            </a:r>
            <a:endParaRPr lang="es-SV" sz="7200" dirty="0" smtClean="0"/>
          </a:p>
          <a:p>
            <a:pPr marL="0" indent="0">
              <a:buNone/>
            </a:pPr>
            <a:endParaRPr lang="es-SV" sz="2400" dirty="0" smtClean="0"/>
          </a:p>
          <a:p>
            <a:pPr algn="just"/>
            <a:r>
              <a:rPr lang="es-SV" sz="7200" dirty="0" smtClean="0"/>
              <a:t>Evento </a:t>
            </a:r>
            <a:r>
              <a:rPr lang="es-SV" sz="7200" dirty="0"/>
              <a:t>“Innovaciones que la </a:t>
            </a:r>
            <a:r>
              <a:rPr lang="es-SV" sz="7200" dirty="0" smtClean="0"/>
              <a:t>jurisdicción </a:t>
            </a:r>
            <a:r>
              <a:rPr lang="es-SV" sz="7200" dirty="0"/>
              <a:t>especializada para una vida libre de violencia y discriminación para las mujeres </a:t>
            </a:r>
            <a:r>
              <a:rPr lang="es-SV" sz="7200" dirty="0" smtClean="0"/>
              <a:t>incorpora </a:t>
            </a:r>
            <a:r>
              <a:rPr lang="es-SV" sz="7200" dirty="0"/>
              <a:t>al Sistema de Administración de Justicia Penal Salvadoreño”</a:t>
            </a:r>
            <a:endParaRPr lang="es-SV" sz="7200" dirty="0" smtClean="0"/>
          </a:p>
          <a:p>
            <a:pPr marL="0" indent="0">
              <a:buFont typeface="Arial" pitchFamily="34" charset="0"/>
              <a:buNone/>
            </a:pPr>
            <a:r>
              <a:rPr lang="es-SV" dirty="0" smtClean="0">
                <a:solidFill>
                  <a:srgbClr val="FF0000"/>
                </a:solidFill>
              </a:rPr>
              <a:t> </a:t>
            </a:r>
            <a:endParaRPr lang="es-SV" dirty="0">
              <a:solidFill>
                <a:srgbClr val="FF0000"/>
              </a:solidFill>
            </a:endParaRPr>
          </a:p>
        </p:txBody>
      </p:sp>
    </p:spTree>
    <p:extLst>
      <p:ext uri="{BB962C8B-B14F-4D97-AF65-F5344CB8AC3E}">
        <p14:creationId xmlns:p14="http://schemas.microsoft.com/office/powerpoint/2010/main" val="427754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0280"/>
            <a:ext cx="9144000"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4069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57204" y="1484784"/>
            <a:ext cx="8119252" cy="4853136"/>
          </a:xfrm>
        </p:spPr>
      </p:pic>
    </p:spTree>
    <p:extLst>
      <p:ext uri="{BB962C8B-B14F-4D97-AF65-F5344CB8AC3E}">
        <p14:creationId xmlns:p14="http://schemas.microsoft.com/office/powerpoint/2010/main" val="24903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7200" y="2528467"/>
            <a:ext cx="8229600" cy="2669428"/>
          </a:xfrm>
        </p:spPr>
      </p:pic>
    </p:spTree>
    <p:extLst>
      <p:ext uri="{BB962C8B-B14F-4D97-AF65-F5344CB8AC3E}">
        <p14:creationId xmlns:p14="http://schemas.microsoft.com/office/powerpoint/2010/main" val="358892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Marcador de contenido 3"/>
          <p:cNvPicPr>
            <a:picLocks noGrp="1" noChangeAspect="1"/>
          </p:cNvPicPr>
          <p:nvPr>
            <p:ph idx="1"/>
          </p:nvPr>
        </p:nvPicPr>
        <p:blipFill>
          <a:blip r:embed="rId4"/>
          <a:stretch>
            <a:fillRect/>
          </a:stretch>
        </p:blipFill>
        <p:spPr>
          <a:xfrm>
            <a:off x="1271963" y="1268760"/>
            <a:ext cx="6600074" cy="5365562"/>
          </a:xfrm>
        </p:spPr>
      </p:pic>
    </p:spTree>
    <p:extLst>
      <p:ext uri="{BB962C8B-B14F-4D97-AF65-F5344CB8AC3E}">
        <p14:creationId xmlns:p14="http://schemas.microsoft.com/office/powerpoint/2010/main" val="20218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92896"/>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07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12" y="-27384"/>
            <a:ext cx="9252520" cy="7103882"/>
          </a:xfrm>
        </p:spPr>
      </p:pic>
    </p:spTree>
    <p:extLst>
      <p:ext uri="{BB962C8B-B14F-4D97-AF65-F5344CB8AC3E}">
        <p14:creationId xmlns:p14="http://schemas.microsoft.com/office/powerpoint/2010/main" val="33500829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SV"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957409054"/>
              </p:ext>
            </p:extLst>
          </p:nvPr>
        </p:nvGraphicFramePr>
        <p:xfrm>
          <a:off x="-3780928" y="1412776"/>
          <a:ext cx="12924928" cy="524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5 Diagrama"/>
          <p:cNvGraphicFramePr/>
          <p:nvPr>
            <p:extLst>
              <p:ext uri="{D42A27DB-BD31-4B8C-83A1-F6EECF244321}">
                <p14:modId xmlns:p14="http://schemas.microsoft.com/office/powerpoint/2010/main" val="1853170519"/>
              </p:ext>
            </p:extLst>
          </p:nvPr>
        </p:nvGraphicFramePr>
        <p:xfrm>
          <a:off x="3131840" y="1052736"/>
          <a:ext cx="7170712" cy="58052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12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1723"/>
            <a:ext cx="9144000" cy="122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97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954303456"/>
              </p:ext>
            </p:extLst>
          </p:nvPr>
        </p:nvGraphicFramePr>
        <p:xfrm>
          <a:off x="457200" y="1600200"/>
          <a:ext cx="8686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624"/>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30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1"/>
          </p:nvPr>
        </p:nvSpPr>
        <p:spPr>
          <a:xfrm>
            <a:off x="230178" y="1335605"/>
            <a:ext cx="4053790" cy="639762"/>
          </a:xfrm>
        </p:spPr>
        <p:txBody>
          <a:bodyPr>
            <a:noAutofit/>
          </a:bodyPr>
          <a:lstStyle/>
          <a:p>
            <a:pPr algn="ctr"/>
            <a:r>
              <a:rPr lang="es-SV" dirty="0" smtClean="0">
                <a:solidFill>
                  <a:schemeClr val="accent1">
                    <a:lumMod val="75000"/>
                  </a:schemeClr>
                </a:solidFill>
              </a:rPr>
              <a:t>Transparencia Institucional</a:t>
            </a:r>
            <a:endParaRPr lang="es-SV" dirty="0">
              <a:solidFill>
                <a:schemeClr val="accent1">
                  <a:lumMod val="75000"/>
                </a:schemeClr>
              </a:solidFill>
            </a:endParaRPr>
          </a:p>
        </p:txBody>
      </p:sp>
      <p:sp>
        <p:nvSpPr>
          <p:cNvPr id="7" name="6 Marcador de texto"/>
          <p:cNvSpPr>
            <a:spLocks noGrp="1"/>
          </p:cNvSpPr>
          <p:nvPr>
            <p:ph type="body" sz="quarter" idx="3"/>
          </p:nvPr>
        </p:nvSpPr>
        <p:spPr>
          <a:xfrm>
            <a:off x="4716016" y="1484784"/>
            <a:ext cx="4041775" cy="441345"/>
          </a:xfrm>
        </p:spPr>
        <p:txBody>
          <a:bodyPr>
            <a:normAutofit lnSpcReduction="10000"/>
          </a:bodyPr>
          <a:lstStyle/>
          <a:p>
            <a:pPr algn="ctr"/>
            <a:r>
              <a:rPr lang="es-SV" dirty="0" smtClean="0">
                <a:solidFill>
                  <a:schemeClr val="accent1">
                    <a:lumMod val="75000"/>
                  </a:schemeClr>
                </a:solidFill>
              </a:rPr>
              <a:t>Desarrollo Informático</a:t>
            </a:r>
            <a:endParaRPr lang="es-SV" dirty="0">
              <a:solidFill>
                <a:schemeClr val="accent1">
                  <a:lumMod val="75000"/>
                </a:schemeClr>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 Marcador de contenido"/>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90268" y="2174875"/>
            <a:ext cx="3951288" cy="3951288"/>
          </a:xfrm>
        </p:spPr>
      </p:pic>
      <p:pic>
        <p:nvPicPr>
          <p:cNvPr id="11" name="10 Marcador de contenido"/>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57200" y="2917673"/>
            <a:ext cx="4040188" cy="2465691"/>
          </a:xfrm>
        </p:spPr>
      </p:pic>
    </p:spTree>
    <p:extLst>
      <p:ext uri="{BB962C8B-B14F-4D97-AF65-F5344CB8AC3E}">
        <p14:creationId xmlns:p14="http://schemas.microsoft.com/office/powerpoint/2010/main" val="361903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Marcador de contenido"/>
          <p:cNvGraphicFramePr>
            <a:graphicFrameLocks noGrp="1"/>
          </p:cNvGraphicFramePr>
          <p:nvPr>
            <p:ph idx="1"/>
            <p:extLst>
              <p:ext uri="{D42A27DB-BD31-4B8C-83A1-F6EECF244321}">
                <p14:modId xmlns:p14="http://schemas.microsoft.com/office/powerpoint/2010/main" val="1746542153"/>
              </p:ext>
            </p:extLst>
          </p:nvPr>
        </p:nvGraphicFramePr>
        <p:xfrm>
          <a:off x="1619672" y="1484784"/>
          <a:ext cx="6084168" cy="585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11 Marcador de texto"/>
          <p:cNvSpPr>
            <a:spLocks noGrp="1"/>
          </p:cNvSpPr>
          <p:nvPr>
            <p:ph type="body" sz="half" idx="2"/>
          </p:nvPr>
        </p:nvSpPr>
        <p:spPr>
          <a:xfrm>
            <a:off x="323528" y="1412776"/>
            <a:ext cx="8424936" cy="758007"/>
          </a:xfrm>
        </p:spPr>
        <p:txBody>
          <a:bodyPr>
            <a:noAutofit/>
          </a:bodyPr>
          <a:lstStyle/>
          <a:p>
            <a:pPr algn="ctr"/>
            <a:r>
              <a:rPr lang="es-SV" sz="2800" b="1" dirty="0" smtClean="0">
                <a:solidFill>
                  <a:schemeClr val="tx2">
                    <a:lumMod val="75000"/>
                  </a:schemeClr>
                </a:solidFill>
              </a:rPr>
              <a:t>ACTIVIDADES DE  SISTEMA DE CONTROL </a:t>
            </a:r>
            <a:endParaRPr lang="es-SV" sz="2800" b="1" dirty="0">
              <a:solidFill>
                <a:schemeClr val="tx2">
                  <a:lumMod val="75000"/>
                </a:schemeClr>
              </a:solidFill>
            </a:endParaRPr>
          </a:p>
        </p:txBody>
      </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783"/>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82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986"/>
          <a:stretch/>
        </p:blipFill>
        <p:spPr bwMode="auto">
          <a:xfrm>
            <a:off x="0" y="2330244"/>
            <a:ext cx="9144000" cy="109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69270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12"/>
            <a:ext cx="9143999" cy="104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1 Título"/>
          <p:cNvSpPr txBox="1">
            <a:spLocks/>
          </p:cNvSpPr>
          <p:nvPr/>
        </p:nvSpPr>
        <p:spPr>
          <a:xfrm>
            <a:off x="285838" y="1124744"/>
            <a:ext cx="8858162"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SV" sz="3200" dirty="0" smtClean="0">
                <a:solidFill>
                  <a:schemeClr val="tx2">
                    <a:lumMod val="75000"/>
                  </a:schemeClr>
                </a:solidFill>
              </a:rPr>
              <a:t>Ejes del Plan El Salvador Seguro</a:t>
            </a:r>
            <a:endParaRPr lang="es-SV" sz="3200" dirty="0">
              <a:solidFill>
                <a:schemeClr val="tx2">
                  <a:lumMod val="75000"/>
                </a:schemeClr>
              </a:solidFill>
            </a:endParaRPr>
          </a:p>
        </p:txBody>
      </p:sp>
      <p:grpSp>
        <p:nvGrpSpPr>
          <p:cNvPr id="8" name="Agrupar 25"/>
          <p:cNvGrpSpPr/>
          <p:nvPr/>
        </p:nvGrpSpPr>
        <p:grpSpPr>
          <a:xfrm>
            <a:off x="698782" y="2198766"/>
            <a:ext cx="7710726" cy="4199775"/>
            <a:chOff x="-704917" y="-562154"/>
            <a:chExt cx="6928913" cy="3808788"/>
          </a:xfrm>
        </p:grpSpPr>
        <p:pic>
          <p:nvPicPr>
            <p:cNvPr id="9"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819" y="-447946"/>
              <a:ext cx="3594627" cy="3694580"/>
            </a:xfrm>
            <a:prstGeom prst="rect">
              <a:avLst/>
            </a:prstGeom>
          </p:spPr>
        </p:pic>
        <p:sp>
          <p:nvSpPr>
            <p:cNvPr id="11" name="TextBox 7"/>
            <p:cNvSpPr txBox="1"/>
            <p:nvPr/>
          </p:nvSpPr>
          <p:spPr>
            <a:xfrm>
              <a:off x="3288502" y="-562154"/>
              <a:ext cx="2058035" cy="592085"/>
            </a:xfrm>
            <a:prstGeom prst="rect">
              <a:avLst/>
            </a:prstGeom>
            <a:noFill/>
          </p:spPr>
          <p:txBody>
            <a:bodyPr wrap="square" rtlCol="0">
              <a:spAutoFit/>
            </a:bodyPr>
            <a:lstStyle/>
            <a:p>
              <a:pPr>
                <a:spcAft>
                  <a:spcPts val="0"/>
                </a:spcAft>
              </a:pPr>
              <a:r>
                <a:rPr lang="es-SV" sz="2000" kern="1200" dirty="0" err="1">
                  <a:solidFill>
                    <a:srgbClr val="4A442A"/>
                  </a:solidFill>
                  <a:effectLst/>
                  <a:latin typeface="Franklin Gothic Book" panose="020B0503020102020204" pitchFamily="34" charset="0"/>
                  <a:ea typeface="Avenir Book"/>
                  <a:cs typeface="Avenir Book"/>
                </a:rPr>
                <a:t>Prevenci</a:t>
              </a:r>
              <a:r>
                <a:rPr lang="en-US" sz="2000" kern="1200" dirty="0" err="1">
                  <a:solidFill>
                    <a:srgbClr val="4A442A"/>
                  </a:solidFill>
                  <a:effectLst/>
                  <a:latin typeface="Franklin Gothic Book" panose="020B0503020102020204" pitchFamily="34" charset="0"/>
                  <a:ea typeface="Avenir Book"/>
                  <a:cs typeface="Avenir Book"/>
                </a:rPr>
                <a:t>ón</a:t>
              </a:r>
              <a:r>
                <a:rPr lang="en-US" sz="2000" kern="1200" dirty="0">
                  <a:solidFill>
                    <a:srgbClr val="4A442A"/>
                  </a:solidFill>
                  <a:effectLst/>
                  <a:latin typeface="Franklin Gothic Book" panose="020B0503020102020204" pitchFamily="34" charset="0"/>
                  <a:ea typeface="Avenir Book"/>
                  <a:cs typeface="Avenir Book"/>
                </a:rPr>
                <a:t> </a:t>
              </a:r>
              <a:endParaRPr lang="es-SV" sz="2400" dirty="0">
                <a:effectLst/>
                <a:latin typeface="Franklin Gothic Book" panose="020B0503020102020204" pitchFamily="34" charset="0"/>
                <a:ea typeface="Times New Roman"/>
              </a:endParaRPr>
            </a:p>
            <a:p>
              <a:pPr>
                <a:spcAft>
                  <a:spcPts val="0"/>
                </a:spcAft>
              </a:pPr>
              <a:r>
                <a:rPr lang="en-US" sz="2000" kern="1200" dirty="0">
                  <a:solidFill>
                    <a:srgbClr val="4A442A"/>
                  </a:solidFill>
                  <a:effectLst/>
                  <a:latin typeface="Franklin Gothic Book" panose="020B0503020102020204" pitchFamily="34" charset="0"/>
                  <a:ea typeface="Avenir Book"/>
                  <a:cs typeface="Avenir Book"/>
                </a:rPr>
                <a:t>de </a:t>
              </a:r>
              <a:r>
                <a:rPr lang="en-US" sz="2000" dirty="0" err="1">
                  <a:solidFill>
                    <a:srgbClr val="4A442A"/>
                  </a:solidFill>
                  <a:latin typeface="Franklin Gothic Book" panose="020B0503020102020204" pitchFamily="34" charset="0"/>
                  <a:ea typeface="Avenir Book"/>
                  <a:cs typeface="Avenir Book"/>
                </a:rPr>
                <a:t>v</a:t>
              </a:r>
              <a:r>
                <a:rPr lang="en-US" sz="2000" kern="1200" dirty="0" err="1" smtClean="0">
                  <a:solidFill>
                    <a:srgbClr val="4A442A"/>
                  </a:solidFill>
                  <a:effectLst/>
                  <a:latin typeface="Franklin Gothic Book" panose="020B0503020102020204" pitchFamily="34" charset="0"/>
                  <a:ea typeface="Avenir Book"/>
                  <a:cs typeface="Avenir Book"/>
                </a:rPr>
                <a:t>iolencia</a:t>
              </a:r>
              <a:endParaRPr lang="es-SV" sz="2400" dirty="0">
                <a:effectLst/>
                <a:latin typeface="Franklin Gothic Book" panose="020B0503020102020204" pitchFamily="34" charset="0"/>
                <a:ea typeface="Times New Roman"/>
              </a:endParaRPr>
            </a:p>
          </p:txBody>
        </p:sp>
        <p:sp>
          <p:nvSpPr>
            <p:cNvPr id="12" name="TextBox 11"/>
            <p:cNvSpPr txBox="1"/>
            <p:nvPr/>
          </p:nvSpPr>
          <p:spPr>
            <a:xfrm>
              <a:off x="4561241" y="382504"/>
              <a:ext cx="1662755" cy="849513"/>
            </a:xfrm>
            <a:prstGeom prst="rect">
              <a:avLst/>
            </a:prstGeom>
            <a:noFill/>
          </p:spPr>
          <p:txBody>
            <a:bodyPr wrap="square" rtlCol="0">
              <a:spAutoFit/>
            </a:bodyPr>
            <a:lstStyle/>
            <a:p>
              <a:pPr>
                <a:spcAft>
                  <a:spcPts val="0"/>
                </a:spcAft>
              </a:pPr>
              <a:r>
                <a:rPr lang="en-US" sz="2000" kern="1200" dirty="0">
                  <a:solidFill>
                    <a:srgbClr val="4A442A"/>
                  </a:solidFill>
                  <a:effectLst/>
                  <a:latin typeface="Franklin Gothic Book" panose="020B0503020102020204" pitchFamily="34" charset="0"/>
                  <a:ea typeface="Avenir Book"/>
                  <a:cs typeface="Avenir Book"/>
                </a:rPr>
                <a:t>Control y </a:t>
              </a:r>
              <a:endParaRPr lang="es-SV" sz="2400" dirty="0">
                <a:effectLst/>
                <a:latin typeface="Franklin Gothic Book" panose="020B0503020102020204" pitchFamily="34" charset="0"/>
                <a:ea typeface="Times New Roman"/>
              </a:endParaRPr>
            </a:p>
            <a:p>
              <a:pPr>
                <a:spcAft>
                  <a:spcPts val="0"/>
                </a:spcAft>
              </a:pPr>
              <a:r>
                <a:rPr lang="en-US" sz="2000" dirty="0" err="1">
                  <a:solidFill>
                    <a:srgbClr val="4A442A"/>
                  </a:solidFill>
                  <a:latin typeface="Franklin Gothic Book" panose="020B0503020102020204" pitchFamily="34" charset="0"/>
                  <a:ea typeface="Avenir Book"/>
                  <a:cs typeface="Avenir Book"/>
                </a:rPr>
                <a:t>p</a:t>
              </a:r>
              <a:r>
                <a:rPr lang="en-US" sz="2000" kern="1200" dirty="0" err="1" smtClean="0">
                  <a:solidFill>
                    <a:srgbClr val="4A442A"/>
                  </a:solidFill>
                  <a:effectLst/>
                  <a:latin typeface="Franklin Gothic Book" panose="020B0503020102020204" pitchFamily="34" charset="0"/>
                  <a:ea typeface="Avenir Book"/>
                  <a:cs typeface="Avenir Book"/>
                </a:rPr>
                <a:t>ersecución</a:t>
              </a:r>
              <a:r>
                <a:rPr lang="en-US" sz="2000" kern="1200" dirty="0" smtClean="0">
                  <a:solidFill>
                    <a:srgbClr val="4A442A"/>
                  </a:solidFill>
                  <a:effectLst/>
                  <a:latin typeface="Franklin Gothic Book" panose="020B0503020102020204" pitchFamily="34" charset="0"/>
                  <a:ea typeface="Avenir Book"/>
                  <a:cs typeface="Avenir Book"/>
                </a:rPr>
                <a:t> </a:t>
              </a:r>
              <a:endParaRPr lang="es-SV" sz="2400" dirty="0">
                <a:effectLst/>
                <a:latin typeface="Franklin Gothic Book" panose="020B0503020102020204" pitchFamily="34" charset="0"/>
                <a:ea typeface="Times New Roman"/>
              </a:endParaRPr>
            </a:p>
            <a:p>
              <a:pPr>
                <a:spcAft>
                  <a:spcPts val="0"/>
                </a:spcAft>
              </a:pPr>
              <a:r>
                <a:rPr lang="en-US" sz="2000" kern="1200" dirty="0">
                  <a:solidFill>
                    <a:srgbClr val="4A442A"/>
                  </a:solidFill>
                  <a:effectLst/>
                  <a:latin typeface="Franklin Gothic Book" panose="020B0503020102020204" pitchFamily="34" charset="0"/>
                  <a:ea typeface="Avenir Book"/>
                  <a:cs typeface="Avenir Book"/>
                </a:rPr>
                <a:t>Penal</a:t>
              </a:r>
              <a:endParaRPr lang="es-SV" sz="2400" dirty="0">
                <a:effectLst/>
                <a:latin typeface="Franklin Gothic Book" panose="020B0503020102020204" pitchFamily="34" charset="0"/>
                <a:ea typeface="Times New Roman"/>
              </a:endParaRPr>
            </a:p>
          </p:txBody>
        </p:sp>
        <p:sp>
          <p:nvSpPr>
            <p:cNvPr id="13" name="TextBox 13"/>
            <p:cNvSpPr txBox="1"/>
            <p:nvPr/>
          </p:nvSpPr>
          <p:spPr>
            <a:xfrm>
              <a:off x="-704917" y="2208353"/>
              <a:ext cx="2608431" cy="641984"/>
            </a:xfrm>
            <a:prstGeom prst="rect">
              <a:avLst/>
            </a:prstGeom>
            <a:noFill/>
          </p:spPr>
          <p:txBody>
            <a:bodyPr wrap="square" rtlCol="0">
              <a:spAutoFit/>
            </a:bodyPr>
            <a:lstStyle/>
            <a:p>
              <a:pPr>
                <a:spcAft>
                  <a:spcPts val="0"/>
                </a:spcAft>
              </a:pPr>
              <a:r>
                <a:rPr lang="en-US" sz="2000" kern="1200" dirty="0" err="1">
                  <a:solidFill>
                    <a:srgbClr val="4A442A"/>
                  </a:solidFill>
                  <a:effectLst/>
                  <a:latin typeface="Franklin Gothic Book" panose="020B0503020102020204" pitchFamily="34" charset="0"/>
                  <a:ea typeface="Avenir Book"/>
                  <a:cs typeface="Avenir Book"/>
                </a:rPr>
                <a:t>Atención</a:t>
              </a:r>
              <a:r>
                <a:rPr lang="en-US" sz="2000" kern="1200" dirty="0">
                  <a:solidFill>
                    <a:srgbClr val="4A442A"/>
                  </a:solidFill>
                  <a:effectLst/>
                  <a:latin typeface="Franklin Gothic Book" panose="020B0503020102020204" pitchFamily="34" charset="0"/>
                  <a:ea typeface="Avenir Book"/>
                  <a:cs typeface="Avenir Book"/>
                </a:rPr>
                <a:t> y </a:t>
              </a:r>
              <a:r>
                <a:rPr lang="en-US" sz="2000" kern="1200" dirty="0" err="1">
                  <a:solidFill>
                    <a:srgbClr val="4A442A"/>
                  </a:solidFill>
                  <a:effectLst/>
                  <a:latin typeface="Franklin Gothic Book" panose="020B0503020102020204" pitchFamily="34" charset="0"/>
                  <a:ea typeface="Avenir Book"/>
                  <a:cs typeface="Avenir Book"/>
                </a:rPr>
                <a:t>protecci</a:t>
              </a:r>
              <a:r>
                <a:rPr lang="es-ES" sz="2000" kern="1200" dirty="0" err="1">
                  <a:solidFill>
                    <a:srgbClr val="4A442A"/>
                  </a:solidFill>
                  <a:effectLst/>
                  <a:latin typeface="Franklin Gothic Book" panose="020B0503020102020204" pitchFamily="34" charset="0"/>
                  <a:ea typeface="Avenir Book"/>
                  <a:cs typeface="Avenir Book"/>
                </a:rPr>
                <a:t>ón</a:t>
              </a:r>
              <a:endParaRPr lang="es-SV" sz="2400" dirty="0">
                <a:effectLst/>
                <a:latin typeface="Franklin Gothic Book" panose="020B0503020102020204" pitchFamily="34" charset="0"/>
                <a:ea typeface="Times New Roman"/>
              </a:endParaRPr>
            </a:p>
            <a:p>
              <a:pPr>
                <a:spcAft>
                  <a:spcPts val="0"/>
                </a:spcAft>
              </a:pPr>
              <a:r>
                <a:rPr lang="en-US" sz="2000" kern="1200" dirty="0">
                  <a:solidFill>
                    <a:srgbClr val="4A442A"/>
                  </a:solidFill>
                  <a:effectLst/>
                  <a:latin typeface="Franklin Gothic Book" panose="020B0503020102020204" pitchFamily="34" charset="0"/>
                  <a:ea typeface="Avenir Book"/>
                  <a:cs typeface="Avenir Book"/>
                </a:rPr>
                <a:t> de </a:t>
              </a:r>
              <a:r>
                <a:rPr lang="en-US" sz="2000" kern="1200" dirty="0" err="1">
                  <a:solidFill>
                    <a:srgbClr val="4A442A"/>
                  </a:solidFill>
                  <a:effectLst/>
                  <a:latin typeface="Franklin Gothic Book" panose="020B0503020102020204" pitchFamily="34" charset="0"/>
                  <a:ea typeface="Avenir Book"/>
                  <a:cs typeface="Avenir Book"/>
                </a:rPr>
                <a:t>víctimas</a:t>
              </a:r>
              <a:endParaRPr lang="es-SV" sz="2400" dirty="0">
                <a:effectLst/>
                <a:latin typeface="Franklin Gothic Book" panose="020B0503020102020204" pitchFamily="34" charset="0"/>
                <a:ea typeface="Times New Roman"/>
              </a:endParaRPr>
            </a:p>
          </p:txBody>
        </p:sp>
        <p:sp>
          <p:nvSpPr>
            <p:cNvPr id="14" name="TextBox 14"/>
            <p:cNvSpPr txBox="1"/>
            <p:nvPr/>
          </p:nvSpPr>
          <p:spPr>
            <a:xfrm>
              <a:off x="-306599" y="-239234"/>
              <a:ext cx="1811793" cy="592085"/>
            </a:xfrm>
            <a:prstGeom prst="rect">
              <a:avLst/>
            </a:prstGeom>
            <a:noFill/>
          </p:spPr>
          <p:txBody>
            <a:bodyPr wrap="square" rtlCol="0">
              <a:spAutoFit/>
            </a:bodyPr>
            <a:lstStyle/>
            <a:p>
              <a:pPr>
                <a:spcAft>
                  <a:spcPts val="0"/>
                </a:spcAft>
              </a:pPr>
              <a:r>
                <a:rPr lang="en-US" sz="2000" kern="1200" dirty="0" err="1">
                  <a:solidFill>
                    <a:srgbClr val="4A442A"/>
                  </a:solidFill>
                  <a:effectLst/>
                  <a:latin typeface="Franklin Gothic Book" panose="020B0503020102020204" pitchFamily="34" charset="0"/>
                  <a:ea typeface="Avenir Book"/>
                  <a:cs typeface="Avenir Book"/>
                </a:rPr>
                <a:t>Fortalecimiento</a:t>
              </a:r>
              <a:r>
                <a:rPr lang="en-US" sz="2000" kern="1200" dirty="0">
                  <a:solidFill>
                    <a:srgbClr val="4A442A"/>
                  </a:solidFill>
                  <a:effectLst/>
                  <a:latin typeface="Franklin Gothic Book" panose="020B0503020102020204" pitchFamily="34" charset="0"/>
                  <a:ea typeface="Avenir Book"/>
                  <a:cs typeface="Avenir Book"/>
                </a:rPr>
                <a:t> </a:t>
              </a:r>
              <a:endParaRPr lang="es-SV" sz="2400" dirty="0">
                <a:effectLst/>
                <a:latin typeface="Franklin Gothic Book" panose="020B0503020102020204" pitchFamily="34" charset="0"/>
                <a:ea typeface="Times New Roman"/>
              </a:endParaRPr>
            </a:p>
            <a:p>
              <a:pPr>
                <a:spcAft>
                  <a:spcPts val="0"/>
                </a:spcAft>
              </a:pPr>
              <a:r>
                <a:rPr lang="en-US" sz="2000" kern="1200" dirty="0" err="1">
                  <a:solidFill>
                    <a:srgbClr val="4A442A"/>
                  </a:solidFill>
                  <a:effectLst/>
                  <a:latin typeface="Franklin Gothic Book" panose="020B0503020102020204" pitchFamily="34" charset="0"/>
                  <a:ea typeface="Avenir Book"/>
                  <a:cs typeface="Avenir Book"/>
                </a:rPr>
                <a:t>Institucional</a:t>
              </a:r>
              <a:endParaRPr lang="es-SV" sz="2400" dirty="0">
                <a:effectLst/>
                <a:latin typeface="Franklin Gothic Book" panose="020B0503020102020204" pitchFamily="34" charset="0"/>
                <a:ea typeface="Times New Roman"/>
              </a:endParaRPr>
            </a:p>
          </p:txBody>
        </p:sp>
        <p:sp>
          <p:nvSpPr>
            <p:cNvPr id="15" name="TextBox 12"/>
            <p:cNvSpPr txBox="1"/>
            <p:nvPr/>
          </p:nvSpPr>
          <p:spPr>
            <a:xfrm>
              <a:off x="4106189" y="2208353"/>
              <a:ext cx="2117806" cy="592085"/>
            </a:xfrm>
            <a:prstGeom prst="rect">
              <a:avLst/>
            </a:prstGeom>
            <a:noFill/>
          </p:spPr>
          <p:txBody>
            <a:bodyPr wrap="square" rtlCol="0">
              <a:spAutoFit/>
            </a:bodyPr>
            <a:lstStyle/>
            <a:p>
              <a:pPr>
                <a:spcAft>
                  <a:spcPts val="0"/>
                </a:spcAft>
              </a:pPr>
              <a:r>
                <a:rPr lang="en-US" sz="2000" kern="1200" dirty="0" err="1">
                  <a:solidFill>
                    <a:srgbClr val="4A442A"/>
                  </a:solidFill>
                  <a:effectLst/>
                  <a:latin typeface="Franklin Gothic Book" panose="020B0503020102020204" pitchFamily="34" charset="0"/>
                  <a:ea typeface="Avenir Book"/>
                  <a:cs typeface="Avenir Book"/>
                </a:rPr>
                <a:t>Rehabilitación</a:t>
              </a:r>
              <a:r>
                <a:rPr lang="en-US" sz="2000" kern="1200" dirty="0">
                  <a:solidFill>
                    <a:srgbClr val="4A442A"/>
                  </a:solidFill>
                  <a:effectLst/>
                  <a:latin typeface="Franklin Gothic Book" panose="020B0503020102020204" pitchFamily="34" charset="0"/>
                  <a:ea typeface="Avenir Book"/>
                  <a:cs typeface="Avenir Book"/>
                </a:rPr>
                <a:t> y </a:t>
              </a:r>
              <a:endParaRPr lang="es-SV" sz="2400" dirty="0">
                <a:effectLst/>
                <a:latin typeface="Franklin Gothic Book" panose="020B0503020102020204" pitchFamily="34" charset="0"/>
                <a:ea typeface="Times New Roman"/>
              </a:endParaRPr>
            </a:p>
            <a:p>
              <a:pPr>
                <a:spcAft>
                  <a:spcPts val="0"/>
                </a:spcAft>
              </a:pPr>
              <a:r>
                <a:rPr lang="en-US" sz="2000" dirty="0" err="1">
                  <a:solidFill>
                    <a:srgbClr val="4A442A"/>
                  </a:solidFill>
                  <a:latin typeface="Franklin Gothic Book" panose="020B0503020102020204" pitchFamily="34" charset="0"/>
                  <a:ea typeface="Avenir Book"/>
                  <a:cs typeface="Avenir Book"/>
                </a:rPr>
                <a:t>r</a:t>
              </a:r>
              <a:r>
                <a:rPr lang="en-US" sz="2000" kern="1200" dirty="0" err="1" smtClean="0">
                  <a:solidFill>
                    <a:srgbClr val="4A442A"/>
                  </a:solidFill>
                  <a:effectLst/>
                  <a:latin typeface="Franklin Gothic Book" panose="020B0503020102020204" pitchFamily="34" charset="0"/>
                  <a:ea typeface="Avenir Book"/>
                  <a:cs typeface="Avenir Book"/>
                </a:rPr>
                <a:t>einserción</a:t>
              </a:r>
              <a:r>
                <a:rPr lang="en-US" sz="2000" kern="1200" dirty="0" smtClean="0">
                  <a:solidFill>
                    <a:srgbClr val="4A442A"/>
                  </a:solidFill>
                  <a:effectLst/>
                  <a:latin typeface="Franklin Gothic Book" panose="020B0503020102020204" pitchFamily="34" charset="0"/>
                  <a:ea typeface="Avenir Book"/>
                  <a:cs typeface="Avenir Book"/>
                </a:rPr>
                <a:t> </a:t>
              </a:r>
              <a:r>
                <a:rPr lang="en-US" sz="2000" dirty="0">
                  <a:solidFill>
                    <a:srgbClr val="4A442A"/>
                  </a:solidFill>
                  <a:latin typeface="Franklin Gothic Book" panose="020B0503020102020204" pitchFamily="34" charset="0"/>
                  <a:ea typeface="Avenir Book"/>
                  <a:cs typeface="Avenir Book"/>
                </a:rPr>
                <a:t>s</a:t>
              </a:r>
              <a:r>
                <a:rPr lang="en-US" sz="2000" kern="1200" dirty="0" smtClean="0">
                  <a:solidFill>
                    <a:srgbClr val="4A442A"/>
                  </a:solidFill>
                  <a:effectLst/>
                  <a:latin typeface="Franklin Gothic Book" panose="020B0503020102020204" pitchFamily="34" charset="0"/>
                  <a:ea typeface="Avenir Book"/>
                  <a:cs typeface="Avenir Book"/>
                </a:rPr>
                <a:t>ocial</a:t>
              </a:r>
              <a:endParaRPr lang="es-SV" sz="2400" dirty="0">
                <a:effectLst/>
                <a:latin typeface="Franklin Gothic Book" panose="020B0503020102020204" pitchFamily="34" charset="0"/>
                <a:ea typeface="Times New Roman"/>
              </a:endParaRPr>
            </a:p>
          </p:txBody>
        </p:sp>
      </p:grpSp>
      <p:pic>
        <p:nvPicPr>
          <p:cNvPr id="16" name="Picture 4" descr="Resultado de imagen para PALOMITA PNG">
            <a:extLst>
              <a:ext uri="{FF2B5EF4-FFF2-40B4-BE49-F238E27FC236}">
                <a16:creationId xmlns:a16="http://schemas.microsoft.com/office/drawing/2014/main" xmlns="" id="{30E1900E-C030-4D00-A9F2-A22795C58E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1997" y="2012991"/>
            <a:ext cx="609127" cy="623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esultado de imagen para PALOMITA PNG">
            <a:extLst>
              <a:ext uri="{FF2B5EF4-FFF2-40B4-BE49-F238E27FC236}">
                <a16:creationId xmlns:a16="http://schemas.microsoft.com/office/drawing/2014/main" xmlns="" id="{30E1900E-C030-4D00-A9F2-A22795C58E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55" y="5253676"/>
            <a:ext cx="609127" cy="6234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Resultado de imagen para PALOMITA PNG">
            <a:extLst>
              <a:ext uri="{FF2B5EF4-FFF2-40B4-BE49-F238E27FC236}">
                <a16:creationId xmlns:a16="http://schemas.microsoft.com/office/drawing/2014/main" xmlns="" id="{30E1900E-C030-4D00-A9F2-A22795C58E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917" y="2255092"/>
            <a:ext cx="609127" cy="62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62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1380</TotalTime>
  <Words>2440</Words>
  <Application>Microsoft Office PowerPoint</Application>
  <PresentationFormat>Presentación en pantalla (4:3)</PresentationFormat>
  <Paragraphs>294</Paragraphs>
  <Slides>30</Slides>
  <Notes>30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30</vt:i4>
      </vt:variant>
    </vt:vector>
  </HeadingPairs>
  <TitlesOfParts>
    <vt:vector size="37" baseType="lpstr">
      <vt:lpstr>Arial</vt:lpstr>
      <vt:lpstr>Avenir Book</vt:lpstr>
      <vt:lpstr>Calibri</vt:lpstr>
      <vt:lpstr>Franklin Gothic Book</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Comité Directivos Interinstitucionales  y grupos de trabajo coordinador por la UTE</vt:lpstr>
      <vt:lpstr>Actualización de la Agenda de Reforma Legal</vt:lpstr>
      <vt:lpstr>Ejercicios de Análisis y Diagnósticos Jurídicos </vt:lpstr>
      <vt:lpstr>Análisis de Expedientes Legislativos</vt:lpstr>
      <vt:lpstr>Presentación de PowerPoint</vt:lpstr>
      <vt:lpstr>Presentación de PowerPoint</vt:lpstr>
      <vt:lpstr>Ciclo de Conferencias “Innovaciones en la actividad probatoria en materia Procesal Civil y Mercantil”</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adamaria_38@outlook.com</cp:lastModifiedBy>
  <cp:revision>164</cp:revision>
  <cp:lastPrinted>2018-05-23T22:53:43Z</cp:lastPrinted>
  <dcterms:created xsi:type="dcterms:W3CDTF">2018-05-20T22:38:19Z</dcterms:created>
  <dcterms:modified xsi:type="dcterms:W3CDTF">2018-05-25T01:53:03Z</dcterms:modified>
</cp:coreProperties>
</file>